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147469458" r:id="rId5"/>
    <p:sldId id="2147473205" r:id="rId6"/>
    <p:sldId id="2147473187" r:id="rId7"/>
    <p:sldId id="2147473208" r:id="rId8"/>
    <p:sldId id="2147473209" r:id="rId9"/>
    <p:sldId id="2147473210" r:id="rId10"/>
    <p:sldId id="2147473213" r:id="rId11"/>
    <p:sldId id="2147473216" r:id="rId12"/>
    <p:sldId id="2147473243" r:id="rId13"/>
    <p:sldId id="2147473217" r:id="rId14"/>
    <p:sldId id="2147473218" r:id="rId15"/>
    <p:sldId id="2147473219" r:id="rId16"/>
    <p:sldId id="2147473220" r:id="rId17"/>
    <p:sldId id="2147473222" r:id="rId18"/>
    <p:sldId id="2147473223" r:id="rId19"/>
    <p:sldId id="2147473211" r:id="rId20"/>
    <p:sldId id="207613763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65B09F-0067-C048-BCCA-D514F17250B3}">
          <p14:sldIdLst>
            <p14:sldId id="2147469458"/>
            <p14:sldId id="2147473205"/>
            <p14:sldId id="2147473187"/>
            <p14:sldId id="2147473208"/>
            <p14:sldId id="2147473209"/>
            <p14:sldId id="2147473210"/>
            <p14:sldId id="2147473213"/>
            <p14:sldId id="2147473216"/>
            <p14:sldId id="2147473243"/>
            <p14:sldId id="2147473217"/>
            <p14:sldId id="2147473218"/>
            <p14:sldId id="2147473219"/>
            <p14:sldId id="2147473220"/>
            <p14:sldId id="2147473222"/>
            <p14:sldId id="2147473223"/>
            <p14:sldId id="2147473211"/>
            <p14:sldId id="2076137630"/>
          </p14:sldIdLst>
        </p14:section>
      </p14:sectionLst>
    </p:ext>
    <p:ext uri="{EFAFB233-063F-42B5-8137-9DF3F51BA10A}">
      <p15:sldGuideLst xmlns:p15="http://schemas.microsoft.com/office/powerpoint/2012/main">
        <p15:guide id="1" pos="6144" userDrawn="1">
          <p15:clr>
            <a:srgbClr val="A4A3A4"/>
          </p15:clr>
        </p15:guide>
        <p15:guide id="2" orient="horz" pos="3648" userDrawn="1">
          <p15:clr>
            <a:srgbClr val="A4A3A4"/>
          </p15:clr>
        </p15:guide>
        <p15:guide id="3" orient="horz" pos="1104" userDrawn="1">
          <p15:clr>
            <a:srgbClr val="A4A3A4"/>
          </p15:clr>
        </p15:guide>
        <p15:guide id="4" orient="horz" pos="1368" userDrawn="1">
          <p15:clr>
            <a:srgbClr val="A4A3A4"/>
          </p15:clr>
        </p15:guide>
        <p15:guide id="5" orient="horz" pos="2592" userDrawn="1">
          <p15:clr>
            <a:srgbClr val="A4A3A4"/>
          </p15:clr>
        </p15:guide>
        <p15:guide id="6" orient="horz" pos="288" userDrawn="1">
          <p15:clr>
            <a:srgbClr val="A4A3A4"/>
          </p15:clr>
        </p15:guide>
        <p15:guide id="7" orient="horz" pos="984" userDrawn="1">
          <p15:clr>
            <a:srgbClr val="A4A3A4"/>
          </p15:clr>
        </p15:guide>
        <p15:guide id="8" orient="horz" pos="3960" userDrawn="1">
          <p15:clr>
            <a:srgbClr val="A4A3A4"/>
          </p15:clr>
        </p15:guide>
        <p15:guide id="9" orient="horz" pos="1272" userDrawn="1">
          <p15:clr>
            <a:srgbClr val="A4A3A4"/>
          </p15:clr>
        </p15:guide>
        <p15:guide id="10" orient="horz" pos="648" userDrawn="1">
          <p15:clr>
            <a:srgbClr val="A4A3A4"/>
          </p15:clr>
        </p15:guide>
        <p15:guide id="11" pos="7200" userDrawn="1">
          <p15:clr>
            <a:srgbClr val="A4A3A4"/>
          </p15:clr>
        </p15:guide>
        <p15:guide id="12" pos="525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BE2645-0E54-BD64-EFCF-17015B5A8A65}" name="Nirav Shah" initials="NS" userId="S::nshah@fortinet-us.com::bf22d406-85fb-42f4-83cb-c849d78b2488" providerId="AD"/>
  <p188:author id="{E7B380BA-F9E4-70F9-1E5D-024F2C305958}" name="Michelle Zimmermann" initials="MZ" userId="S::mzimmermann@fortinet-us.com::8c559558-a58b-4cd4-9e28-cc9b4ceb1ee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eter Newton" initials="PN" lastIdx="3" clrIdx="0">
    <p:extLst>
      <p:ext uri="{19B8F6BF-5375-455C-9EA6-DF929625EA0E}">
        <p15:presenceInfo xmlns:p15="http://schemas.microsoft.com/office/powerpoint/2012/main" userId="S-1-5-21-1960408961-1383384898-1957994488-4996625" providerId="AD"/>
      </p:ext>
    </p:extLst>
  </p:cmAuthor>
  <p:cmAuthor id="2" name="Microsoft Office User" initials="Office" lastIdx="32" clrIdx="1">
    <p:extLst>
      <p:ext uri="{19B8F6BF-5375-455C-9EA6-DF929625EA0E}">
        <p15:presenceInfo xmlns:p15="http://schemas.microsoft.com/office/powerpoint/2012/main" userId="Microsoft Office User" providerId="None"/>
      </p:ext>
    </p:extLst>
  </p:cmAuthor>
  <p:cmAuthor id="3" name="Joe App" initials="JA" lastIdx="4" clrIdx="2"/>
  <p:cmAuthor id="4" name="Howard Poston" initials="HP" lastIdx="10" clrIdx="3">
    <p:extLst>
      <p:ext uri="{19B8F6BF-5375-455C-9EA6-DF929625EA0E}">
        <p15:presenceInfo xmlns:p15="http://schemas.microsoft.com/office/powerpoint/2012/main" userId="7b842ffa434f5d8d" providerId="Windows Live"/>
      </p:ext>
    </p:extLst>
  </p:cmAuthor>
  <p:cmAuthor id="5" name="Joseph App" initials="JA" lastIdx="13" clrIdx="4">
    <p:extLst>
      <p:ext uri="{19B8F6BF-5375-455C-9EA6-DF929625EA0E}">
        <p15:presenceInfo xmlns:p15="http://schemas.microsoft.com/office/powerpoint/2012/main" userId="S::joseph.app@navajocompany.com::bf1f0e64-9409-4202-adcc-c961e4dcd623" providerId="AD"/>
      </p:ext>
    </p:extLst>
  </p:cmAuthor>
  <p:cmAuthor id="6" name="Daniel Schrader" initials="DAS" lastIdx="2" clrIdx="5">
    <p:extLst>
      <p:ext uri="{19B8F6BF-5375-455C-9EA6-DF929625EA0E}">
        <p15:presenceInfo xmlns:p15="http://schemas.microsoft.com/office/powerpoint/2012/main" userId="Daniel Schrad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4E5E6"/>
    <a:srgbClr val="415152"/>
    <a:srgbClr val="8566AC"/>
    <a:srgbClr val="223746"/>
    <a:srgbClr val="29384D"/>
    <a:srgbClr val="8565AC"/>
    <a:srgbClr val="AFAFAF"/>
    <a:srgbClr val="8E8E8E"/>
    <a:srgbClr val="DA28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60"/>
    <p:restoredTop sz="93043"/>
  </p:normalViewPr>
  <p:slideViewPr>
    <p:cSldViewPr snapToGrid="0">
      <p:cViewPr varScale="1">
        <p:scale>
          <a:sx n="104" d="100"/>
          <a:sy n="104" d="100"/>
        </p:scale>
        <p:origin x="96" y="192"/>
      </p:cViewPr>
      <p:guideLst>
        <p:guide pos="6144"/>
        <p:guide orient="horz" pos="3648"/>
        <p:guide orient="horz" pos="1104"/>
        <p:guide orient="horz" pos="1368"/>
        <p:guide orient="horz" pos="2592"/>
        <p:guide orient="horz" pos="288"/>
        <p:guide orient="horz" pos="984"/>
        <p:guide orient="horz" pos="3960"/>
        <p:guide orient="horz" pos="1272"/>
        <p:guide orient="horz" pos="648"/>
        <p:guide pos="7200"/>
        <p:guide pos="525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71"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8CBCE6-D012-459A-8356-337674344504}"/>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latin typeface="Arial" panose="020B0604020202020204" pitchFamily="34" charset="0"/>
            </a:endParaRPr>
          </a:p>
        </p:txBody>
      </p:sp>
      <p:sp>
        <p:nvSpPr>
          <p:cNvPr id="3" name="Date Placeholder 2">
            <a:extLst>
              <a:ext uri="{FF2B5EF4-FFF2-40B4-BE49-F238E27FC236}">
                <a16:creationId xmlns:a16="http://schemas.microsoft.com/office/drawing/2014/main" id="{FB3FDE6D-C288-4D24-911F-557A79D21A30}"/>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ECE7084-7924-4ACD-A491-71C8902220B5}" type="datetimeFigureOut">
              <a:rPr lang="en-US" smtClean="0">
                <a:latin typeface="Arial" panose="020B0604020202020204" pitchFamily="34" charset="0"/>
              </a:rPr>
              <a:t>1/20/2025</a:t>
            </a:fld>
            <a:endParaRPr lang="en-US">
              <a:latin typeface="Arial" panose="020B0604020202020204" pitchFamily="34" charset="0"/>
            </a:endParaRPr>
          </a:p>
        </p:txBody>
      </p:sp>
      <p:sp>
        <p:nvSpPr>
          <p:cNvPr id="4" name="Footer Placeholder 3">
            <a:extLst>
              <a:ext uri="{FF2B5EF4-FFF2-40B4-BE49-F238E27FC236}">
                <a16:creationId xmlns:a16="http://schemas.microsoft.com/office/drawing/2014/main" id="{E2B32F02-4414-4D44-BA0C-8A566EB19668}"/>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latin typeface="Arial" panose="020B0604020202020204" pitchFamily="34" charset="0"/>
            </a:endParaRPr>
          </a:p>
        </p:txBody>
      </p:sp>
      <p:sp>
        <p:nvSpPr>
          <p:cNvPr id="5" name="Slide Number Placeholder 4">
            <a:extLst>
              <a:ext uri="{FF2B5EF4-FFF2-40B4-BE49-F238E27FC236}">
                <a16:creationId xmlns:a16="http://schemas.microsoft.com/office/drawing/2014/main" id="{1C792BF4-EA57-4414-91AE-50E93C683D26}"/>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8D2A3A1-6D19-40A9-AA3D-2D0A14E43CD4}"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911096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panose="020B0604020202020204" pitchFamily="34" charset="0"/>
              </a:defRPr>
            </a:lvl1pPr>
          </a:lstStyle>
          <a:p>
            <a:fld id="{50469229-4DCC-4D4F-99E9-1378CDE5E56A}" type="datetimeFigureOut">
              <a:rPr lang="en-US" smtClean="0"/>
              <a:pPr/>
              <a:t>1/20/2025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panose="020B0604020202020204" pitchFamily="34" charset="0"/>
              </a:defRPr>
            </a:lvl1pPr>
          </a:lstStyle>
          <a:p>
            <a:fld id="{6BA5BCC9-2D58-BC45-8057-F0927490CD17}" type="slidenum">
              <a:rPr lang="en-US" smtClean="0"/>
              <a:pPr/>
              <a:t>‹#›</a:t>
            </a:fld>
            <a:endParaRPr lang="en-US"/>
          </a:p>
        </p:txBody>
      </p:sp>
    </p:spTree>
    <p:extLst>
      <p:ext uri="{BB962C8B-B14F-4D97-AF65-F5344CB8AC3E}">
        <p14:creationId xmlns:p14="http://schemas.microsoft.com/office/powerpoint/2010/main" val="2708721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A5BCC9-2D58-BC45-8057-F0927490CD17}" type="slidenum">
              <a:rPr lang="en-US" smtClean="0"/>
              <a:pPr/>
              <a:t>1</a:t>
            </a:fld>
            <a:endParaRPr lang="en-US"/>
          </a:p>
        </p:txBody>
      </p:sp>
    </p:spTree>
    <p:extLst>
      <p:ext uri="{BB962C8B-B14F-4D97-AF65-F5344CB8AC3E}">
        <p14:creationId xmlns:p14="http://schemas.microsoft.com/office/powerpoint/2010/main" val="586762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BD4DE-EECA-6E2F-932B-72B0FC2872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B7F879-3463-3BA1-8661-36D6731A36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C9BC89-F547-499D-3EB2-5439C6BBC4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3C8709-F21D-D73D-4AAF-3096D843BADD}"/>
              </a:ext>
            </a:extLst>
          </p:cNvPr>
          <p:cNvSpPr>
            <a:spLocks noGrp="1"/>
          </p:cNvSpPr>
          <p:nvPr>
            <p:ph type="sldNum" sz="quarter" idx="5"/>
          </p:nvPr>
        </p:nvSpPr>
        <p:spPr/>
        <p:txBody>
          <a:bodyPr/>
          <a:lstStyle/>
          <a:p>
            <a:fld id="{F0E2D3BB-764D-BF49-BAEB-CFB099B328B0}" type="slidenum">
              <a:rPr lang="en-US" smtClean="0"/>
              <a:t>10</a:t>
            </a:fld>
            <a:endParaRPr lang="en-US"/>
          </a:p>
        </p:txBody>
      </p:sp>
    </p:spTree>
    <p:extLst>
      <p:ext uri="{BB962C8B-B14F-4D97-AF65-F5344CB8AC3E}">
        <p14:creationId xmlns:p14="http://schemas.microsoft.com/office/powerpoint/2010/main" val="1872374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9E88F-5105-A17D-6964-9332F75958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395630-7DF4-9DDE-E466-C75E9B96A6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A73795-9D4A-C515-6CD4-F61EA5776A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4F1209-FACA-5926-13DC-41C6E7F25F61}"/>
              </a:ext>
            </a:extLst>
          </p:cNvPr>
          <p:cNvSpPr>
            <a:spLocks noGrp="1"/>
          </p:cNvSpPr>
          <p:nvPr>
            <p:ph type="sldNum" sz="quarter" idx="5"/>
          </p:nvPr>
        </p:nvSpPr>
        <p:spPr/>
        <p:txBody>
          <a:bodyPr/>
          <a:lstStyle/>
          <a:p>
            <a:fld id="{F0E2D3BB-764D-BF49-BAEB-CFB099B328B0}" type="slidenum">
              <a:rPr lang="en-US" smtClean="0"/>
              <a:t>11</a:t>
            </a:fld>
            <a:endParaRPr lang="en-US"/>
          </a:p>
        </p:txBody>
      </p:sp>
    </p:spTree>
    <p:extLst>
      <p:ext uri="{BB962C8B-B14F-4D97-AF65-F5344CB8AC3E}">
        <p14:creationId xmlns:p14="http://schemas.microsoft.com/office/powerpoint/2010/main" val="2631823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C194E-A6B1-6191-5A0D-1E76AE90B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5171EA-207B-9210-A117-9AE21B07E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764337-9A60-A95B-F7A7-DFEB625697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C6C4A9-282B-9EC8-F782-DF21B84F70CD}"/>
              </a:ext>
            </a:extLst>
          </p:cNvPr>
          <p:cNvSpPr>
            <a:spLocks noGrp="1"/>
          </p:cNvSpPr>
          <p:nvPr>
            <p:ph type="sldNum" sz="quarter" idx="5"/>
          </p:nvPr>
        </p:nvSpPr>
        <p:spPr/>
        <p:txBody>
          <a:bodyPr/>
          <a:lstStyle/>
          <a:p>
            <a:fld id="{F0E2D3BB-764D-BF49-BAEB-CFB099B328B0}" type="slidenum">
              <a:rPr lang="en-US" smtClean="0"/>
              <a:t>12</a:t>
            </a:fld>
            <a:endParaRPr lang="en-US"/>
          </a:p>
        </p:txBody>
      </p:sp>
    </p:spTree>
    <p:extLst>
      <p:ext uri="{BB962C8B-B14F-4D97-AF65-F5344CB8AC3E}">
        <p14:creationId xmlns:p14="http://schemas.microsoft.com/office/powerpoint/2010/main" val="2500818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8C876-1864-F91E-AC98-262D4B96B2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D4E7F7-7F13-B125-209D-21D7F97E38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0C7F56-A5E8-6D00-C804-052E698483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5092B6-8A1A-47A8-78C4-4E02A7CF7706}"/>
              </a:ext>
            </a:extLst>
          </p:cNvPr>
          <p:cNvSpPr>
            <a:spLocks noGrp="1"/>
          </p:cNvSpPr>
          <p:nvPr>
            <p:ph type="sldNum" sz="quarter" idx="5"/>
          </p:nvPr>
        </p:nvSpPr>
        <p:spPr/>
        <p:txBody>
          <a:bodyPr/>
          <a:lstStyle/>
          <a:p>
            <a:fld id="{F0E2D3BB-764D-BF49-BAEB-CFB099B328B0}" type="slidenum">
              <a:rPr lang="en-US" smtClean="0"/>
              <a:t>13</a:t>
            </a:fld>
            <a:endParaRPr lang="en-US"/>
          </a:p>
        </p:txBody>
      </p:sp>
    </p:spTree>
    <p:extLst>
      <p:ext uri="{BB962C8B-B14F-4D97-AF65-F5344CB8AC3E}">
        <p14:creationId xmlns:p14="http://schemas.microsoft.com/office/powerpoint/2010/main" val="2319404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17DD0-C014-9C7B-01E2-86EC80AD48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6AE8B7-AF85-7D6A-CDB1-3921C676BC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0E1CB7-1415-2F4D-9B90-4487C028AE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C13432-EC89-A0EC-203E-5C3EF1E105E7}"/>
              </a:ext>
            </a:extLst>
          </p:cNvPr>
          <p:cNvSpPr>
            <a:spLocks noGrp="1"/>
          </p:cNvSpPr>
          <p:nvPr>
            <p:ph type="sldNum" sz="quarter" idx="5"/>
          </p:nvPr>
        </p:nvSpPr>
        <p:spPr/>
        <p:txBody>
          <a:bodyPr/>
          <a:lstStyle/>
          <a:p>
            <a:fld id="{F0E2D3BB-764D-BF49-BAEB-CFB099B328B0}" type="slidenum">
              <a:rPr lang="en-US" smtClean="0"/>
              <a:t>14</a:t>
            </a:fld>
            <a:endParaRPr lang="en-US"/>
          </a:p>
        </p:txBody>
      </p:sp>
    </p:spTree>
    <p:extLst>
      <p:ext uri="{BB962C8B-B14F-4D97-AF65-F5344CB8AC3E}">
        <p14:creationId xmlns:p14="http://schemas.microsoft.com/office/powerpoint/2010/main" val="1331050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2A5B3-8173-8943-7782-E2504BF6E5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23449A-258C-B074-EF53-B778AAB8AB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43FBBA-9245-E4C3-04FB-A62FDB85A4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4DE83F-798E-AB66-5946-FEC6F7ADDF34}"/>
              </a:ext>
            </a:extLst>
          </p:cNvPr>
          <p:cNvSpPr>
            <a:spLocks noGrp="1"/>
          </p:cNvSpPr>
          <p:nvPr>
            <p:ph type="sldNum" sz="quarter" idx="5"/>
          </p:nvPr>
        </p:nvSpPr>
        <p:spPr/>
        <p:txBody>
          <a:bodyPr/>
          <a:lstStyle/>
          <a:p>
            <a:fld id="{F0E2D3BB-764D-BF49-BAEB-CFB099B328B0}" type="slidenum">
              <a:rPr lang="en-US" smtClean="0"/>
              <a:t>15</a:t>
            </a:fld>
            <a:endParaRPr lang="en-US"/>
          </a:p>
        </p:txBody>
      </p:sp>
    </p:spTree>
    <p:extLst>
      <p:ext uri="{BB962C8B-B14F-4D97-AF65-F5344CB8AC3E}">
        <p14:creationId xmlns:p14="http://schemas.microsoft.com/office/powerpoint/2010/main" val="147912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E6477-1B09-053B-A42E-D2662AE634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E65E4F-76C1-2D9A-42AE-159F3625B0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394BB8-EBDB-99C9-D9C7-427A4EF805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CC988B-08D3-6E62-BC9A-BB60847DF421}"/>
              </a:ext>
            </a:extLst>
          </p:cNvPr>
          <p:cNvSpPr>
            <a:spLocks noGrp="1"/>
          </p:cNvSpPr>
          <p:nvPr>
            <p:ph type="sldNum" sz="quarter" idx="5"/>
          </p:nvPr>
        </p:nvSpPr>
        <p:spPr/>
        <p:txBody>
          <a:bodyPr/>
          <a:lstStyle/>
          <a:p>
            <a:fld id="{F0E2D3BB-764D-BF49-BAEB-CFB099B328B0}" type="slidenum">
              <a:rPr lang="en-US" smtClean="0"/>
              <a:t>16</a:t>
            </a:fld>
            <a:endParaRPr lang="en-US"/>
          </a:p>
        </p:txBody>
      </p:sp>
    </p:spTree>
    <p:extLst>
      <p:ext uri="{BB962C8B-B14F-4D97-AF65-F5344CB8AC3E}">
        <p14:creationId xmlns:p14="http://schemas.microsoft.com/office/powerpoint/2010/main" val="13602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00AD7-08EC-2DA7-B32C-6F616110B4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52F76-22B9-53C4-E66C-C24E2CF916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5140A9-9041-B755-89D4-BAEBD78BEE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C90971-6424-81B4-016D-208B3179F22F}"/>
              </a:ext>
            </a:extLst>
          </p:cNvPr>
          <p:cNvSpPr>
            <a:spLocks noGrp="1"/>
          </p:cNvSpPr>
          <p:nvPr>
            <p:ph type="sldNum" sz="quarter" idx="5"/>
          </p:nvPr>
        </p:nvSpPr>
        <p:spPr/>
        <p:txBody>
          <a:bodyPr/>
          <a:lstStyle/>
          <a:p>
            <a:fld id="{F0E2D3BB-764D-BF49-BAEB-CFB099B328B0}" type="slidenum">
              <a:rPr lang="en-US" smtClean="0"/>
              <a:t>2</a:t>
            </a:fld>
            <a:endParaRPr lang="en-US"/>
          </a:p>
        </p:txBody>
      </p:sp>
    </p:spTree>
    <p:extLst>
      <p:ext uri="{BB962C8B-B14F-4D97-AF65-F5344CB8AC3E}">
        <p14:creationId xmlns:p14="http://schemas.microsoft.com/office/powerpoint/2010/main" val="372240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2D3BB-764D-BF49-BAEB-CFB099B328B0}" type="slidenum">
              <a:rPr lang="en-US" smtClean="0"/>
              <a:t>3</a:t>
            </a:fld>
            <a:endParaRPr lang="en-US"/>
          </a:p>
        </p:txBody>
      </p:sp>
    </p:spTree>
    <p:extLst>
      <p:ext uri="{BB962C8B-B14F-4D97-AF65-F5344CB8AC3E}">
        <p14:creationId xmlns:p14="http://schemas.microsoft.com/office/powerpoint/2010/main" val="691342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BEDCB-785E-3C3D-73FE-2EA059DBC1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475E47-F27E-56B9-8D01-5EB0EFCBFA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771C59-8341-D942-A783-6B7589B446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1451E1-1B46-A171-D43D-ADF9E83B851A}"/>
              </a:ext>
            </a:extLst>
          </p:cNvPr>
          <p:cNvSpPr>
            <a:spLocks noGrp="1"/>
          </p:cNvSpPr>
          <p:nvPr>
            <p:ph type="sldNum" sz="quarter" idx="5"/>
          </p:nvPr>
        </p:nvSpPr>
        <p:spPr/>
        <p:txBody>
          <a:bodyPr/>
          <a:lstStyle/>
          <a:p>
            <a:fld id="{6BA5BCC9-2D58-BC45-8057-F0927490CD17}" type="slidenum">
              <a:rPr lang="en-US" smtClean="0"/>
              <a:pPr/>
              <a:t>4</a:t>
            </a:fld>
            <a:endParaRPr lang="en-US"/>
          </a:p>
        </p:txBody>
      </p:sp>
    </p:spTree>
    <p:extLst>
      <p:ext uri="{BB962C8B-B14F-4D97-AF65-F5344CB8AC3E}">
        <p14:creationId xmlns:p14="http://schemas.microsoft.com/office/powerpoint/2010/main" val="405212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A4741-3FEF-9C5C-7D16-EC15410982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3FB577-A83A-4978-B40F-1062468E61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67846B-F934-16FA-15F7-4BFE04D513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DB7B4B-E383-FF97-8217-DFF22AD8EF88}"/>
              </a:ext>
            </a:extLst>
          </p:cNvPr>
          <p:cNvSpPr>
            <a:spLocks noGrp="1"/>
          </p:cNvSpPr>
          <p:nvPr>
            <p:ph type="sldNum" sz="quarter" idx="5"/>
          </p:nvPr>
        </p:nvSpPr>
        <p:spPr/>
        <p:txBody>
          <a:bodyPr/>
          <a:lstStyle/>
          <a:p>
            <a:fld id="{F0E2D3BB-764D-BF49-BAEB-CFB099B328B0}" type="slidenum">
              <a:rPr lang="en-US" smtClean="0"/>
              <a:t>5</a:t>
            </a:fld>
            <a:endParaRPr lang="en-US"/>
          </a:p>
        </p:txBody>
      </p:sp>
    </p:spTree>
    <p:extLst>
      <p:ext uri="{BB962C8B-B14F-4D97-AF65-F5344CB8AC3E}">
        <p14:creationId xmlns:p14="http://schemas.microsoft.com/office/powerpoint/2010/main" val="4149792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E439F-2979-BD59-76D6-314B282BDD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6435E0-4780-9D3A-74C0-2A122F15ED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7C6BA7-3202-89B0-D32E-D5CF987932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E41AB0-B82A-166B-0FD9-9178FD4F0353}"/>
              </a:ext>
            </a:extLst>
          </p:cNvPr>
          <p:cNvSpPr>
            <a:spLocks noGrp="1"/>
          </p:cNvSpPr>
          <p:nvPr>
            <p:ph type="sldNum" sz="quarter" idx="5"/>
          </p:nvPr>
        </p:nvSpPr>
        <p:spPr/>
        <p:txBody>
          <a:bodyPr/>
          <a:lstStyle/>
          <a:p>
            <a:fld id="{F0E2D3BB-764D-BF49-BAEB-CFB099B328B0}" type="slidenum">
              <a:rPr lang="en-US" smtClean="0"/>
              <a:t>6</a:t>
            </a:fld>
            <a:endParaRPr lang="en-US"/>
          </a:p>
        </p:txBody>
      </p:sp>
    </p:spTree>
    <p:extLst>
      <p:ext uri="{BB962C8B-B14F-4D97-AF65-F5344CB8AC3E}">
        <p14:creationId xmlns:p14="http://schemas.microsoft.com/office/powerpoint/2010/main" val="2903259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FB8DA-A927-05B7-91AB-803B61BE38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608257-CBB0-B7BB-85DA-19F9E6AC50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4EEE98-1C13-6D91-DFEC-580967E71F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E44F8B-B7C3-6F1E-073B-19EE35FF1FF4}"/>
              </a:ext>
            </a:extLst>
          </p:cNvPr>
          <p:cNvSpPr>
            <a:spLocks noGrp="1"/>
          </p:cNvSpPr>
          <p:nvPr>
            <p:ph type="sldNum" sz="quarter" idx="5"/>
          </p:nvPr>
        </p:nvSpPr>
        <p:spPr/>
        <p:txBody>
          <a:bodyPr/>
          <a:lstStyle/>
          <a:p>
            <a:fld id="{F0E2D3BB-764D-BF49-BAEB-CFB099B328B0}" type="slidenum">
              <a:rPr lang="en-US" smtClean="0"/>
              <a:t>7</a:t>
            </a:fld>
            <a:endParaRPr lang="en-US"/>
          </a:p>
        </p:txBody>
      </p:sp>
    </p:spTree>
    <p:extLst>
      <p:ext uri="{BB962C8B-B14F-4D97-AF65-F5344CB8AC3E}">
        <p14:creationId xmlns:p14="http://schemas.microsoft.com/office/powerpoint/2010/main" val="4274822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C6848-718D-999D-3296-BE095A257D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29BBD4-4D24-DAE9-F856-B6D6DD8380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CC7D36-8DFE-3DC4-78E7-985564FEEB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765194-F92B-0DF7-BB55-E28D73A1FF62}"/>
              </a:ext>
            </a:extLst>
          </p:cNvPr>
          <p:cNvSpPr>
            <a:spLocks noGrp="1"/>
          </p:cNvSpPr>
          <p:nvPr>
            <p:ph type="sldNum" sz="quarter" idx="5"/>
          </p:nvPr>
        </p:nvSpPr>
        <p:spPr/>
        <p:txBody>
          <a:bodyPr/>
          <a:lstStyle/>
          <a:p>
            <a:fld id="{F0E2D3BB-764D-BF49-BAEB-CFB099B328B0}" type="slidenum">
              <a:rPr lang="en-US" smtClean="0"/>
              <a:t>8</a:t>
            </a:fld>
            <a:endParaRPr lang="en-US"/>
          </a:p>
        </p:txBody>
      </p:sp>
    </p:spTree>
    <p:extLst>
      <p:ext uri="{BB962C8B-B14F-4D97-AF65-F5344CB8AC3E}">
        <p14:creationId xmlns:p14="http://schemas.microsoft.com/office/powerpoint/2010/main" val="3388090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72C53-8D10-67D6-592F-91050945F2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26B0BB-FA04-DB80-03E8-73A8096E8B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6DA04C-DD87-6F1B-635A-9A45A00F0A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235914-6DD3-CF68-009A-76BE9BF32964}"/>
              </a:ext>
            </a:extLst>
          </p:cNvPr>
          <p:cNvSpPr>
            <a:spLocks noGrp="1"/>
          </p:cNvSpPr>
          <p:nvPr>
            <p:ph type="sldNum" sz="quarter" idx="5"/>
          </p:nvPr>
        </p:nvSpPr>
        <p:spPr/>
        <p:txBody>
          <a:bodyPr/>
          <a:lstStyle/>
          <a:p>
            <a:fld id="{F0E2D3BB-764D-BF49-BAEB-CFB099B328B0}" type="slidenum">
              <a:rPr lang="en-US" smtClean="0"/>
              <a:t>9</a:t>
            </a:fld>
            <a:endParaRPr lang="en-US"/>
          </a:p>
        </p:txBody>
      </p:sp>
    </p:spTree>
    <p:extLst>
      <p:ext uri="{BB962C8B-B14F-4D97-AF65-F5344CB8AC3E}">
        <p14:creationId xmlns:p14="http://schemas.microsoft.com/office/powerpoint/2010/main" val="4226610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875EBA-3061-BF4B-AB5C-0002E2B123CF}"/>
              </a:ext>
            </a:extLst>
          </p:cNvPr>
          <p:cNvPicPr>
            <a:picLocks noChangeAspect="1"/>
          </p:cNvPicPr>
          <p:nvPr userDrawn="1"/>
        </p:nvPicPr>
        <p:blipFill>
          <a:blip r:embed="rId2"/>
          <a:stretch>
            <a:fillRect/>
          </a:stretch>
        </p:blipFill>
        <p:spPr>
          <a:xfrm>
            <a:off x="493782" y="3127948"/>
            <a:ext cx="770813" cy="3740710"/>
          </a:xfrm>
          <a:prstGeom prst="rect">
            <a:avLst/>
          </a:prstGeom>
        </p:spPr>
      </p:pic>
      <p:sp>
        <p:nvSpPr>
          <p:cNvPr id="16" name="Rectangle 15">
            <a:extLst>
              <a:ext uri="{FF2B5EF4-FFF2-40B4-BE49-F238E27FC236}">
                <a16:creationId xmlns:a16="http://schemas.microsoft.com/office/drawing/2014/main" id="{8B860FAE-5EC7-BB41-9704-620CD480C49B}"/>
              </a:ext>
            </a:extLst>
          </p:cNvPr>
          <p:cNvSpPr/>
          <p:nvPr userDrawn="1"/>
        </p:nvSpPr>
        <p:spPr>
          <a:xfrm>
            <a:off x="-30605" y="2880433"/>
            <a:ext cx="1010715" cy="1314036"/>
          </a:xfrm>
          <a:prstGeom prst="rect">
            <a:avLst/>
          </a:prstGeom>
          <a:gradFill flip="none" rotWithShape="1">
            <a:gsLst>
              <a:gs pos="0">
                <a:schemeClr val="accent3"/>
              </a:gs>
              <a:gs pos="100000">
                <a:schemeClr val="accent3">
                  <a:alpha val="2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pic>
        <p:nvPicPr>
          <p:cNvPr id="17" name="Picture 16">
            <a:extLst>
              <a:ext uri="{FF2B5EF4-FFF2-40B4-BE49-F238E27FC236}">
                <a16:creationId xmlns:a16="http://schemas.microsoft.com/office/drawing/2014/main" id="{28539A6E-EF4C-254C-AA4A-ADB92B7EB3EB}"/>
              </a:ext>
            </a:extLst>
          </p:cNvPr>
          <p:cNvPicPr>
            <a:picLocks noChangeAspect="1"/>
          </p:cNvPicPr>
          <p:nvPr userDrawn="1"/>
        </p:nvPicPr>
        <p:blipFill>
          <a:blip r:embed="rId3"/>
          <a:stretch>
            <a:fillRect/>
          </a:stretch>
        </p:blipFill>
        <p:spPr>
          <a:xfrm>
            <a:off x="-30605" y="2647190"/>
            <a:ext cx="1010715" cy="233243"/>
          </a:xfrm>
          <a:prstGeom prst="rect">
            <a:avLst/>
          </a:prstGeom>
        </p:spPr>
      </p:pic>
      <p:pic>
        <p:nvPicPr>
          <p:cNvPr id="20" name="Picture 19">
            <a:extLst>
              <a:ext uri="{FF2B5EF4-FFF2-40B4-BE49-F238E27FC236}">
                <a16:creationId xmlns:a16="http://schemas.microsoft.com/office/drawing/2014/main" id="{83A5A275-3B02-DC45-B41C-47BC20E5AF72}"/>
              </a:ext>
            </a:extLst>
          </p:cNvPr>
          <p:cNvPicPr>
            <a:picLocks noChangeAspect="1"/>
          </p:cNvPicPr>
          <p:nvPr userDrawn="1"/>
        </p:nvPicPr>
        <p:blipFill rotWithShape="1">
          <a:blip r:embed="rId4"/>
          <a:srcRect b="68122"/>
          <a:stretch/>
        </p:blipFill>
        <p:spPr>
          <a:xfrm>
            <a:off x="318091" y="254574"/>
            <a:ext cx="2529590" cy="683300"/>
          </a:xfrm>
          <a:prstGeom prst="rect">
            <a:avLst/>
          </a:prstGeom>
        </p:spPr>
      </p:pic>
      <p:sp>
        <p:nvSpPr>
          <p:cNvPr id="2" name="Title 1">
            <a:extLst>
              <a:ext uri="{FF2B5EF4-FFF2-40B4-BE49-F238E27FC236}">
                <a16:creationId xmlns:a16="http://schemas.microsoft.com/office/drawing/2014/main" id="{434DF215-05E9-C34F-BE5C-C015F18DBE2D}"/>
              </a:ext>
            </a:extLst>
          </p:cNvPr>
          <p:cNvSpPr>
            <a:spLocks noGrp="1"/>
          </p:cNvSpPr>
          <p:nvPr>
            <p:ph type="ctrTitle" hasCustomPrompt="1"/>
          </p:nvPr>
        </p:nvSpPr>
        <p:spPr>
          <a:xfrm>
            <a:off x="1945645" y="2157070"/>
            <a:ext cx="8337506" cy="1534889"/>
          </a:xfrm>
          <a:prstGeom prst="rect">
            <a:avLst/>
          </a:prstGeom>
        </p:spPr>
        <p:txBody>
          <a:bodyPr anchor="b" anchorCtr="0">
            <a:noAutofit/>
          </a:bodyPr>
          <a:lstStyle>
            <a:lvl1pPr algn="l">
              <a:defRPr sz="5000" b="1" spc="0" baseline="0">
                <a:ln>
                  <a:solidFill>
                    <a:schemeClr val="tx1"/>
                  </a:solidFill>
                </a:ln>
                <a:solidFill>
                  <a:schemeClr val="tx1"/>
                </a:solidFill>
                <a:effectLst/>
                <a:latin typeface="+mj-lt"/>
                <a:ea typeface="Inter" panose="020B0502030000000004" pitchFamily="34" charset="0"/>
              </a:defRPr>
            </a:lvl1pPr>
          </a:lstStyle>
          <a:p>
            <a:r>
              <a:rPr lang="en-US"/>
              <a:t>Presentation Title</a:t>
            </a:r>
          </a:p>
        </p:txBody>
      </p:sp>
      <p:sp>
        <p:nvSpPr>
          <p:cNvPr id="3" name="Subtitle 2">
            <a:extLst>
              <a:ext uri="{FF2B5EF4-FFF2-40B4-BE49-F238E27FC236}">
                <a16:creationId xmlns:a16="http://schemas.microsoft.com/office/drawing/2014/main" id="{85DC2342-CB09-EB43-9AE5-CFFC37C99113}"/>
              </a:ext>
            </a:extLst>
          </p:cNvPr>
          <p:cNvSpPr>
            <a:spLocks noGrp="1"/>
          </p:cNvSpPr>
          <p:nvPr>
            <p:ph type="subTitle" idx="1" hasCustomPrompt="1"/>
          </p:nvPr>
        </p:nvSpPr>
        <p:spPr>
          <a:xfrm>
            <a:off x="1945645" y="3884417"/>
            <a:ext cx="7596188" cy="830122"/>
          </a:xfrm>
          <a:prstGeom prst="rect">
            <a:avLst/>
          </a:prstGeom>
        </p:spPr>
        <p:txBody>
          <a:bodyPr wrap="square">
            <a:noAutofit/>
          </a:bodyPr>
          <a:lstStyle>
            <a:lvl1pPr marL="0" indent="0" algn="l">
              <a:buNone/>
              <a:defRPr sz="2000" spc="0" baseline="0">
                <a:solidFill>
                  <a:srgbClr val="000000"/>
                </a:solidFill>
                <a:latin typeface="+mj-lt"/>
                <a:ea typeface="Inter" panose="020B05020300000000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Presentation Subtitle Lorem Ipsum</a:t>
            </a:r>
          </a:p>
        </p:txBody>
      </p:sp>
      <p:pic>
        <p:nvPicPr>
          <p:cNvPr id="10" name="Picture 9">
            <a:extLst>
              <a:ext uri="{FF2B5EF4-FFF2-40B4-BE49-F238E27FC236}">
                <a16:creationId xmlns:a16="http://schemas.microsoft.com/office/drawing/2014/main" id="{276AD153-009B-2E45-A49D-691F05FBF793}"/>
              </a:ext>
            </a:extLst>
          </p:cNvPr>
          <p:cNvPicPr>
            <a:picLocks noChangeAspect="1"/>
          </p:cNvPicPr>
          <p:nvPr userDrawn="1"/>
        </p:nvPicPr>
        <p:blipFill>
          <a:blip r:embed="rId5"/>
          <a:stretch>
            <a:fillRect/>
          </a:stretch>
        </p:blipFill>
        <p:spPr>
          <a:xfrm>
            <a:off x="2104141" y="1646216"/>
            <a:ext cx="2557346" cy="292632"/>
          </a:xfrm>
          <a:prstGeom prst="rect">
            <a:avLst/>
          </a:prstGeom>
        </p:spPr>
      </p:pic>
      <p:pic>
        <p:nvPicPr>
          <p:cNvPr id="21" name="Picture 20">
            <a:extLst>
              <a:ext uri="{FF2B5EF4-FFF2-40B4-BE49-F238E27FC236}">
                <a16:creationId xmlns:a16="http://schemas.microsoft.com/office/drawing/2014/main" id="{39B1DDAD-4F9D-4343-A462-B291953F59CB}"/>
              </a:ext>
            </a:extLst>
          </p:cNvPr>
          <p:cNvPicPr>
            <a:picLocks noChangeAspect="1"/>
          </p:cNvPicPr>
          <p:nvPr userDrawn="1"/>
        </p:nvPicPr>
        <p:blipFill>
          <a:blip r:embed="rId3"/>
          <a:stretch>
            <a:fillRect/>
          </a:stretch>
        </p:blipFill>
        <p:spPr>
          <a:xfrm flipH="1" flipV="1">
            <a:off x="11216640" y="0"/>
            <a:ext cx="975360" cy="225084"/>
          </a:xfrm>
          <a:prstGeom prst="rect">
            <a:avLst/>
          </a:prstGeom>
        </p:spPr>
      </p:pic>
      <p:sp>
        <p:nvSpPr>
          <p:cNvPr id="22" name="Rectangle 21">
            <a:extLst>
              <a:ext uri="{FF2B5EF4-FFF2-40B4-BE49-F238E27FC236}">
                <a16:creationId xmlns:a16="http://schemas.microsoft.com/office/drawing/2014/main" id="{DB3223B5-7830-9D4D-A7C3-374D930848F2}"/>
              </a:ext>
            </a:extLst>
          </p:cNvPr>
          <p:cNvSpPr/>
          <p:nvPr userDrawn="1"/>
        </p:nvSpPr>
        <p:spPr>
          <a:xfrm>
            <a:off x="11498796" y="2429418"/>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
        <p:nvSpPr>
          <p:cNvPr id="27" name="Rectangle 26">
            <a:extLst>
              <a:ext uri="{FF2B5EF4-FFF2-40B4-BE49-F238E27FC236}">
                <a16:creationId xmlns:a16="http://schemas.microsoft.com/office/drawing/2014/main" id="{80C5446B-27C0-9C44-9B78-417F41D53721}"/>
              </a:ext>
            </a:extLst>
          </p:cNvPr>
          <p:cNvSpPr/>
          <p:nvPr userDrawn="1"/>
        </p:nvSpPr>
        <p:spPr>
          <a:xfrm>
            <a:off x="11078074" y="1955366"/>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
        <p:nvSpPr>
          <p:cNvPr id="29" name="Rectangle 28">
            <a:extLst>
              <a:ext uri="{FF2B5EF4-FFF2-40B4-BE49-F238E27FC236}">
                <a16:creationId xmlns:a16="http://schemas.microsoft.com/office/drawing/2014/main" id="{8B1B1620-5567-E14C-B127-EF8044E1AF2E}"/>
              </a:ext>
            </a:extLst>
          </p:cNvPr>
          <p:cNvSpPr/>
          <p:nvPr userDrawn="1"/>
        </p:nvSpPr>
        <p:spPr>
          <a:xfrm>
            <a:off x="3479996" y="5746311"/>
            <a:ext cx="1010715" cy="1122347"/>
          </a:xfrm>
          <a:prstGeom prst="rect">
            <a:avLst/>
          </a:prstGeom>
          <a:gradFill>
            <a:gsLst>
              <a:gs pos="0">
                <a:schemeClr val="accent2"/>
              </a:gs>
              <a:gs pos="98000">
                <a:schemeClr val="accent2">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pic>
        <p:nvPicPr>
          <p:cNvPr id="30" name="Picture 29">
            <a:extLst>
              <a:ext uri="{FF2B5EF4-FFF2-40B4-BE49-F238E27FC236}">
                <a16:creationId xmlns:a16="http://schemas.microsoft.com/office/drawing/2014/main" id="{E5D3B919-20C5-7E48-97C4-80DB0B467F98}"/>
              </a:ext>
            </a:extLst>
          </p:cNvPr>
          <p:cNvPicPr>
            <a:picLocks noChangeAspect="1"/>
          </p:cNvPicPr>
          <p:nvPr userDrawn="1"/>
        </p:nvPicPr>
        <p:blipFill>
          <a:blip r:embed="rId3"/>
          <a:stretch>
            <a:fillRect/>
          </a:stretch>
        </p:blipFill>
        <p:spPr>
          <a:xfrm>
            <a:off x="3479996" y="5530321"/>
            <a:ext cx="1010715" cy="233243"/>
          </a:xfrm>
          <a:prstGeom prst="rect">
            <a:avLst/>
          </a:prstGeom>
        </p:spPr>
      </p:pic>
      <p:sp>
        <p:nvSpPr>
          <p:cNvPr id="31" name="Rectangle 30">
            <a:extLst>
              <a:ext uri="{FF2B5EF4-FFF2-40B4-BE49-F238E27FC236}">
                <a16:creationId xmlns:a16="http://schemas.microsoft.com/office/drawing/2014/main" id="{597BA0F9-DF77-2A41-BAF9-E3C0FE81A6D1}"/>
              </a:ext>
            </a:extLst>
          </p:cNvPr>
          <p:cNvSpPr/>
          <p:nvPr userDrawn="1"/>
        </p:nvSpPr>
        <p:spPr>
          <a:xfrm>
            <a:off x="7420474" y="5371427"/>
            <a:ext cx="518957" cy="1497690"/>
          </a:xfrm>
          <a:prstGeom prst="rect">
            <a:avLst/>
          </a:prstGeom>
          <a:gradFill>
            <a:gsLst>
              <a:gs pos="0">
                <a:schemeClr val="bg1"/>
              </a:gs>
              <a:gs pos="97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
        <p:nvSpPr>
          <p:cNvPr id="32" name="Rectangle 31">
            <a:extLst>
              <a:ext uri="{FF2B5EF4-FFF2-40B4-BE49-F238E27FC236}">
                <a16:creationId xmlns:a16="http://schemas.microsoft.com/office/drawing/2014/main" id="{13CA9281-6F4E-C844-8FD5-964013F3B52B}"/>
              </a:ext>
            </a:extLst>
          </p:cNvPr>
          <p:cNvSpPr/>
          <p:nvPr userDrawn="1"/>
        </p:nvSpPr>
        <p:spPr>
          <a:xfrm>
            <a:off x="7385270" y="0"/>
            <a:ext cx="518957" cy="123795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
        <p:nvSpPr>
          <p:cNvPr id="33" name="Rectangle 32">
            <a:extLst>
              <a:ext uri="{FF2B5EF4-FFF2-40B4-BE49-F238E27FC236}">
                <a16:creationId xmlns:a16="http://schemas.microsoft.com/office/drawing/2014/main" id="{E3D7B0F1-299F-E84E-9DD1-479EDBC1E511}"/>
              </a:ext>
            </a:extLst>
          </p:cNvPr>
          <p:cNvSpPr/>
          <p:nvPr userDrawn="1"/>
        </p:nvSpPr>
        <p:spPr>
          <a:xfrm>
            <a:off x="9272436" y="563051"/>
            <a:ext cx="1010715" cy="1122347"/>
          </a:xfrm>
          <a:prstGeom prst="rect">
            <a:avLst/>
          </a:prstGeom>
          <a:gradFill>
            <a:gsLst>
              <a:gs pos="0">
                <a:schemeClr val="accent4"/>
              </a:gs>
              <a:gs pos="97000">
                <a:schemeClr val="accent4">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pic>
        <p:nvPicPr>
          <p:cNvPr id="34" name="Picture 33">
            <a:extLst>
              <a:ext uri="{FF2B5EF4-FFF2-40B4-BE49-F238E27FC236}">
                <a16:creationId xmlns:a16="http://schemas.microsoft.com/office/drawing/2014/main" id="{C66BF31F-1F88-1541-8C6E-F2CF3C2D0BF0}"/>
              </a:ext>
            </a:extLst>
          </p:cNvPr>
          <p:cNvPicPr>
            <a:picLocks noChangeAspect="1"/>
          </p:cNvPicPr>
          <p:nvPr userDrawn="1"/>
        </p:nvPicPr>
        <p:blipFill>
          <a:blip r:embed="rId3"/>
          <a:stretch>
            <a:fillRect/>
          </a:stretch>
        </p:blipFill>
        <p:spPr>
          <a:xfrm>
            <a:off x="9272436" y="347061"/>
            <a:ext cx="1010715" cy="233243"/>
          </a:xfrm>
          <a:prstGeom prst="rect">
            <a:avLst/>
          </a:prstGeom>
        </p:spPr>
      </p:pic>
      <p:pic>
        <p:nvPicPr>
          <p:cNvPr id="12" name="Picture 11">
            <a:extLst>
              <a:ext uri="{FF2B5EF4-FFF2-40B4-BE49-F238E27FC236}">
                <a16:creationId xmlns:a16="http://schemas.microsoft.com/office/drawing/2014/main" id="{D3C554F4-EC14-354E-B0F5-799F2EF6ECC7}"/>
              </a:ext>
            </a:extLst>
          </p:cNvPr>
          <p:cNvPicPr>
            <a:picLocks noChangeAspect="1"/>
          </p:cNvPicPr>
          <p:nvPr userDrawn="1"/>
        </p:nvPicPr>
        <p:blipFill>
          <a:blip r:embed="rId6"/>
          <a:stretch>
            <a:fillRect/>
          </a:stretch>
        </p:blipFill>
        <p:spPr>
          <a:xfrm>
            <a:off x="10509450" y="4109158"/>
            <a:ext cx="568624" cy="2759500"/>
          </a:xfrm>
          <a:prstGeom prst="rect">
            <a:avLst/>
          </a:prstGeom>
        </p:spPr>
      </p:pic>
    </p:spTree>
    <p:extLst>
      <p:ext uri="{BB962C8B-B14F-4D97-AF65-F5344CB8AC3E}">
        <p14:creationId xmlns:p14="http://schemas.microsoft.com/office/powerpoint/2010/main" val="31859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No Bullets_subtitle">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694A426B-0D0E-49BD-B9AF-389607EB3C96}"/>
              </a:ext>
            </a:extLst>
          </p:cNvPr>
          <p:cNvSpPr>
            <a:spLocks noGrp="1"/>
          </p:cNvSpPr>
          <p:nvPr>
            <p:ph type="body" sz="quarter" idx="14" hasCustomPrompt="1"/>
          </p:nvPr>
        </p:nvSpPr>
        <p:spPr>
          <a:xfrm>
            <a:off x="279731" y="1745431"/>
            <a:ext cx="10831293" cy="4383087"/>
          </a:xfrm>
          <a:prstGeom prst="rect">
            <a:avLst/>
          </a:prstGeom>
        </p:spPr>
        <p:txBody>
          <a:bodyPr/>
          <a:lstStyle>
            <a:lvl1pPr marL="0" indent="0">
              <a:spcBef>
                <a:spcPts val="1200"/>
              </a:spcBef>
              <a:spcAft>
                <a:spcPts val="1000"/>
              </a:spcAft>
              <a:buNone/>
              <a:defRPr sz="2100">
                <a:solidFill>
                  <a:srgbClr val="000000"/>
                </a:solidFill>
                <a:latin typeface="+mn-lt"/>
                <a:ea typeface="Inter" panose="020B0502030000000004" pitchFamily="34" charset="0"/>
              </a:defRPr>
            </a:lvl1pPr>
            <a:lvl2pPr marL="457200" indent="0">
              <a:spcBef>
                <a:spcPts val="1200"/>
              </a:spcBef>
              <a:spcAft>
                <a:spcPts val="1000"/>
              </a:spcAft>
              <a:buNone/>
              <a:defRPr sz="2100"/>
            </a:lvl2pPr>
            <a:lvl3pPr marL="914400" indent="0">
              <a:spcBef>
                <a:spcPts val="1200"/>
              </a:spcBef>
              <a:spcAft>
                <a:spcPts val="1000"/>
              </a:spcAft>
              <a:buNone/>
              <a:defRPr sz="2100"/>
            </a:lvl3pPr>
            <a:lvl4pPr marL="1371600" indent="0">
              <a:spcBef>
                <a:spcPts val="1200"/>
              </a:spcBef>
              <a:spcAft>
                <a:spcPts val="1000"/>
              </a:spcAft>
              <a:buNone/>
              <a:defRPr sz="2100"/>
            </a:lvl4pPr>
            <a:lvl5pPr marL="1828800" indent="0">
              <a:spcBef>
                <a:spcPts val="1200"/>
              </a:spcBef>
              <a:spcAft>
                <a:spcPts val="1000"/>
              </a:spcAft>
              <a:buNone/>
              <a:defRPr sz="21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a:t>
            </a:r>
          </a:p>
          <a:p>
            <a:r>
              <a:rPr lang="en-US"/>
              <a:t>Lorem ipsum dolor sit </a:t>
            </a:r>
            <a:r>
              <a:rPr lang="en-US" err="1"/>
              <a:t>amet</a:t>
            </a:r>
            <a:r>
              <a:rPr lang="en-US"/>
              <a:t>, </a:t>
            </a:r>
            <a:r>
              <a:rPr lang="en-US" err="1"/>
              <a:t>consectetur</a:t>
            </a:r>
            <a:r>
              <a:rPr lang="en-US"/>
              <a:t> </a:t>
            </a:r>
            <a:r>
              <a:rPr lang="en-US" err="1"/>
              <a:t>adipiscing</a:t>
            </a:r>
            <a:r>
              <a:rPr lang="en-US"/>
              <a:t> </a:t>
            </a:r>
            <a:r>
              <a:rPr lang="en-US" err="1"/>
              <a:t>eli</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a:t>
            </a:r>
          </a:p>
        </p:txBody>
      </p:sp>
      <p:sp>
        <p:nvSpPr>
          <p:cNvPr id="6" name="Text Placeholder 3">
            <a:extLst>
              <a:ext uri="{FF2B5EF4-FFF2-40B4-BE49-F238E27FC236}">
                <a16:creationId xmlns:a16="http://schemas.microsoft.com/office/drawing/2014/main" id="{B06A5158-AF52-2D44-853D-646A374584A4}"/>
              </a:ext>
            </a:extLst>
          </p:cNvPr>
          <p:cNvSpPr>
            <a:spLocks noGrp="1"/>
          </p:cNvSpPr>
          <p:nvPr>
            <p:ph type="body" sz="quarter" idx="15"/>
          </p:nvPr>
        </p:nvSpPr>
        <p:spPr>
          <a:xfrm>
            <a:off x="271923" y="908461"/>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00" indent="0">
              <a:buFont typeface="Arial" panose="020B0604020202020204" pitchFamily="34" charset="0"/>
              <a:buNone/>
              <a:defRPr>
                <a:solidFill>
                  <a:schemeClr val="accent6"/>
                </a:solidFill>
              </a:defRPr>
            </a:lvl2pPr>
          </a:lstStyle>
          <a:p>
            <a:pPr lvl="0"/>
            <a:r>
              <a:rPr lang="en-US"/>
              <a:t>Edit Master text styles</a:t>
            </a:r>
          </a:p>
        </p:txBody>
      </p:sp>
      <p:sp>
        <p:nvSpPr>
          <p:cNvPr id="7" name="Title 1">
            <a:extLst>
              <a:ext uri="{FF2B5EF4-FFF2-40B4-BE49-F238E27FC236}">
                <a16:creationId xmlns:a16="http://schemas.microsoft.com/office/drawing/2014/main" id="{7F36E4B0-858A-464B-BACD-6EA6E69CE5C7}"/>
              </a:ext>
            </a:extLst>
          </p:cNvPr>
          <p:cNvSpPr>
            <a:spLocks noGrp="1"/>
          </p:cNvSpPr>
          <p:nvPr>
            <p:ph type="title" hasCustomPrompt="1"/>
          </p:nvPr>
        </p:nvSpPr>
        <p:spPr>
          <a:xfrm>
            <a:off x="273860" y="17813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419862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p15:clr>
            <a:srgbClr val="FBAE40"/>
          </p15:clr>
        </p15:guide>
        <p15:guide id="2" orient="horz" pos="410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141C5-CA5A-D043-831B-6BAF84ED2D87}"/>
              </a:ext>
            </a:extLst>
          </p:cNvPr>
          <p:cNvSpPr>
            <a:spLocks noGrp="1"/>
          </p:cNvSpPr>
          <p:nvPr>
            <p:ph sz="half" idx="1" hasCustomPrompt="1"/>
          </p:nvPr>
        </p:nvSpPr>
        <p:spPr>
          <a:xfrm>
            <a:off x="342900" y="1368277"/>
            <a:ext cx="5181600" cy="435133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a:t>First level bulleted text is Arial 22 pt.</a:t>
            </a:r>
          </a:p>
          <a:p>
            <a:pPr lvl="1"/>
            <a:r>
              <a:rPr lang="en-US"/>
              <a:t>Second level text (press tab key) is 18 pt.</a:t>
            </a:r>
          </a:p>
          <a:p>
            <a:r>
              <a:rPr lang="en-US"/>
              <a:t>Arial is the only font used in the template</a:t>
            </a:r>
          </a:p>
          <a:p>
            <a:r>
              <a:rPr lang="en-US"/>
              <a:t>All bulleted text is sentence case (capitalize first letter of first word)</a:t>
            </a:r>
          </a:p>
          <a:p>
            <a:r>
              <a:rPr lang="en-US"/>
              <a:t>Use </a:t>
            </a:r>
            <a:r>
              <a:rPr lang="en-US" b="1">
                <a:solidFill>
                  <a:schemeClr val="accent6"/>
                </a:solidFill>
              </a:rPr>
              <a:t>bold</a:t>
            </a:r>
            <a:r>
              <a:rPr lang="en-US">
                <a:solidFill>
                  <a:schemeClr val="accent6"/>
                </a:solidFill>
              </a:rPr>
              <a:t>, red </a:t>
            </a:r>
            <a:r>
              <a:rPr lang="en-US"/>
              <a:t>or both to highlight text</a:t>
            </a:r>
          </a:p>
        </p:txBody>
      </p:sp>
      <p:sp>
        <p:nvSpPr>
          <p:cNvPr id="4" name="Content Placeholder 3">
            <a:extLst>
              <a:ext uri="{FF2B5EF4-FFF2-40B4-BE49-F238E27FC236}">
                <a16:creationId xmlns:a16="http://schemas.microsoft.com/office/drawing/2014/main" id="{8C8922C6-1D6C-AB44-BECA-39EC9E894D6D}"/>
              </a:ext>
            </a:extLst>
          </p:cNvPr>
          <p:cNvSpPr>
            <a:spLocks noGrp="1"/>
          </p:cNvSpPr>
          <p:nvPr>
            <p:ph sz="half" idx="2" hasCustomPrompt="1"/>
          </p:nvPr>
        </p:nvSpPr>
        <p:spPr>
          <a:xfrm>
            <a:off x="6182751" y="1368277"/>
            <a:ext cx="5181600" cy="435133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a:t>First level bulleted text is Arial 22 pt.</a:t>
            </a:r>
          </a:p>
          <a:p>
            <a:pPr lvl="1"/>
            <a:r>
              <a:rPr lang="en-US"/>
              <a:t>Second level text (press tab key) is 18 pt.</a:t>
            </a:r>
          </a:p>
          <a:p>
            <a:r>
              <a:rPr lang="en-US"/>
              <a:t>Arial is the only font used in the template</a:t>
            </a:r>
          </a:p>
          <a:p>
            <a:r>
              <a:rPr lang="en-US"/>
              <a:t>All bulleted text is sentence case (capitalize first letter of first word)</a:t>
            </a:r>
          </a:p>
          <a:p>
            <a:r>
              <a:rPr lang="en-US"/>
              <a:t>Use </a:t>
            </a:r>
            <a:r>
              <a:rPr lang="en-US" b="1">
                <a:solidFill>
                  <a:schemeClr val="accent6"/>
                </a:solidFill>
              </a:rPr>
              <a:t>bold</a:t>
            </a:r>
            <a:r>
              <a:rPr lang="en-US">
                <a:solidFill>
                  <a:schemeClr val="accent6"/>
                </a:solidFill>
              </a:rPr>
              <a:t>, red </a:t>
            </a:r>
            <a:r>
              <a:rPr lang="en-US"/>
              <a:t>or both to highlight text</a:t>
            </a:r>
          </a:p>
        </p:txBody>
      </p:sp>
      <p:sp>
        <p:nvSpPr>
          <p:cNvPr id="6" name="Title 1">
            <a:extLst>
              <a:ext uri="{FF2B5EF4-FFF2-40B4-BE49-F238E27FC236}">
                <a16:creationId xmlns:a16="http://schemas.microsoft.com/office/drawing/2014/main" id="{9F801CD6-4A94-4C4B-A0FC-9BD594810FF7}"/>
              </a:ext>
            </a:extLst>
          </p:cNvPr>
          <p:cNvSpPr>
            <a:spLocks noGrp="1"/>
          </p:cNvSpPr>
          <p:nvPr>
            <p:ph type="title" hasCustomPrompt="1"/>
          </p:nvPr>
        </p:nvSpPr>
        <p:spPr>
          <a:xfrm>
            <a:off x="265774" y="176071"/>
            <a:ext cx="10837164" cy="726454"/>
          </a:xfrm>
          <a:prstGeom prst="rect">
            <a:avLst/>
          </a:prstGeom>
        </p:spPr>
        <p:txBody>
          <a:bodyPr anchor="ctr" anchorCtr="0">
            <a:noAutofit/>
          </a:bodyPr>
          <a:lstStyle>
            <a:lvl1pPr>
              <a:defRPr sz="3400" b="1" spc="-15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426381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userDrawn="1">
          <p15:clr>
            <a:srgbClr val="FBAE40"/>
          </p15:clr>
        </p15:guide>
        <p15:guide id="2" orient="horz" pos="410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141C5-CA5A-D043-831B-6BAF84ED2D87}"/>
              </a:ext>
            </a:extLst>
          </p:cNvPr>
          <p:cNvSpPr>
            <a:spLocks noGrp="1"/>
          </p:cNvSpPr>
          <p:nvPr>
            <p:ph sz="half" idx="1"/>
          </p:nvPr>
        </p:nvSpPr>
        <p:spPr>
          <a:xfrm>
            <a:off x="342900" y="1095994"/>
            <a:ext cx="5288062" cy="3594691"/>
          </a:xfrm>
          <a:prstGeom prst="rect">
            <a:avLst/>
          </a:prstGeom>
        </p:spPr>
        <p:txBody>
          <a:bodyPr>
            <a:noAutofit/>
          </a:bodyPr>
          <a:lstStyle>
            <a:lvl1pPr marL="0" indent="0">
              <a:lnSpc>
                <a:spcPct val="90000"/>
              </a:lnSpc>
              <a:buNone/>
              <a:defRPr sz="2000" b="1">
                <a:solidFill>
                  <a:srgbClr val="000000"/>
                </a:solidFill>
                <a:latin typeface="+mn-lt"/>
                <a:ea typeface="Inter" panose="020B0502030000000004" pitchFamily="34" charset="0"/>
              </a:defRPr>
            </a:lvl1pPr>
            <a:lvl2pPr>
              <a:lnSpc>
                <a:spcPts val="2600"/>
              </a:lnSpc>
              <a:defRPr sz="16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p:txBody>
      </p:sp>
      <p:sp>
        <p:nvSpPr>
          <p:cNvPr id="4" name="Content Placeholder 3">
            <a:extLst>
              <a:ext uri="{FF2B5EF4-FFF2-40B4-BE49-F238E27FC236}">
                <a16:creationId xmlns:a16="http://schemas.microsoft.com/office/drawing/2014/main" id="{8C8922C6-1D6C-AB44-BECA-39EC9E894D6D}"/>
              </a:ext>
            </a:extLst>
          </p:cNvPr>
          <p:cNvSpPr>
            <a:spLocks noGrp="1"/>
          </p:cNvSpPr>
          <p:nvPr>
            <p:ph sz="half" idx="2"/>
          </p:nvPr>
        </p:nvSpPr>
        <p:spPr>
          <a:xfrm>
            <a:off x="6172200" y="1095994"/>
            <a:ext cx="5278918" cy="3594691"/>
          </a:xfrm>
          <a:prstGeom prst="rect">
            <a:avLst/>
          </a:prstGeom>
        </p:spPr>
        <p:txBody>
          <a:bodyPr>
            <a:noAutofit/>
          </a:bodyPr>
          <a:lstStyle>
            <a:lvl1pPr marL="0" indent="0">
              <a:lnSpc>
                <a:spcPct val="90000"/>
              </a:lnSpc>
              <a:buNone/>
              <a:defRPr sz="2000" b="1">
                <a:solidFill>
                  <a:srgbClr val="000000"/>
                </a:solidFill>
                <a:latin typeface="+mn-lt"/>
                <a:ea typeface="Inter" panose="020B0502030000000004" pitchFamily="34" charset="0"/>
              </a:defRPr>
            </a:lvl1pPr>
            <a:lvl2pPr>
              <a:lnSpc>
                <a:spcPts val="2600"/>
              </a:lnSpc>
              <a:defRPr sz="16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p:txBody>
      </p:sp>
      <p:sp>
        <p:nvSpPr>
          <p:cNvPr id="7" name="Text Placeholder 6">
            <a:extLst>
              <a:ext uri="{FF2B5EF4-FFF2-40B4-BE49-F238E27FC236}">
                <a16:creationId xmlns:a16="http://schemas.microsoft.com/office/drawing/2014/main" id="{D47C0A4E-F0F5-BE4B-A4E2-B30FB22DBFB9}"/>
              </a:ext>
            </a:extLst>
          </p:cNvPr>
          <p:cNvSpPr>
            <a:spLocks noGrp="1"/>
          </p:cNvSpPr>
          <p:nvPr>
            <p:ph type="body" sz="quarter" idx="13" hasCustomPrompt="1"/>
          </p:nvPr>
        </p:nvSpPr>
        <p:spPr>
          <a:xfrm>
            <a:off x="342900" y="4787232"/>
            <a:ext cx="5284787" cy="855662"/>
          </a:xfrm>
          <a:prstGeom prst="rect">
            <a:avLst/>
          </a:prstGeom>
        </p:spPr>
        <p:txBody>
          <a:bodyPr>
            <a:normAutofit/>
          </a:bodyPr>
          <a:lstStyle>
            <a:lvl1pPr marL="0" indent="0">
              <a:lnSpc>
                <a:spcPct val="90000"/>
              </a:lnSpc>
              <a:buNone/>
              <a:defRPr sz="1800">
                <a:solidFill>
                  <a:srgbClr val="000000"/>
                </a:solidFill>
                <a:latin typeface="+mn-lt"/>
                <a:ea typeface="Inter" panose="020B0502030000000004" pitchFamily="34" charset="0"/>
              </a:defRPr>
            </a:lvl1pPr>
          </a:lstStyle>
          <a:p>
            <a:pPr lvl="0"/>
            <a:r>
              <a:rPr lang="en-US"/>
              <a:t>Brief caption or descriptive statement</a:t>
            </a:r>
          </a:p>
          <a:p>
            <a:pPr lvl="0"/>
            <a:r>
              <a:rPr lang="en-US"/>
              <a:t>Relating to picture</a:t>
            </a:r>
          </a:p>
        </p:txBody>
      </p:sp>
      <p:sp>
        <p:nvSpPr>
          <p:cNvPr id="9" name="Text Placeholder 6">
            <a:extLst>
              <a:ext uri="{FF2B5EF4-FFF2-40B4-BE49-F238E27FC236}">
                <a16:creationId xmlns:a16="http://schemas.microsoft.com/office/drawing/2014/main" id="{B0F1D633-E4A8-504F-A385-0A6D0310CE04}"/>
              </a:ext>
            </a:extLst>
          </p:cNvPr>
          <p:cNvSpPr>
            <a:spLocks noGrp="1"/>
          </p:cNvSpPr>
          <p:nvPr>
            <p:ph type="body" sz="quarter" idx="14" hasCustomPrompt="1"/>
          </p:nvPr>
        </p:nvSpPr>
        <p:spPr>
          <a:xfrm>
            <a:off x="6172201" y="4787232"/>
            <a:ext cx="5286755" cy="855662"/>
          </a:xfrm>
          <a:prstGeom prst="rect">
            <a:avLst/>
          </a:prstGeom>
        </p:spPr>
        <p:txBody>
          <a:bodyPr>
            <a:normAutofit/>
          </a:bodyPr>
          <a:lstStyle>
            <a:lvl1pPr marL="0" indent="0">
              <a:lnSpc>
                <a:spcPct val="90000"/>
              </a:lnSpc>
              <a:buNone/>
              <a:defRPr sz="1800">
                <a:solidFill>
                  <a:srgbClr val="000000"/>
                </a:solidFill>
                <a:latin typeface="+mn-lt"/>
                <a:ea typeface="Inter" panose="020B0502030000000004" pitchFamily="34" charset="0"/>
              </a:defRPr>
            </a:lvl1pPr>
          </a:lstStyle>
          <a:p>
            <a:pPr lvl="0"/>
            <a:r>
              <a:rPr lang="en-US"/>
              <a:t>Brief caption or descriptive statement</a:t>
            </a:r>
          </a:p>
          <a:p>
            <a:pPr lvl="0"/>
            <a:r>
              <a:rPr lang="en-US"/>
              <a:t>Relating to picture</a:t>
            </a:r>
          </a:p>
        </p:txBody>
      </p:sp>
      <p:sp>
        <p:nvSpPr>
          <p:cNvPr id="8" name="Title 1">
            <a:extLst>
              <a:ext uri="{FF2B5EF4-FFF2-40B4-BE49-F238E27FC236}">
                <a16:creationId xmlns:a16="http://schemas.microsoft.com/office/drawing/2014/main" id="{F807AB88-3644-1844-A794-FF7AAC04FE00}"/>
              </a:ext>
            </a:extLst>
          </p:cNvPr>
          <p:cNvSpPr>
            <a:spLocks noGrp="1"/>
          </p:cNvSpPr>
          <p:nvPr>
            <p:ph type="title" hasCustomPrompt="1"/>
          </p:nvPr>
        </p:nvSpPr>
        <p:spPr>
          <a:xfrm>
            <a:off x="262496" y="176071"/>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340476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p15:clr>
            <a:srgbClr val="FBAE40"/>
          </p15:clr>
        </p15:guide>
        <p15:guide id="2" orient="horz" pos="41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eadin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2335BB-2964-344F-B83D-44BDDABCAA20}"/>
              </a:ext>
            </a:extLst>
          </p:cNvPr>
          <p:cNvSpPr>
            <a:spLocks noGrp="1"/>
          </p:cNvSpPr>
          <p:nvPr>
            <p:ph type="body" idx="1"/>
          </p:nvPr>
        </p:nvSpPr>
        <p:spPr>
          <a:xfrm>
            <a:off x="342900" y="1298455"/>
            <a:ext cx="5373198" cy="823912"/>
          </a:xfrm>
          <a:prstGeom prst="rect">
            <a:avLst/>
          </a:prstGeom>
        </p:spPr>
        <p:txBody>
          <a:bodyPr anchor="b">
            <a:noAutofit/>
          </a:bodyPr>
          <a:lstStyle>
            <a:lvl1pPr marL="0" indent="0">
              <a:buNone/>
              <a:defRPr sz="2400" b="1">
                <a:solidFill>
                  <a:srgbClr val="000000"/>
                </a:solidFill>
                <a:latin typeface="+mn-lt"/>
                <a:ea typeface="Inter" panose="020B05020300000000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9C4B78-4F24-244A-AF91-2CE9B5EFFCA4}"/>
              </a:ext>
            </a:extLst>
          </p:cNvPr>
          <p:cNvSpPr>
            <a:spLocks noGrp="1"/>
          </p:cNvSpPr>
          <p:nvPr>
            <p:ph sz="half" idx="2" hasCustomPrompt="1"/>
          </p:nvPr>
        </p:nvSpPr>
        <p:spPr>
          <a:xfrm>
            <a:off x="342901" y="2185423"/>
            <a:ext cx="5391484" cy="368458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a:t>First level bulleted text is Arial 22 pt.</a:t>
            </a:r>
          </a:p>
          <a:p>
            <a:pPr lvl="1"/>
            <a:r>
              <a:rPr lang="en-US"/>
              <a:t>Second level text  (press tab key) is 18 pt.</a:t>
            </a:r>
          </a:p>
          <a:p>
            <a:r>
              <a:rPr lang="en-US"/>
              <a:t>Arial is the only font used in the template</a:t>
            </a:r>
          </a:p>
          <a:p>
            <a:r>
              <a:rPr lang="en-US"/>
              <a:t>All bulleted text is sentence case (capitalize first letter of first word)</a:t>
            </a:r>
          </a:p>
          <a:p>
            <a:r>
              <a:rPr lang="en-US"/>
              <a:t>Use </a:t>
            </a:r>
            <a:r>
              <a:rPr lang="en-US" b="1">
                <a:solidFill>
                  <a:schemeClr val="accent6"/>
                </a:solidFill>
              </a:rPr>
              <a:t>bold</a:t>
            </a:r>
            <a:r>
              <a:rPr lang="en-US">
                <a:solidFill>
                  <a:schemeClr val="accent6"/>
                </a:solidFill>
              </a:rPr>
              <a:t>, red </a:t>
            </a:r>
            <a:r>
              <a:rPr lang="en-US"/>
              <a:t>or both to highlight text</a:t>
            </a:r>
          </a:p>
        </p:txBody>
      </p:sp>
      <p:sp>
        <p:nvSpPr>
          <p:cNvPr id="5" name="Text Placeholder 4">
            <a:extLst>
              <a:ext uri="{FF2B5EF4-FFF2-40B4-BE49-F238E27FC236}">
                <a16:creationId xmlns:a16="http://schemas.microsoft.com/office/drawing/2014/main" id="{13CE70E2-69C2-0143-9D3A-18C5F025E43E}"/>
              </a:ext>
            </a:extLst>
          </p:cNvPr>
          <p:cNvSpPr>
            <a:spLocks noGrp="1"/>
          </p:cNvSpPr>
          <p:nvPr>
            <p:ph type="body" sz="quarter" idx="3"/>
          </p:nvPr>
        </p:nvSpPr>
        <p:spPr>
          <a:xfrm>
            <a:off x="6172200" y="1298455"/>
            <a:ext cx="5277612" cy="823912"/>
          </a:xfrm>
          <a:prstGeom prst="rect">
            <a:avLst/>
          </a:prstGeom>
        </p:spPr>
        <p:txBody>
          <a:bodyPr anchor="b">
            <a:noAutofit/>
          </a:bodyPr>
          <a:lstStyle>
            <a:lvl1pPr marL="0" indent="0">
              <a:buNone/>
              <a:defRPr sz="2400" b="1">
                <a:solidFill>
                  <a:srgbClr val="000000"/>
                </a:solidFill>
                <a:latin typeface="+mn-lt"/>
                <a:ea typeface="Inter" panose="020B05020300000000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1AFB09C-3870-2A4D-A9D8-F70837E45014}"/>
              </a:ext>
            </a:extLst>
          </p:cNvPr>
          <p:cNvSpPr>
            <a:spLocks noGrp="1"/>
          </p:cNvSpPr>
          <p:nvPr>
            <p:ph sz="quarter" idx="4" hasCustomPrompt="1"/>
          </p:nvPr>
        </p:nvSpPr>
        <p:spPr>
          <a:xfrm>
            <a:off x="6172200" y="2185423"/>
            <a:ext cx="5277612" cy="368458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a:t>First level bulleted text is Arial 22 pt.</a:t>
            </a:r>
          </a:p>
          <a:p>
            <a:pPr lvl="1"/>
            <a:r>
              <a:rPr lang="en-US"/>
              <a:t>Second level text  (press tab key) is 18 pt.</a:t>
            </a:r>
          </a:p>
          <a:p>
            <a:r>
              <a:rPr lang="en-US"/>
              <a:t>Arial is the only font used in the template</a:t>
            </a:r>
          </a:p>
          <a:p>
            <a:r>
              <a:rPr lang="en-US"/>
              <a:t>All bulleted text is sentence case (capitalize first letter of first word)</a:t>
            </a:r>
          </a:p>
          <a:p>
            <a:r>
              <a:rPr lang="en-US"/>
              <a:t>Use </a:t>
            </a:r>
            <a:r>
              <a:rPr lang="en-US" b="1">
                <a:solidFill>
                  <a:schemeClr val="accent6"/>
                </a:solidFill>
              </a:rPr>
              <a:t>bold</a:t>
            </a:r>
            <a:r>
              <a:rPr lang="en-US">
                <a:solidFill>
                  <a:schemeClr val="accent6"/>
                </a:solidFill>
              </a:rPr>
              <a:t>, red </a:t>
            </a:r>
            <a:r>
              <a:rPr lang="en-US"/>
              <a:t>or both to highlight text</a:t>
            </a:r>
          </a:p>
        </p:txBody>
      </p:sp>
      <p:sp>
        <p:nvSpPr>
          <p:cNvPr id="8" name="Title 1">
            <a:extLst>
              <a:ext uri="{FF2B5EF4-FFF2-40B4-BE49-F238E27FC236}">
                <a16:creationId xmlns:a16="http://schemas.microsoft.com/office/drawing/2014/main" id="{4BF31105-680A-9249-8E56-4756C2B56E1A}"/>
              </a:ext>
            </a:extLst>
          </p:cNvPr>
          <p:cNvSpPr>
            <a:spLocks noGrp="1"/>
          </p:cNvSpPr>
          <p:nvPr>
            <p:ph type="title" hasCustomPrompt="1"/>
          </p:nvPr>
        </p:nvSpPr>
        <p:spPr>
          <a:xfrm>
            <a:off x="257950" y="177240"/>
            <a:ext cx="10837164" cy="702703"/>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416615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userDrawn="1">
          <p15:clr>
            <a:srgbClr val="FBAE40"/>
          </p15:clr>
        </p15:guide>
        <p15:guide id="2" orient="horz" pos="41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141C5-CA5A-D043-831B-6BAF84ED2D87}"/>
              </a:ext>
            </a:extLst>
          </p:cNvPr>
          <p:cNvSpPr>
            <a:spLocks noGrp="1"/>
          </p:cNvSpPr>
          <p:nvPr>
            <p:ph sz="half" idx="1" hasCustomPrompt="1"/>
          </p:nvPr>
        </p:nvSpPr>
        <p:spPr>
          <a:xfrm>
            <a:off x="342900" y="1427652"/>
            <a:ext cx="3473450" cy="4351338"/>
          </a:xfrm>
          <a:prstGeom prst="rect">
            <a:avLst/>
          </a:prstGeom>
        </p:spPr>
        <p:txBody>
          <a:bodyPr>
            <a:noAutofit/>
          </a:bodyPr>
          <a:lstStyle>
            <a:lvl1pPr>
              <a:lnSpc>
                <a:spcPct val="90000"/>
              </a:lnSpc>
              <a:spcBef>
                <a:spcPts val="1000"/>
              </a:spcBef>
              <a:defRPr sz="1800">
                <a:solidFill>
                  <a:srgbClr val="000000"/>
                </a:solidFill>
                <a:latin typeface="+mn-lt"/>
                <a:ea typeface="Inter" panose="020B0502030000000004" pitchFamily="34" charset="0"/>
              </a:defRPr>
            </a:lvl1pPr>
            <a:lvl2pPr>
              <a:lnSpc>
                <a:spcPct val="90000"/>
              </a:lnSpc>
              <a:spcBef>
                <a:spcPts val="600"/>
              </a:spcBef>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a:t>First level bulleted text is </a:t>
            </a:r>
            <a:br>
              <a:rPr lang="en-US"/>
            </a:br>
            <a:r>
              <a:rPr lang="en-US"/>
              <a:t>Arial 18 pt.</a:t>
            </a:r>
          </a:p>
          <a:p>
            <a:pPr lvl="1"/>
            <a:r>
              <a:rPr lang="en-US"/>
              <a:t>Second level text (press tab key) is 14 pt.</a:t>
            </a:r>
          </a:p>
          <a:p>
            <a:r>
              <a:rPr lang="en-US"/>
              <a:t>Arial is the only font used </a:t>
            </a:r>
            <a:br>
              <a:rPr lang="en-US"/>
            </a:br>
            <a:r>
              <a:rPr lang="en-US"/>
              <a:t>in the template</a:t>
            </a:r>
          </a:p>
          <a:p>
            <a:r>
              <a:rPr lang="en-US"/>
              <a:t>All bulleted text is sentence case (capitalize first letter </a:t>
            </a:r>
            <a:br>
              <a:rPr lang="en-US"/>
            </a:br>
            <a:r>
              <a:rPr lang="en-US"/>
              <a:t>of first word)</a:t>
            </a:r>
          </a:p>
          <a:p>
            <a:r>
              <a:rPr lang="en-US"/>
              <a:t>Use </a:t>
            </a:r>
            <a:r>
              <a:rPr lang="en-US" b="1">
                <a:solidFill>
                  <a:schemeClr val="accent6"/>
                </a:solidFill>
              </a:rPr>
              <a:t>bold</a:t>
            </a:r>
            <a:r>
              <a:rPr lang="en-US">
                <a:solidFill>
                  <a:schemeClr val="accent6"/>
                </a:solidFill>
              </a:rPr>
              <a:t>, red </a:t>
            </a:r>
            <a:r>
              <a:rPr lang="en-US"/>
              <a:t>or both to highlight text</a:t>
            </a:r>
          </a:p>
        </p:txBody>
      </p:sp>
      <p:sp>
        <p:nvSpPr>
          <p:cNvPr id="4" name="Content Placeholder 3">
            <a:extLst>
              <a:ext uri="{FF2B5EF4-FFF2-40B4-BE49-F238E27FC236}">
                <a16:creationId xmlns:a16="http://schemas.microsoft.com/office/drawing/2014/main" id="{8C8922C6-1D6C-AB44-BECA-39EC9E894D6D}"/>
              </a:ext>
            </a:extLst>
          </p:cNvPr>
          <p:cNvSpPr>
            <a:spLocks noGrp="1"/>
          </p:cNvSpPr>
          <p:nvPr>
            <p:ph sz="half" idx="2" hasCustomPrompt="1"/>
          </p:nvPr>
        </p:nvSpPr>
        <p:spPr>
          <a:xfrm>
            <a:off x="4360862" y="1427652"/>
            <a:ext cx="3473450" cy="4351338"/>
          </a:xfrm>
          <a:prstGeom prst="rect">
            <a:avLst/>
          </a:prstGeom>
        </p:spPr>
        <p:txBody>
          <a:bodyPr>
            <a:noAutofit/>
          </a:bodyPr>
          <a:lstStyle>
            <a:lvl1pPr>
              <a:lnSpc>
                <a:spcPct val="90000"/>
              </a:lnSpc>
              <a:spcBef>
                <a:spcPts val="1000"/>
              </a:spcBef>
              <a:defRPr sz="1800">
                <a:solidFill>
                  <a:srgbClr val="000000"/>
                </a:solidFill>
                <a:latin typeface="+mn-lt"/>
                <a:ea typeface="Inter" panose="020B0502030000000004" pitchFamily="34" charset="0"/>
              </a:defRPr>
            </a:lvl1pPr>
            <a:lvl2pPr>
              <a:lnSpc>
                <a:spcPct val="90000"/>
              </a:lnSpc>
              <a:spcBef>
                <a:spcPts val="600"/>
              </a:spcBef>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a:t>First level bulleted text is </a:t>
            </a:r>
            <a:br>
              <a:rPr lang="en-US"/>
            </a:br>
            <a:r>
              <a:rPr lang="en-US"/>
              <a:t>Arial 18 pt.</a:t>
            </a:r>
          </a:p>
          <a:p>
            <a:pPr lvl="1"/>
            <a:r>
              <a:rPr lang="en-US"/>
              <a:t>Second level text (press tab key) is 14 pt.</a:t>
            </a:r>
          </a:p>
          <a:p>
            <a:r>
              <a:rPr lang="en-US"/>
              <a:t>Arial is the only font used </a:t>
            </a:r>
            <a:br>
              <a:rPr lang="en-US"/>
            </a:br>
            <a:r>
              <a:rPr lang="en-US"/>
              <a:t>in the template</a:t>
            </a:r>
          </a:p>
          <a:p>
            <a:r>
              <a:rPr lang="en-US"/>
              <a:t>All bulleted text is sentence case (capitalize first letter </a:t>
            </a:r>
            <a:br>
              <a:rPr lang="en-US"/>
            </a:br>
            <a:r>
              <a:rPr lang="en-US"/>
              <a:t>of first word)</a:t>
            </a:r>
          </a:p>
          <a:p>
            <a:r>
              <a:rPr lang="en-US"/>
              <a:t>Use </a:t>
            </a:r>
            <a:r>
              <a:rPr lang="en-US" b="1">
                <a:solidFill>
                  <a:schemeClr val="accent6"/>
                </a:solidFill>
              </a:rPr>
              <a:t>bold</a:t>
            </a:r>
            <a:r>
              <a:rPr lang="en-US">
                <a:solidFill>
                  <a:schemeClr val="accent6"/>
                </a:solidFill>
              </a:rPr>
              <a:t>, red </a:t>
            </a:r>
            <a:r>
              <a:rPr lang="en-US"/>
              <a:t>or both to highlight text</a:t>
            </a:r>
          </a:p>
        </p:txBody>
      </p:sp>
      <p:sp>
        <p:nvSpPr>
          <p:cNvPr id="6" name="Content Placeholder 3">
            <a:extLst>
              <a:ext uri="{FF2B5EF4-FFF2-40B4-BE49-F238E27FC236}">
                <a16:creationId xmlns:a16="http://schemas.microsoft.com/office/drawing/2014/main" id="{F2B631D9-C77C-824C-BCBE-8B7BFAF111D9}"/>
              </a:ext>
            </a:extLst>
          </p:cNvPr>
          <p:cNvSpPr>
            <a:spLocks noGrp="1"/>
          </p:cNvSpPr>
          <p:nvPr>
            <p:ph sz="half" idx="13" hasCustomPrompt="1"/>
          </p:nvPr>
        </p:nvSpPr>
        <p:spPr>
          <a:xfrm>
            <a:off x="8378824" y="1427652"/>
            <a:ext cx="3470276" cy="4351338"/>
          </a:xfrm>
          <a:prstGeom prst="rect">
            <a:avLst/>
          </a:prstGeom>
        </p:spPr>
        <p:txBody>
          <a:bodyPr>
            <a:noAutofit/>
          </a:bodyPr>
          <a:lstStyle>
            <a:lvl1pPr>
              <a:lnSpc>
                <a:spcPct val="90000"/>
              </a:lnSpc>
              <a:spcBef>
                <a:spcPts val="1000"/>
              </a:spcBef>
              <a:defRPr sz="1800">
                <a:solidFill>
                  <a:srgbClr val="000000"/>
                </a:solidFill>
                <a:latin typeface="+mn-lt"/>
                <a:ea typeface="Inter" panose="020B0502030000000004" pitchFamily="34" charset="0"/>
              </a:defRPr>
            </a:lvl1pPr>
            <a:lvl2pPr>
              <a:lnSpc>
                <a:spcPct val="90000"/>
              </a:lnSpc>
              <a:spcBef>
                <a:spcPts val="600"/>
              </a:spcBef>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a:t>First level bulleted text is </a:t>
            </a:r>
            <a:br>
              <a:rPr lang="en-US"/>
            </a:br>
            <a:r>
              <a:rPr lang="en-US"/>
              <a:t>Arial 18 pt.</a:t>
            </a:r>
          </a:p>
          <a:p>
            <a:pPr lvl="1"/>
            <a:r>
              <a:rPr lang="en-US"/>
              <a:t>Second level text (press tab key) is 14 pt.</a:t>
            </a:r>
          </a:p>
          <a:p>
            <a:r>
              <a:rPr lang="en-US"/>
              <a:t>Arial is the only font used </a:t>
            </a:r>
            <a:br>
              <a:rPr lang="en-US"/>
            </a:br>
            <a:r>
              <a:rPr lang="en-US"/>
              <a:t>in the template</a:t>
            </a:r>
          </a:p>
          <a:p>
            <a:r>
              <a:rPr lang="en-US"/>
              <a:t>All bulleted text is sentence case (capitalize first letter </a:t>
            </a:r>
            <a:br>
              <a:rPr lang="en-US"/>
            </a:br>
            <a:r>
              <a:rPr lang="en-US"/>
              <a:t>of first word)</a:t>
            </a:r>
          </a:p>
          <a:p>
            <a:r>
              <a:rPr lang="en-US"/>
              <a:t>Use </a:t>
            </a:r>
            <a:r>
              <a:rPr lang="en-US" b="1">
                <a:solidFill>
                  <a:schemeClr val="accent6"/>
                </a:solidFill>
              </a:rPr>
              <a:t>bold</a:t>
            </a:r>
            <a:r>
              <a:rPr lang="en-US">
                <a:solidFill>
                  <a:schemeClr val="accent6"/>
                </a:solidFill>
              </a:rPr>
              <a:t>, red </a:t>
            </a:r>
            <a:r>
              <a:rPr lang="en-US"/>
              <a:t>or both to highlight text</a:t>
            </a:r>
          </a:p>
        </p:txBody>
      </p:sp>
      <p:sp>
        <p:nvSpPr>
          <p:cNvPr id="8" name="Title 1">
            <a:extLst>
              <a:ext uri="{FF2B5EF4-FFF2-40B4-BE49-F238E27FC236}">
                <a16:creationId xmlns:a16="http://schemas.microsoft.com/office/drawing/2014/main" id="{25349099-3202-9F41-8EA2-06AD569257E5}"/>
              </a:ext>
            </a:extLst>
          </p:cNvPr>
          <p:cNvSpPr>
            <a:spLocks noGrp="1"/>
          </p:cNvSpPr>
          <p:nvPr>
            <p:ph type="title" hasCustomPrompt="1"/>
          </p:nvPr>
        </p:nvSpPr>
        <p:spPr>
          <a:xfrm>
            <a:off x="253483"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337239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userDrawn="1">
          <p15:clr>
            <a:srgbClr val="FBAE40"/>
          </p15:clr>
        </p15:guide>
        <p15:guide id="2" orient="horz" pos="410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heading, subtit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2335BB-2964-344F-B83D-44BDDABCAA20}"/>
              </a:ext>
            </a:extLst>
          </p:cNvPr>
          <p:cNvSpPr>
            <a:spLocks noGrp="1"/>
          </p:cNvSpPr>
          <p:nvPr>
            <p:ph type="body" idx="1"/>
          </p:nvPr>
        </p:nvSpPr>
        <p:spPr>
          <a:xfrm>
            <a:off x="342900" y="1512205"/>
            <a:ext cx="3569033" cy="822960"/>
          </a:xfrm>
          <a:prstGeom prst="rect">
            <a:avLst/>
          </a:prstGeom>
        </p:spPr>
        <p:txBody>
          <a:bodyPr anchor="b">
            <a:noAutofit/>
          </a:bodyPr>
          <a:lstStyle>
            <a:lvl1pPr marL="0" indent="0">
              <a:buNone/>
              <a:defRPr sz="2200" b="1">
                <a:solidFill>
                  <a:srgbClr val="000000"/>
                </a:solidFill>
                <a:latin typeface="+mn-lt"/>
                <a:ea typeface="Inter" panose="020B05020300000000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F9C4B78-4F24-244A-AF91-2CE9B5EFFCA4}"/>
              </a:ext>
            </a:extLst>
          </p:cNvPr>
          <p:cNvSpPr>
            <a:spLocks noGrp="1"/>
          </p:cNvSpPr>
          <p:nvPr>
            <p:ph sz="half" idx="2" hasCustomPrompt="1"/>
          </p:nvPr>
        </p:nvSpPr>
        <p:spPr>
          <a:xfrm>
            <a:off x="342900" y="2399173"/>
            <a:ext cx="3569033" cy="3994722"/>
          </a:xfrm>
          <a:prstGeom prst="rect">
            <a:avLst/>
          </a:prstGeom>
        </p:spPr>
        <p:txBody>
          <a:bodyPr>
            <a:noAutofit/>
          </a:bodyPr>
          <a:lstStyle>
            <a:lvl1pPr>
              <a:lnSpc>
                <a:spcPts val="2000"/>
              </a:lnSpc>
              <a:defRPr sz="1800">
                <a:solidFill>
                  <a:srgbClr val="000000"/>
                </a:solidFill>
                <a:latin typeface="+mn-lt"/>
                <a:ea typeface="Inter" panose="020B0502030000000004" pitchFamily="34" charset="0"/>
              </a:defRPr>
            </a:lvl1pPr>
            <a:lvl2pPr>
              <a:lnSpc>
                <a:spcPts val="2000"/>
              </a:lnSpc>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a:t>First level bulleted text is </a:t>
            </a:r>
            <a:br>
              <a:rPr lang="en-US"/>
            </a:br>
            <a:r>
              <a:rPr lang="en-US"/>
              <a:t>Arial 18 pt.</a:t>
            </a:r>
          </a:p>
          <a:p>
            <a:pPr lvl="1"/>
            <a:r>
              <a:rPr lang="en-US"/>
              <a:t>Second level text (press tab key) is 14 pt.</a:t>
            </a:r>
          </a:p>
          <a:p>
            <a:r>
              <a:rPr lang="en-US"/>
              <a:t>Arial is the only font used </a:t>
            </a:r>
            <a:br>
              <a:rPr lang="en-US"/>
            </a:br>
            <a:r>
              <a:rPr lang="en-US"/>
              <a:t>in the template</a:t>
            </a:r>
          </a:p>
          <a:p>
            <a:r>
              <a:rPr lang="en-US"/>
              <a:t>All bulleted text is sentence case (capitalize first letter </a:t>
            </a:r>
            <a:br>
              <a:rPr lang="en-US"/>
            </a:br>
            <a:r>
              <a:rPr lang="en-US"/>
              <a:t>of first word)</a:t>
            </a:r>
          </a:p>
          <a:p>
            <a:r>
              <a:rPr lang="en-US"/>
              <a:t>Use </a:t>
            </a:r>
            <a:r>
              <a:rPr lang="en-US" b="1">
                <a:solidFill>
                  <a:schemeClr val="accent6"/>
                </a:solidFill>
              </a:rPr>
              <a:t>bold</a:t>
            </a:r>
            <a:r>
              <a:rPr lang="en-US">
                <a:solidFill>
                  <a:schemeClr val="accent6"/>
                </a:solidFill>
              </a:rPr>
              <a:t>, red </a:t>
            </a:r>
            <a:r>
              <a:rPr lang="en-US"/>
              <a:t>or both to highlight text</a:t>
            </a:r>
          </a:p>
        </p:txBody>
      </p:sp>
      <p:sp>
        <p:nvSpPr>
          <p:cNvPr id="8" name="Text Placeholder 2">
            <a:extLst>
              <a:ext uri="{FF2B5EF4-FFF2-40B4-BE49-F238E27FC236}">
                <a16:creationId xmlns:a16="http://schemas.microsoft.com/office/drawing/2014/main" id="{F4EE19DC-8D4E-D341-8AA8-3FB30FDC4F26}"/>
              </a:ext>
            </a:extLst>
          </p:cNvPr>
          <p:cNvSpPr>
            <a:spLocks noGrp="1"/>
          </p:cNvSpPr>
          <p:nvPr>
            <p:ph type="body" idx="13"/>
          </p:nvPr>
        </p:nvSpPr>
        <p:spPr>
          <a:xfrm>
            <a:off x="4307399" y="1512205"/>
            <a:ext cx="3573117" cy="822960"/>
          </a:xfrm>
          <a:prstGeom prst="rect">
            <a:avLst/>
          </a:prstGeom>
        </p:spPr>
        <p:txBody>
          <a:bodyPr anchor="b">
            <a:noAutofit/>
          </a:bodyPr>
          <a:lstStyle>
            <a:lvl1pPr marL="0" indent="0">
              <a:buNone/>
              <a:defRPr sz="2200" b="1">
                <a:solidFill>
                  <a:srgbClr val="000000"/>
                </a:solidFill>
                <a:latin typeface="+mn-lt"/>
                <a:ea typeface="Inter" panose="020B05020300000000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9" name="Content Placeholder 3">
            <a:extLst>
              <a:ext uri="{FF2B5EF4-FFF2-40B4-BE49-F238E27FC236}">
                <a16:creationId xmlns:a16="http://schemas.microsoft.com/office/drawing/2014/main" id="{3A2BD903-D929-C24D-98CA-F0E2548FB58C}"/>
              </a:ext>
            </a:extLst>
          </p:cNvPr>
          <p:cNvSpPr>
            <a:spLocks noGrp="1"/>
          </p:cNvSpPr>
          <p:nvPr>
            <p:ph sz="half" idx="14" hasCustomPrompt="1"/>
          </p:nvPr>
        </p:nvSpPr>
        <p:spPr>
          <a:xfrm>
            <a:off x="4309441" y="2399173"/>
            <a:ext cx="3573117" cy="3994722"/>
          </a:xfrm>
          <a:prstGeom prst="rect">
            <a:avLst/>
          </a:prstGeom>
        </p:spPr>
        <p:txBody>
          <a:bodyPr>
            <a:noAutofit/>
          </a:bodyPr>
          <a:lstStyle>
            <a:lvl1pPr>
              <a:lnSpc>
                <a:spcPts val="2000"/>
              </a:lnSpc>
              <a:defRPr sz="1800">
                <a:solidFill>
                  <a:srgbClr val="000000"/>
                </a:solidFill>
                <a:latin typeface="+mn-lt"/>
                <a:ea typeface="Inter" panose="020B0502030000000004" pitchFamily="34" charset="0"/>
              </a:defRPr>
            </a:lvl1pPr>
            <a:lvl2pPr>
              <a:lnSpc>
                <a:spcPts val="2000"/>
              </a:lnSpc>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a:t>First level bulleted text is </a:t>
            </a:r>
            <a:br>
              <a:rPr lang="en-US"/>
            </a:br>
            <a:r>
              <a:rPr lang="en-US"/>
              <a:t>Arial 18 pt.</a:t>
            </a:r>
          </a:p>
          <a:p>
            <a:pPr lvl="1"/>
            <a:r>
              <a:rPr lang="en-US"/>
              <a:t>Second level text (press tab key) is 14 pt.</a:t>
            </a:r>
          </a:p>
          <a:p>
            <a:r>
              <a:rPr lang="en-US"/>
              <a:t>Arial is the only font used </a:t>
            </a:r>
            <a:br>
              <a:rPr lang="en-US"/>
            </a:br>
            <a:r>
              <a:rPr lang="en-US"/>
              <a:t>in the template</a:t>
            </a:r>
          </a:p>
          <a:p>
            <a:r>
              <a:rPr lang="en-US"/>
              <a:t>All bulleted text is sentence case (capitalize first letter </a:t>
            </a:r>
            <a:br>
              <a:rPr lang="en-US"/>
            </a:br>
            <a:r>
              <a:rPr lang="en-US"/>
              <a:t>of first word)</a:t>
            </a:r>
          </a:p>
          <a:p>
            <a:r>
              <a:rPr lang="en-US"/>
              <a:t>Use </a:t>
            </a:r>
            <a:r>
              <a:rPr lang="en-US" b="1">
                <a:solidFill>
                  <a:schemeClr val="accent6"/>
                </a:solidFill>
              </a:rPr>
              <a:t>bold</a:t>
            </a:r>
            <a:r>
              <a:rPr lang="en-US">
                <a:solidFill>
                  <a:schemeClr val="accent6"/>
                </a:solidFill>
              </a:rPr>
              <a:t>, red </a:t>
            </a:r>
            <a:r>
              <a:rPr lang="en-US"/>
              <a:t>or both to highlight text</a:t>
            </a:r>
          </a:p>
        </p:txBody>
      </p:sp>
      <p:sp>
        <p:nvSpPr>
          <p:cNvPr id="11" name="Text Placeholder 2">
            <a:extLst>
              <a:ext uri="{FF2B5EF4-FFF2-40B4-BE49-F238E27FC236}">
                <a16:creationId xmlns:a16="http://schemas.microsoft.com/office/drawing/2014/main" id="{E4048257-3ABC-6D48-888B-07E54907D07B}"/>
              </a:ext>
            </a:extLst>
          </p:cNvPr>
          <p:cNvSpPr>
            <a:spLocks noGrp="1"/>
          </p:cNvSpPr>
          <p:nvPr>
            <p:ph type="body" idx="15"/>
          </p:nvPr>
        </p:nvSpPr>
        <p:spPr>
          <a:xfrm>
            <a:off x="8275983" y="1535955"/>
            <a:ext cx="3573117" cy="822960"/>
          </a:xfrm>
          <a:prstGeom prst="rect">
            <a:avLst/>
          </a:prstGeom>
        </p:spPr>
        <p:txBody>
          <a:bodyPr anchor="b">
            <a:noAutofit/>
          </a:bodyPr>
          <a:lstStyle>
            <a:lvl1pPr marL="0" indent="0">
              <a:buNone/>
              <a:defRPr sz="2200" b="1">
                <a:solidFill>
                  <a:srgbClr val="000000"/>
                </a:solidFill>
                <a:latin typeface="+mn-lt"/>
                <a:ea typeface="Inter" panose="020B05020300000000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3">
            <a:extLst>
              <a:ext uri="{FF2B5EF4-FFF2-40B4-BE49-F238E27FC236}">
                <a16:creationId xmlns:a16="http://schemas.microsoft.com/office/drawing/2014/main" id="{DD2C53F7-B3F3-6E4E-8CD8-FE8394323B47}"/>
              </a:ext>
            </a:extLst>
          </p:cNvPr>
          <p:cNvSpPr>
            <a:spLocks noGrp="1"/>
          </p:cNvSpPr>
          <p:nvPr>
            <p:ph sz="half" idx="16" hasCustomPrompt="1"/>
          </p:nvPr>
        </p:nvSpPr>
        <p:spPr>
          <a:xfrm>
            <a:off x="8275983" y="2399173"/>
            <a:ext cx="3573117" cy="3994722"/>
          </a:xfrm>
          <a:prstGeom prst="rect">
            <a:avLst/>
          </a:prstGeom>
        </p:spPr>
        <p:txBody>
          <a:bodyPr>
            <a:noAutofit/>
          </a:bodyPr>
          <a:lstStyle>
            <a:lvl1pPr>
              <a:lnSpc>
                <a:spcPts val="2000"/>
              </a:lnSpc>
              <a:defRPr sz="1800">
                <a:solidFill>
                  <a:srgbClr val="000000"/>
                </a:solidFill>
                <a:latin typeface="+mn-lt"/>
                <a:ea typeface="Inter" panose="020B0502030000000004" pitchFamily="34" charset="0"/>
              </a:defRPr>
            </a:lvl1pPr>
            <a:lvl2pPr>
              <a:lnSpc>
                <a:spcPts val="2000"/>
              </a:lnSpc>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a:t>First level bulleted text is </a:t>
            </a:r>
            <a:br>
              <a:rPr lang="en-US"/>
            </a:br>
            <a:r>
              <a:rPr lang="en-US"/>
              <a:t>Arial 18 pt.</a:t>
            </a:r>
          </a:p>
          <a:p>
            <a:pPr lvl="1"/>
            <a:r>
              <a:rPr lang="en-US"/>
              <a:t>Second level text (press tab key) is 14 pt.</a:t>
            </a:r>
          </a:p>
          <a:p>
            <a:r>
              <a:rPr lang="en-US"/>
              <a:t>Arial is the only font used </a:t>
            </a:r>
            <a:br>
              <a:rPr lang="en-US"/>
            </a:br>
            <a:r>
              <a:rPr lang="en-US"/>
              <a:t>in the template</a:t>
            </a:r>
          </a:p>
          <a:p>
            <a:r>
              <a:rPr lang="en-US"/>
              <a:t>All bulleted text is sentence case (capitalize first letter </a:t>
            </a:r>
            <a:br>
              <a:rPr lang="en-US"/>
            </a:br>
            <a:r>
              <a:rPr lang="en-US"/>
              <a:t>of first word)</a:t>
            </a:r>
          </a:p>
          <a:p>
            <a:r>
              <a:rPr lang="en-US"/>
              <a:t>Use </a:t>
            </a:r>
            <a:r>
              <a:rPr lang="en-US" b="1">
                <a:solidFill>
                  <a:schemeClr val="accent6"/>
                </a:solidFill>
              </a:rPr>
              <a:t>bold</a:t>
            </a:r>
            <a:r>
              <a:rPr lang="en-US">
                <a:solidFill>
                  <a:schemeClr val="accent6"/>
                </a:solidFill>
              </a:rPr>
              <a:t>, red </a:t>
            </a:r>
            <a:r>
              <a:rPr lang="en-US"/>
              <a:t>or both to highlight text</a:t>
            </a:r>
          </a:p>
        </p:txBody>
      </p:sp>
      <p:sp>
        <p:nvSpPr>
          <p:cNvPr id="14" name="Text Placeholder 3">
            <a:extLst>
              <a:ext uri="{FF2B5EF4-FFF2-40B4-BE49-F238E27FC236}">
                <a16:creationId xmlns:a16="http://schemas.microsoft.com/office/drawing/2014/main" id="{42E9CA0C-3C26-4A44-8287-9C4E9B9334E7}"/>
              </a:ext>
            </a:extLst>
          </p:cNvPr>
          <p:cNvSpPr>
            <a:spLocks noGrp="1"/>
          </p:cNvSpPr>
          <p:nvPr>
            <p:ph type="body" sz="quarter" idx="17"/>
          </p:nvPr>
        </p:nvSpPr>
        <p:spPr>
          <a:xfrm>
            <a:off x="269986" y="886496"/>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00" indent="0">
              <a:buFont typeface="Arial" panose="020B0604020202020204" pitchFamily="34" charset="0"/>
              <a:buNone/>
              <a:defRPr>
                <a:solidFill>
                  <a:schemeClr val="accent6"/>
                </a:solidFill>
              </a:defRPr>
            </a:lvl2pPr>
          </a:lstStyle>
          <a:p>
            <a:pPr lvl="0"/>
            <a:r>
              <a:rPr lang="en-US"/>
              <a:t>Edit Master text styles</a:t>
            </a:r>
          </a:p>
        </p:txBody>
      </p:sp>
      <p:sp>
        <p:nvSpPr>
          <p:cNvPr id="10" name="Title 1">
            <a:extLst>
              <a:ext uri="{FF2B5EF4-FFF2-40B4-BE49-F238E27FC236}">
                <a16:creationId xmlns:a16="http://schemas.microsoft.com/office/drawing/2014/main" id="{DE75FDCE-C8AA-944B-9C9F-5382FE6BE554}"/>
              </a:ext>
            </a:extLst>
          </p:cNvPr>
          <p:cNvSpPr>
            <a:spLocks noGrp="1"/>
          </p:cNvSpPr>
          <p:nvPr>
            <p:ph type="title" hasCustomPrompt="1"/>
          </p:nvPr>
        </p:nvSpPr>
        <p:spPr>
          <a:xfrm>
            <a:off x="269986" y="160042"/>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390397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userDrawn="1">
          <p15:clr>
            <a:srgbClr val="FBAE40"/>
          </p15:clr>
        </p15:guide>
        <p15:guide id="2" orient="horz" pos="41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FCEF4AC-497F-6740-AF4C-F4E7F5B8A781}"/>
              </a:ext>
            </a:extLst>
          </p:cNvPr>
          <p:cNvSpPr>
            <a:spLocks noGrp="1"/>
          </p:cNvSpPr>
          <p:nvPr>
            <p:ph type="pic" sz="quarter" idx="13"/>
          </p:nvPr>
        </p:nvSpPr>
        <p:spPr>
          <a:xfrm>
            <a:off x="342900" y="1333501"/>
            <a:ext cx="7100887" cy="4550134"/>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9" name="Text Placeholder 8">
            <a:extLst>
              <a:ext uri="{FF2B5EF4-FFF2-40B4-BE49-F238E27FC236}">
                <a16:creationId xmlns:a16="http://schemas.microsoft.com/office/drawing/2014/main" id="{6AD0FC58-C2A0-D94B-B6DA-C2E33F42598A}"/>
              </a:ext>
            </a:extLst>
          </p:cNvPr>
          <p:cNvSpPr>
            <a:spLocks noGrp="1"/>
          </p:cNvSpPr>
          <p:nvPr>
            <p:ph type="body" sz="quarter" idx="14" hasCustomPrompt="1"/>
          </p:nvPr>
        </p:nvSpPr>
        <p:spPr>
          <a:xfrm>
            <a:off x="7991475" y="1333502"/>
            <a:ext cx="3568284" cy="4550132"/>
          </a:xfrm>
          <a:prstGeom prst="rect">
            <a:avLst/>
          </a:prstGeom>
        </p:spPr>
        <p:txBody>
          <a:bodyPr>
            <a:normAutofit/>
          </a:bodyPr>
          <a:lstStyle>
            <a:lvl1pPr marL="0" indent="0">
              <a:lnSpc>
                <a:spcPct val="90000"/>
              </a:lnSpc>
              <a:buNone/>
              <a:defRPr sz="2000">
                <a:solidFill>
                  <a:srgbClr val="000000"/>
                </a:solidFill>
                <a:latin typeface="+mn-lt"/>
                <a:ea typeface="Inter" panose="020B0502030000000004" pitchFamily="34" charset="0"/>
              </a:defRPr>
            </a:lvl1pPr>
          </a:lstStyle>
          <a:p>
            <a:pPr lvl="0"/>
            <a:r>
              <a:rPr lang="en-US" sz="2000"/>
              <a:t>Brief caption or descriptive</a:t>
            </a:r>
          </a:p>
          <a:p>
            <a:pPr lvl="0"/>
            <a:r>
              <a:rPr lang="en-US" sz="2000"/>
              <a:t>Statement relating to picture</a:t>
            </a:r>
            <a:endParaRPr lang="en-US"/>
          </a:p>
        </p:txBody>
      </p:sp>
      <p:sp>
        <p:nvSpPr>
          <p:cNvPr id="5" name="Title 1">
            <a:extLst>
              <a:ext uri="{FF2B5EF4-FFF2-40B4-BE49-F238E27FC236}">
                <a16:creationId xmlns:a16="http://schemas.microsoft.com/office/drawing/2014/main" id="{D62627CF-1723-9E45-A613-85EF01ABBD99}"/>
              </a:ext>
            </a:extLst>
          </p:cNvPr>
          <p:cNvSpPr>
            <a:spLocks noGrp="1"/>
          </p:cNvSpPr>
          <p:nvPr>
            <p:ph type="title" hasCustomPrompt="1"/>
          </p:nvPr>
        </p:nvSpPr>
        <p:spPr>
          <a:xfrm>
            <a:off x="250571"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225660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FCEF4AC-497F-6740-AF4C-F4E7F5B8A781}"/>
              </a:ext>
            </a:extLst>
          </p:cNvPr>
          <p:cNvSpPr>
            <a:spLocks noGrp="1"/>
          </p:cNvSpPr>
          <p:nvPr>
            <p:ph type="pic" sz="quarter" idx="13"/>
          </p:nvPr>
        </p:nvSpPr>
        <p:spPr>
          <a:xfrm>
            <a:off x="341662" y="1333500"/>
            <a:ext cx="5284052" cy="3601721"/>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8" name="Picture Placeholder 6">
            <a:extLst>
              <a:ext uri="{FF2B5EF4-FFF2-40B4-BE49-F238E27FC236}">
                <a16:creationId xmlns:a16="http://schemas.microsoft.com/office/drawing/2014/main" id="{341FA6D0-835B-D64B-A6E9-EB320408D705}"/>
              </a:ext>
            </a:extLst>
          </p:cNvPr>
          <p:cNvSpPr>
            <a:spLocks noGrp="1"/>
          </p:cNvSpPr>
          <p:nvPr>
            <p:ph type="pic" sz="quarter" idx="14"/>
          </p:nvPr>
        </p:nvSpPr>
        <p:spPr>
          <a:xfrm>
            <a:off x="6172200" y="1333500"/>
            <a:ext cx="5291267" cy="3616547"/>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10" name="Text Placeholder 9">
            <a:extLst>
              <a:ext uri="{FF2B5EF4-FFF2-40B4-BE49-F238E27FC236}">
                <a16:creationId xmlns:a16="http://schemas.microsoft.com/office/drawing/2014/main" id="{4CDA9026-475B-C846-B13C-BE18FA354E2B}"/>
              </a:ext>
            </a:extLst>
          </p:cNvPr>
          <p:cNvSpPr>
            <a:spLocks noGrp="1"/>
          </p:cNvSpPr>
          <p:nvPr>
            <p:ph type="body" sz="quarter" idx="15" hasCustomPrompt="1"/>
          </p:nvPr>
        </p:nvSpPr>
        <p:spPr>
          <a:xfrm>
            <a:off x="342900" y="5056551"/>
            <a:ext cx="5284052" cy="827087"/>
          </a:xfrm>
          <a:prstGeom prst="rect">
            <a:avLst/>
          </a:prstGeom>
        </p:spPr>
        <p:txBody>
          <a:bodyPr>
            <a:normAutofit/>
          </a:bodyPr>
          <a:lstStyle>
            <a:lvl1pPr marL="0" indent="0">
              <a:buNone/>
              <a:defRPr sz="1800">
                <a:solidFill>
                  <a:srgbClr val="000000"/>
                </a:solidFill>
                <a:latin typeface="+mn-lt"/>
                <a:ea typeface="Inter" panose="020B0502030000000004" pitchFamily="34" charset="0"/>
              </a:defRPr>
            </a:lvl1pPr>
          </a:lstStyle>
          <a:p>
            <a:pPr lvl="0"/>
            <a:r>
              <a:rPr lang="en-US" sz="1800"/>
              <a:t>Brief caption or descriptive statement relating </a:t>
            </a:r>
            <a:br>
              <a:rPr lang="en-US" sz="1800"/>
            </a:br>
            <a:r>
              <a:rPr lang="en-US" sz="1800"/>
              <a:t>to picture</a:t>
            </a:r>
            <a:endParaRPr lang="en-US"/>
          </a:p>
        </p:txBody>
      </p:sp>
      <p:sp>
        <p:nvSpPr>
          <p:cNvPr id="11" name="Text Placeholder 9">
            <a:extLst>
              <a:ext uri="{FF2B5EF4-FFF2-40B4-BE49-F238E27FC236}">
                <a16:creationId xmlns:a16="http://schemas.microsoft.com/office/drawing/2014/main" id="{93662F84-B0B5-9A45-B477-D6B88CC0926C}"/>
              </a:ext>
            </a:extLst>
          </p:cNvPr>
          <p:cNvSpPr>
            <a:spLocks noGrp="1"/>
          </p:cNvSpPr>
          <p:nvPr>
            <p:ph type="body" sz="quarter" idx="16" hasCustomPrompt="1"/>
          </p:nvPr>
        </p:nvSpPr>
        <p:spPr>
          <a:xfrm>
            <a:off x="6172200" y="5056551"/>
            <a:ext cx="5291267" cy="827087"/>
          </a:xfrm>
          <a:prstGeom prst="rect">
            <a:avLst/>
          </a:prstGeom>
        </p:spPr>
        <p:txBody>
          <a:bodyPr>
            <a:normAutofit/>
          </a:bodyPr>
          <a:lstStyle>
            <a:lvl1pPr marL="0" indent="0">
              <a:buNone/>
              <a:defRPr sz="1800">
                <a:solidFill>
                  <a:srgbClr val="000000"/>
                </a:solidFill>
                <a:latin typeface="+mn-lt"/>
                <a:ea typeface="Inter" panose="020B0502030000000004" pitchFamily="34" charset="0"/>
              </a:defRPr>
            </a:lvl1pPr>
          </a:lstStyle>
          <a:p>
            <a:pPr lvl="0"/>
            <a:r>
              <a:rPr lang="en-US" sz="1800"/>
              <a:t>Brief caption or descriptive statement relating </a:t>
            </a:r>
            <a:br>
              <a:rPr lang="en-US" sz="1800"/>
            </a:br>
            <a:r>
              <a:rPr lang="en-US" sz="1800"/>
              <a:t>to picture</a:t>
            </a:r>
            <a:endParaRPr lang="en-US"/>
          </a:p>
        </p:txBody>
      </p:sp>
      <p:sp>
        <p:nvSpPr>
          <p:cNvPr id="12" name="Title 1">
            <a:extLst>
              <a:ext uri="{FF2B5EF4-FFF2-40B4-BE49-F238E27FC236}">
                <a16:creationId xmlns:a16="http://schemas.microsoft.com/office/drawing/2014/main" id="{382DFD54-B03A-4348-B94D-609E2D0ED661}"/>
              </a:ext>
            </a:extLst>
          </p:cNvPr>
          <p:cNvSpPr>
            <a:spLocks noGrp="1"/>
          </p:cNvSpPr>
          <p:nvPr>
            <p:ph type="title" hasCustomPrompt="1"/>
          </p:nvPr>
        </p:nvSpPr>
        <p:spPr>
          <a:xfrm>
            <a:off x="261885" y="159404"/>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184051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p15:clr>
            <a:srgbClr val="FBAE40"/>
          </p15:clr>
        </p15:guide>
        <p15:guide id="2" pos="45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FCEF4AC-497F-6740-AF4C-F4E7F5B8A781}"/>
              </a:ext>
            </a:extLst>
          </p:cNvPr>
          <p:cNvSpPr>
            <a:spLocks noGrp="1"/>
          </p:cNvSpPr>
          <p:nvPr>
            <p:ph type="pic" sz="quarter" idx="13"/>
          </p:nvPr>
        </p:nvSpPr>
        <p:spPr>
          <a:xfrm>
            <a:off x="342900" y="1700783"/>
            <a:ext cx="3468945" cy="3234895"/>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10" name="Text Placeholder 9">
            <a:extLst>
              <a:ext uri="{FF2B5EF4-FFF2-40B4-BE49-F238E27FC236}">
                <a16:creationId xmlns:a16="http://schemas.microsoft.com/office/drawing/2014/main" id="{4CDA9026-475B-C846-B13C-BE18FA354E2B}"/>
              </a:ext>
            </a:extLst>
          </p:cNvPr>
          <p:cNvSpPr>
            <a:spLocks noGrp="1"/>
          </p:cNvSpPr>
          <p:nvPr>
            <p:ph type="body" sz="quarter" idx="15" hasCustomPrompt="1"/>
          </p:nvPr>
        </p:nvSpPr>
        <p:spPr>
          <a:xfrm>
            <a:off x="347404" y="5056552"/>
            <a:ext cx="3473450" cy="827087"/>
          </a:xfrm>
          <a:prstGeom prst="rect">
            <a:avLst/>
          </a:prstGeom>
        </p:spPr>
        <p:txBody>
          <a:bodyPr>
            <a:normAutofit/>
          </a:bodyPr>
          <a:lstStyle>
            <a:lvl1pPr marL="0" indent="0">
              <a:buNone/>
              <a:defRPr sz="1600">
                <a:solidFill>
                  <a:srgbClr val="000000"/>
                </a:solidFill>
                <a:latin typeface="+mn-lt"/>
                <a:ea typeface="Inter" panose="020B0502030000000004" pitchFamily="34" charset="0"/>
              </a:defRPr>
            </a:lvl1pPr>
          </a:lstStyle>
          <a:p>
            <a:pPr lvl="0"/>
            <a:r>
              <a:rPr lang="en-US" sz="1800"/>
              <a:t>Brief caption or descriptive statement relating to picture</a:t>
            </a:r>
            <a:endParaRPr lang="en-US"/>
          </a:p>
        </p:txBody>
      </p:sp>
      <p:sp>
        <p:nvSpPr>
          <p:cNvPr id="12" name="Picture Placeholder 6">
            <a:extLst>
              <a:ext uri="{FF2B5EF4-FFF2-40B4-BE49-F238E27FC236}">
                <a16:creationId xmlns:a16="http://schemas.microsoft.com/office/drawing/2014/main" id="{E29608CA-13F2-424A-983D-EF48D52663D4}"/>
              </a:ext>
            </a:extLst>
          </p:cNvPr>
          <p:cNvSpPr>
            <a:spLocks noGrp="1"/>
          </p:cNvSpPr>
          <p:nvPr>
            <p:ph type="pic" sz="quarter" idx="17"/>
          </p:nvPr>
        </p:nvSpPr>
        <p:spPr>
          <a:xfrm>
            <a:off x="4366862" y="1700783"/>
            <a:ext cx="3471861" cy="3234895"/>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13" name="Picture Placeholder 6">
            <a:extLst>
              <a:ext uri="{FF2B5EF4-FFF2-40B4-BE49-F238E27FC236}">
                <a16:creationId xmlns:a16="http://schemas.microsoft.com/office/drawing/2014/main" id="{9B79A963-562D-E543-9F8B-E434F10ED703}"/>
              </a:ext>
            </a:extLst>
          </p:cNvPr>
          <p:cNvSpPr>
            <a:spLocks noGrp="1"/>
          </p:cNvSpPr>
          <p:nvPr>
            <p:ph type="pic" sz="quarter" idx="18"/>
          </p:nvPr>
        </p:nvSpPr>
        <p:spPr>
          <a:xfrm>
            <a:off x="8377238" y="1700783"/>
            <a:ext cx="3471862" cy="3234895"/>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14" name="Text Placeholder 9">
            <a:extLst>
              <a:ext uri="{FF2B5EF4-FFF2-40B4-BE49-F238E27FC236}">
                <a16:creationId xmlns:a16="http://schemas.microsoft.com/office/drawing/2014/main" id="{5662793B-8197-B643-B782-F262E1B1EAF2}"/>
              </a:ext>
            </a:extLst>
          </p:cNvPr>
          <p:cNvSpPr>
            <a:spLocks noGrp="1"/>
          </p:cNvSpPr>
          <p:nvPr>
            <p:ph type="body" sz="quarter" idx="19" hasCustomPrompt="1"/>
          </p:nvPr>
        </p:nvSpPr>
        <p:spPr>
          <a:xfrm>
            <a:off x="4366862" y="5056552"/>
            <a:ext cx="3465863" cy="827087"/>
          </a:xfrm>
          <a:prstGeom prst="rect">
            <a:avLst/>
          </a:prstGeom>
        </p:spPr>
        <p:txBody>
          <a:bodyPr>
            <a:normAutofit/>
          </a:bodyPr>
          <a:lstStyle>
            <a:lvl1pPr marL="0" indent="0">
              <a:buNone/>
              <a:defRPr sz="1600">
                <a:solidFill>
                  <a:srgbClr val="000000"/>
                </a:solidFill>
                <a:latin typeface="+mn-lt"/>
                <a:ea typeface="Inter" panose="020B0502030000000004" pitchFamily="34" charset="0"/>
              </a:defRPr>
            </a:lvl1pPr>
          </a:lstStyle>
          <a:p>
            <a:pPr lvl="0"/>
            <a:r>
              <a:rPr lang="en-US" sz="1800"/>
              <a:t>Brief caption or descriptive statement relating to picture</a:t>
            </a:r>
            <a:endParaRPr lang="en-US"/>
          </a:p>
        </p:txBody>
      </p:sp>
      <p:sp>
        <p:nvSpPr>
          <p:cNvPr id="15" name="Text Placeholder 9">
            <a:extLst>
              <a:ext uri="{FF2B5EF4-FFF2-40B4-BE49-F238E27FC236}">
                <a16:creationId xmlns:a16="http://schemas.microsoft.com/office/drawing/2014/main" id="{7BDA6846-9778-CB4D-9D85-1FD107D64C1B}"/>
              </a:ext>
            </a:extLst>
          </p:cNvPr>
          <p:cNvSpPr>
            <a:spLocks noGrp="1"/>
          </p:cNvSpPr>
          <p:nvPr>
            <p:ph type="body" sz="quarter" idx="20" hasCustomPrompt="1"/>
          </p:nvPr>
        </p:nvSpPr>
        <p:spPr>
          <a:xfrm>
            <a:off x="8377238" y="5056552"/>
            <a:ext cx="3471862" cy="827087"/>
          </a:xfrm>
          <a:prstGeom prst="rect">
            <a:avLst/>
          </a:prstGeom>
        </p:spPr>
        <p:txBody>
          <a:bodyPr>
            <a:normAutofit/>
          </a:bodyPr>
          <a:lstStyle>
            <a:lvl1pPr marL="0" indent="0">
              <a:buNone/>
              <a:defRPr sz="1600">
                <a:solidFill>
                  <a:srgbClr val="000000"/>
                </a:solidFill>
                <a:latin typeface="+mn-lt"/>
                <a:ea typeface="Inter" panose="020B0502030000000004" pitchFamily="34" charset="0"/>
              </a:defRPr>
            </a:lvl1pPr>
          </a:lstStyle>
          <a:p>
            <a:pPr lvl="0"/>
            <a:r>
              <a:rPr lang="en-US" sz="1800"/>
              <a:t>Brief caption or descriptive statement relating to picture</a:t>
            </a:r>
            <a:endParaRPr lang="en-US"/>
          </a:p>
        </p:txBody>
      </p:sp>
      <p:sp>
        <p:nvSpPr>
          <p:cNvPr id="11" name="Title 1">
            <a:extLst>
              <a:ext uri="{FF2B5EF4-FFF2-40B4-BE49-F238E27FC236}">
                <a16:creationId xmlns:a16="http://schemas.microsoft.com/office/drawing/2014/main" id="{3D54B301-8192-D743-AD47-28BE4110A56D}"/>
              </a:ext>
            </a:extLst>
          </p:cNvPr>
          <p:cNvSpPr>
            <a:spLocks noGrp="1"/>
          </p:cNvSpPr>
          <p:nvPr>
            <p:ph type="title" hasCustomPrompt="1"/>
          </p:nvPr>
        </p:nvSpPr>
        <p:spPr>
          <a:xfrm>
            <a:off x="259166" y="176071"/>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392428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p15:clr>
            <a:srgbClr val="FBAE40"/>
          </p15:clr>
        </p15:guide>
        <p15:guide id="2" pos="4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s with Cation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FCEF4AC-497F-6740-AF4C-F4E7F5B8A781}"/>
              </a:ext>
            </a:extLst>
          </p:cNvPr>
          <p:cNvSpPr>
            <a:spLocks noGrp="1"/>
          </p:cNvSpPr>
          <p:nvPr>
            <p:ph type="pic" sz="quarter" idx="13"/>
          </p:nvPr>
        </p:nvSpPr>
        <p:spPr>
          <a:xfrm>
            <a:off x="342900"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8" name="Text Placeholder 7">
            <a:extLst>
              <a:ext uri="{FF2B5EF4-FFF2-40B4-BE49-F238E27FC236}">
                <a16:creationId xmlns:a16="http://schemas.microsoft.com/office/drawing/2014/main" id="{9B486807-DA1D-D048-90AB-E2822BD41C59}"/>
              </a:ext>
            </a:extLst>
          </p:cNvPr>
          <p:cNvSpPr>
            <a:spLocks noGrp="1"/>
          </p:cNvSpPr>
          <p:nvPr>
            <p:ph type="body" sz="quarter" idx="14" hasCustomPrompt="1"/>
          </p:nvPr>
        </p:nvSpPr>
        <p:spPr>
          <a:xfrm>
            <a:off x="342900" y="4449079"/>
            <a:ext cx="2531227" cy="8572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mn-lt"/>
                <a:ea typeface="Inter"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t>Brief caption or descriptive statement relating to picture</a:t>
            </a:r>
            <a:endParaRPr lang="en-US"/>
          </a:p>
        </p:txBody>
      </p:sp>
      <p:sp>
        <p:nvSpPr>
          <p:cNvPr id="19" name="Picture Placeholder 6">
            <a:extLst>
              <a:ext uri="{FF2B5EF4-FFF2-40B4-BE49-F238E27FC236}">
                <a16:creationId xmlns:a16="http://schemas.microsoft.com/office/drawing/2014/main" id="{6D5BD184-0386-3544-B7D9-244C594525D4}"/>
              </a:ext>
            </a:extLst>
          </p:cNvPr>
          <p:cNvSpPr>
            <a:spLocks noGrp="1"/>
          </p:cNvSpPr>
          <p:nvPr>
            <p:ph type="pic" sz="quarter" idx="15"/>
          </p:nvPr>
        </p:nvSpPr>
        <p:spPr>
          <a:xfrm>
            <a:off x="3326268"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20" name="Text Placeholder 7">
            <a:extLst>
              <a:ext uri="{FF2B5EF4-FFF2-40B4-BE49-F238E27FC236}">
                <a16:creationId xmlns:a16="http://schemas.microsoft.com/office/drawing/2014/main" id="{84B1B318-FBD7-8E43-86FD-EEC72A8A9C9F}"/>
              </a:ext>
            </a:extLst>
          </p:cNvPr>
          <p:cNvSpPr>
            <a:spLocks noGrp="1"/>
          </p:cNvSpPr>
          <p:nvPr>
            <p:ph type="body" sz="quarter" idx="16" hasCustomPrompt="1"/>
          </p:nvPr>
        </p:nvSpPr>
        <p:spPr>
          <a:xfrm>
            <a:off x="3321346" y="4449079"/>
            <a:ext cx="2541070" cy="8572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mn-lt"/>
                <a:ea typeface="Inter"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t>Brief caption or descriptive statement relating to picture</a:t>
            </a:r>
            <a:endParaRPr lang="en-US"/>
          </a:p>
        </p:txBody>
      </p:sp>
      <p:sp>
        <p:nvSpPr>
          <p:cNvPr id="21" name="Picture Placeholder 6">
            <a:extLst>
              <a:ext uri="{FF2B5EF4-FFF2-40B4-BE49-F238E27FC236}">
                <a16:creationId xmlns:a16="http://schemas.microsoft.com/office/drawing/2014/main" id="{C1820232-91B0-CF47-8C24-E93695570F40}"/>
              </a:ext>
            </a:extLst>
          </p:cNvPr>
          <p:cNvSpPr>
            <a:spLocks noGrp="1"/>
          </p:cNvSpPr>
          <p:nvPr>
            <p:ph type="pic" sz="quarter" idx="17"/>
          </p:nvPr>
        </p:nvSpPr>
        <p:spPr>
          <a:xfrm>
            <a:off x="6309636"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22" name="Text Placeholder 7">
            <a:extLst>
              <a:ext uri="{FF2B5EF4-FFF2-40B4-BE49-F238E27FC236}">
                <a16:creationId xmlns:a16="http://schemas.microsoft.com/office/drawing/2014/main" id="{41CF3CBF-8AC0-7A4A-BEBA-56048F45F734}"/>
              </a:ext>
            </a:extLst>
          </p:cNvPr>
          <p:cNvSpPr>
            <a:spLocks noGrp="1"/>
          </p:cNvSpPr>
          <p:nvPr>
            <p:ph type="body" sz="quarter" idx="18" hasCustomPrompt="1"/>
          </p:nvPr>
        </p:nvSpPr>
        <p:spPr>
          <a:xfrm>
            <a:off x="6297779" y="4449079"/>
            <a:ext cx="2541070" cy="8572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mn-lt"/>
                <a:ea typeface="Inter"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t>Brief caption or descriptive statement relating to picture</a:t>
            </a:r>
            <a:endParaRPr lang="en-US"/>
          </a:p>
        </p:txBody>
      </p:sp>
      <p:sp>
        <p:nvSpPr>
          <p:cNvPr id="23" name="Picture Placeholder 6">
            <a:extLst>
              <a:ext uri="{FF2B5EF4-FFF2-40B4-BE49-F238E27FC236}">
                <a16:creationId xmlns:a16="http://schemas.microsoft.com/office/drawing/2014/main" id="{B197E689-0629-A141-8425-3F37EF5125F6}"/>
              </a:ext>
            </a:extLst>
          </p:cNvPr>
          <p:cNvSpPr>
            <a:spLocks noGrp="1"/>
          </p:cNvSpPr>
          <p:nvPr>
            <p:ph type="pic" sz="quarter" idx="19"/>
          </p:nvPr>
        </p:nvSpPr>
        <p:spPr>
          <a:xfrm>
            <a:off x="9293005"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24" name="Text Placeholder 7">
            <a:extLst>
              <a:ext uri="{FF2B5EF4-FFF2-40B4-BE49-F238E27FC236}">
                <a16:creationId xmlns:a16="http://schemas.microsoft.com/office/drawing/2014/main" id="{61D7ACE9-7568-EB49-A728-201210F65C2F}"/>
              </a:ext>
            </a:extLst>
          </p:cNvPr>
          <p:cNvSpPr>
            <a:spLocks noGrp="1"/>
          </p:cNvSpPr>
          <p:nvPr>
            <p:ph type="body" sz="quarter" idx="20" hasCustomPrompt="1"/>
          </p:nvPr>
        </p:nvSpPr>
        <p:spPr>
          <a:xfrm>
            <a:off x="9292170" y="4449079"/>
            <a:ext cx="2532062" cy="8572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mn-lt"/>
                <a:ea typeface="Inter"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t>Brief caption or descriptive statement relating to picture</a:t>
            </a:r>
            <a:endParaRPr lang="en-US"/>
          </a:p>
        </p:txBody>
      </p:sp>
      <p:sp>
        <p:nvSpPr>
          <p:cNvPr id="12" name="Title 1">
            <a:extLst>
              <a:ext uri="{FF2B5EF4-FFF2-40B4-BE49-F238E27FC236}">
                <a16:creationId xmlns:a16="http://schemas.microsoft.com/office/drawing/2014/main" id="{1A37145D-8AC2-094A-B66C-B657393F311D}"/>
              </a:ext>
            </a:extLst>
          </p:cNvPr>
          <p:cNvSpPr>
            <a:spLocks noGrp="1"/>
          </p:cNvSpPr>
          <p:nvPr>
            <p:ph type="title" hasCustomPrompt="1"/>
          </p:nvPr>
        </p:nvSpPr>
        <p:spPr>
          <a:xfrm>
            <a:off x="263675"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77915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4194DB6-C16F-E54E-89D7-D04154BF2A7E}"/>
              </a:ext>
            </a:extLst>
          </p:cNvPr>
          <p:cNvPicPr>
            <a:picLocks noChangeAspect="1"/>
          </p:cNvPicPr>
          <p:nvPr userDrawn="1"/>
        </p:nvPicPr>
        <p:blipFill rotWithShape="1">
          <a:blip r:embed="rId2"/>
          <a:srcRect b="68122"/>
          <a:stretch/>
        </p:blipFill>
        <p:spPr>
          <a:xfrm>
            <a:off x="5049780" y="1677985"/>
            <a:ext cx="2529590" cy="683300"/>
          </a:xfrm>
          <a:prstGeom prst="rect">
            <a:avLst/>
          </a:prstGeom>
        </p:spPr>
      </p:pic>
      <p:sp>
        <p:nvSpPr>
          <p:cNvPr id="8" name="Rectangle 7">
            <a:extLst>
              <a:ext uri="{FF2B5EF4-FFF2-40B4-BE49-F238E27FC236}">
                <a16:creationId xmlns:a16="http://schemas.microsoft.com/office/drawing/2014/main" id="{139DE9E5-7034-624D-B781-2EF7E3C76FBC}"/>
              </a:ext>
            </a:extLst>
          </p:cNvPr>
          <p:cNvSpPr/>
          <p:nvPr userDrawn="1"/>
        </p:nvSpPr>
        <p:spPr>
          <a:xfrm>
            <a:off x="8086129" y="4187897"/>
            <a:ext cx="1010715" cy="1314036"/>
          </a:xfrm>
          <a:prstGeom prst="rect">
            <a:avLst/>
          </a:prstGeom>
          <a:gradFill flip="none" rotWithShape="1">
            <a:gsLst>
              <a:gs pos="0">
                <a:schemeClr val="accent3"/>
              </a:gs>
              <a:gs pos="100000">
                <a:schemeClr val="accent3">
                  <a:alpha val="2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pic>
        <p:nvPicPr>
          <p:cNvPr id="9" name="Picture 8">
            <a:extLst>
              <a:ext uri="{FF2B5EF4-FFF2-40B4-BE49-F238E27FC236}">
                <a16:creationId xmlns:a16="http://schemas.microsoft.com/office/drawing/2014/main" id="{95E0B778-5A64-DF49-91F8-669FD0C1CECD}"/>
              </a:ext>
            </a:extLst>
          </p:cNvPr>
          <p:cNvPicPr>
            <a:picLocks noChangeAspect="1"/>
          </p:cNvPicPr>
          <p:nvPr userDrawn="1"/>
        </p:nvPicPr>
        <p:blipFill>
          <a:blip r:embed="rId3"/>
          <a:stretch>
            <a:fillRect/>
          </a:stretch>
        </p:blipFill>
        <p:spPr>
          <a:xfrm>
            <a:off x="8086129" y="3954654"/>
            <a:ext cx="1010715" cy="233243"/>
          </a:xfrm>
          <a:prstGeom prst="rect">
            <a:avLst/>
          </a:prstGeom>
        </p:spPr>
      </p:pic>
      <p:sp>
        <p:nvSpPr>
          <p:cNvPr id="5" name="Rectangle 4">
            <a:extLst>
              <a:ext uri="{FF2B5EF4-FFF2-40B4-BE49-F238E27FC236}">
                <a16:creationId xmlns:a16="http://schemas.microsoft.com/office/drawing/2014/main" id="{29FC06A0-4DA5-004D-ADF1-1D7F57A99FD8}"/>
              </a:ext>
            </a:extLst>
          </p:cNvPr>
          <p:cNvSpPr/>
          <p:nvPr userDrawn="1"/>
        </p:nvSpPr>
        <p:spPr>
          <a:xfrm>
            <a:off x="-1" y="1993900"/>
            <a:ext cx="8591489"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
        <p:nvSpPr>
          <p:cNvPr id="10" name="Title 1">
            <a:extLst>
              <a:ext uri="{FF2B5EF4-FFF2-40B4-BE49-F238E27FC236}">
                <a16:creationId xmlns:a16="http://schemas.microsoft.com/office/drawing/2014/main" id="{16ECD839-14B9-774D-AD18-47C88EAAFF13}"/>
              </a:ext>
            </a:extLst>
          </p:cNvPr>
          <p:cNvSpPr>
            <a:spLocks noGrp="1"/>
          </p:cNvSpPr>
          <p:nvPr>
            <p:ph type="ctrTitle" hasCustomPrompt="1"/>
          </p:nvPr>
        </p:nvSpPr>
        <p:spPr>
          <a:xfrm>
            <a:off x="253981" y="1847124"/>
            <a:ext cx="8337506" cy="1534889"/>
          </a:xfrm>
          <a:prstGeom prst="rect">
            <a:avLst/>
          </a:prstGeom>
        </p:spPr>
        <p:txBody>
          <a:bodyPr anchor="b" anchorCtr="0">
            <a:noAutofit/>
          </a:bodyPr>
          <a:lstStyle>
            <a:lvl1pPr algn="l">
              <a:defRPr sz="4400" b="1" spc="0" baseline="0">
                <a:solidFill>
                  <a:srgbClr val="000000"/>
                </a:solidFill>
                <a:latin typeface="+mj-lt"/>
                <a:ea typeface="Inter" panose="020B0502030000000004" pitchFamily="34" charset="0"/>
              </a:defRPr>
            </a:lvl1pPr>
          </a:lstStyle>
          <a:p>
            <a:r>
              <a:rPr lang="en-US"/>
              <a:t>Section Header 1</a:t>
            </a:r>
          </a:p>
        </p:txBody>
      </p:sp>
      <p:sp>
        <p:nvSpPr>
          <p:cNvPr id="11" name="Subtitle 2">
            <a:extLst>
              <a:ext uri="{FF2B5EF4-FFF2-40B4-BE49-F238E27FC236}">
                <a16:creationId xmlns:a16="http://schemas.microsoft.com/office/drawing/2014/main" id="{9B1DF1A2-258D-D248-AA99-09A833187153}"/>
              </a:ext>
            </a:extLst>
          </p:cNvPr>
          <p:cNvSpPr>
            <a:spLocks noGrp="1"/>
          </p:cNvSpPr>
          <p:nvPr>
            <p:ph type="subTitle" idx="1" hasCustomPrompt="1"/>
          </p:nvPr>
        </p:nvSpPr>
        <p:spPr>
          <a:xfrm>
            <a:off x="253981" y="3522047"/>
            <a:ext cx="7596188" cy="830122"/>
          </a:xfrm>
          <a:prstGeom prst="rect">
            <a:avLst/>
          </a:prstGeom>
        </p:spPr>
        <p:txBody>
          <a:bodyPr wrap="square">
            <a:noAutofit/>
          </a:bodyPr>
          <a:lstStyle>
            <a:lvl1pPr marL="0" indent="0" algn="l">
              <a:buNone/>
              <a:defRPr sz="2000" spc="0" baseline="0">
                <a:solidFill>
                  <a:srgbClr val="000000"/>
                </a:solidFill>
                <a:latin typeface="+mn-lt"/>
                <a:ea typeface="Inter" panose="020B05020300000000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Presentation Subtitle Lorem Ipsum</a:t>
            </a:r>
          </a:p>
        </p:txBody>
      </p:sp>
      <p:pic>
        <p:nvPicPr>
          <p:cNvPr id="6" name="Picture 5">
            <a:extLst>
              <a:ext uri="{FF2B5EF4-FFF2-40B4-BE49-F238E27FC236}">
                <a16:creationId xmlns:a16="http://schemas.microsoft.com/office/drawing/2014/main" id="{E942CF38-DE3E-8D40-9D28-5D3F213881BA}"/>
              </a:ext>
            </a:extLst>
          </p:cNvPr>
          <p:cNvPicPr>
            <a:picLocks noChangeAspect="1"/>
          </p:cNvPicPr>
          <p:nvPr userDrawn="1"/>
        </p:nvPicPr>
        <p:blipFill>
          <a:blip r:embed="rId4"/>
          <a:stretch>
            <a:fillRect/>
          </a:stretch>
        </p:blipFill>
        <p:spPr>
          <a:xfrm>
            <a:off x="365363" y="6400800"/>
            <a:ext cx="278208" cy="199423"/>
          </a:xfrm>
          <a:prstGeom prst="rect">
            <a:avLst/>
          </a:prstGeom>
        </p:spPr>
      </p:pic>
      <p:pic>
        <p:nvPicPr>
          <p:cNvPr id="13" name="Picture 12">
            <a:extLst>
              <a:ext uri="{FF2B5EF4-FFF2-40B4-BE49-F238E27FC236}">
                <a16:creationId xmlns:a16="http://schemas.microsoft.com/office/drawing/2014/main" id="{D94FAB52-7E30-D941-86B2-BA9744945AFA}"/>
              </a:ext>
            </a:extLst>
          </p:cNvPr>
          <p:cNvPicPr>
            <a:picLocks noChangeAspect="1"/>
          </p:cNvPicPr>
          <p:nvPr userDrawn="1"/>
        </p:nvPicPr>
        <p:blipFill>
          <a:blip r:embed="rId3"/>
          <a:stretch>
            <a:fillRect/>
          </a:stretch>
        </p:blipFill>
        <p:spPr>
          <a:xfrm flipH="1" flipV="1">
            <a:off x="11216640" y="0"/>
            <a:ext cx="975360" cy="225084"/>
          </a:xfrm>
          <a:prstGeom prst="rect">
            <a:avLst/>
          </a:prstGeom>
        </p:spPr>
      </p:pic>
      <p:sp>
        <p:nvSpPr>
          <p:cNvPr id="14" name="Rectangle 13">
            <a:extLst>
              <a:ext uri="{FF2B5EF4-FFF2-40B4-BE49-F238E27FC236}">
                <a16:creationId xmlns:a16="http://schemas.microsoft.com/office/drawing/2014/main" id="{49B220C3-942D-E947-B96C-A4D3CED9547C}"/>
              </a:ext>
            </a:extLst>
          </p:cNvPr>
          <p:cNvSpPr/>
          <p:nvPr userDrawn="1"/>
        </p:nvSpPr>
        <p:spPr>
          <a:xfrm>
            <a:off x="10075194" y="661595"/>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
        <p:nvSpPr>
          <p:cNvPr id="15" name="Rectangle 14">
            <a:extLst>
              <a:ext uri="{FF2B5EF4-FFF2-40B4-BE49-F238E27FC236}">
                <a16:creationId xmlns:a16="http://schemas.microsoft.com/office/drawing/2014/main" id="{0285C048-772A-0D4F-B877-19BFE1B3E1EC}"/>
              </a:ext>
            </a:extLst>
          </p:cNvPr>
          <p:cNvSpPr/>
          <p:nvPr userDrawn="1"/>
        </p:nvSpPr>
        <p:spPr>
          <a:xfrm>
            <a:off x="11181285" y="3800805"/>
            <a:ext cx="1010715" cy="3057195"/>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
        <p:nvSpPr>
          <p:cNvPr id="16" name="Rectangle 15">
            <a:extLst>
              <a:ext uri="{FF2B5EF4-FFF2-40B4-BE49-F238E27FC236}">
                <a16:creationId xmlns:a16="http://schemas.microsoft.com/office/drawing/2014/main" id="{06784478-F424-2142-805B-4CF14228C9E4}"/>
              </a:ext>
            </a:extLst>
          </p:cNvPr>
          <p:cNvSpPr/>
          <p:nvPr userDrawn="1"/>
        </p:nvSpPr>
        <p:spPr>
          <a:xfrm>
            <a:off x="10247404" y="1245055"/>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Tree>
    <p:extLst>
      <p:ext uri="{BB962C8B-B14F-4D97-AF65-F5344CB8AC3E}">
        <p14:creationId xmlns:p14="http://schemas.microsoft.com/office/powerpoint/2010/main" val="155495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058618-904A-5947-B84B-84EBE4EE0442}"/>
              </a:ext>
            </a:extLst>
          </p:cNvPr>
          <p:cNvPicPr>
            <a:picLocks noChangeAspect="1"/>
          </p:cNvPicPr>
          <p:nvPr userDrawn="1"/>
        </p:nvPicPr>
        <p:blipFill>
          <a:blip r:embed="rId2"/>
          <a:stretch>
            <a:fillRect/>
          </a:stretch>
        </p:blipFill>
        <p:spPr>
          <a:xfrm flipH="1" flipV="1">
            <a:off x="11216640" y="0"/>
            <a:ext cx="975360" cy="225084"/>
          </a:xfrm>
          <a:prstGeom prst="rect">
            <a:avLst/>
          </a:prstGeom>
        </p:spPr>
      </p:pic>
      <p:pic>
        <p:nvPicPr>
          <p:cNvPr id="7" name="Picture 6">
            <a:extLst>
              <a:ext uri="{FF2B5EF4-FFF2-40B4-BE49-F238E27FC236}">
                <a16:creationId xmlns:a16="http://schemas.microsoft.com/office/drawing/2014/main" id="{6EA200D6-D23B-B741-BC58-4374DA39A737}"/>
              </a:ext>
            </a:extLst>
          </p:cNvPr>
          <p:cNvPicPr>
            <a:picLocks noChangeAspect="1"/>
          </p:cNvPicPr>
          <p:nvPr userDrawn="1"/>
        </p:nvPicPr>
        <p:blipFill>
          <a:blip r:embed="rId3"/>
          <a:stretch>
            <a:fillRect/>
          </a:stretch>
        </p:blipFill>
        <p:spPr>
          <a:xfrm>
            <a:off x="4283297" y="3128211"/>
            <a:ext cx="3625406" cy="414848"/>
          </a:xfrm>
          <a:prstGeom prst="rect">
            <a:avLst/>
          </a:prstGeom>
        </p:spPr>
      </p:pic>
    </p:spTree>
    <p:extLst>
      <p:ext uri="{BB962C8B-B14F-4D97-AF65-F5344CB8AC3E}">
        <p14:creationId xmlns:p14="http://schemas.microsoft.com/office/powerpoint/2010/main" val="6238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p15:clr>
            <a:srgbClr val="FBAE40"/>
          </p15:clr>
        </p15:guide>
        <p15:guide id="2" pos="4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8E79752-B1F1-7346-A6DB-8BF8980F8859}"/>
              </a:ext>
            </a:extLst>
          </p:cNvPr>
          <p:cNvPicPr>
            <a:picLocks noChangeAspect="1"/>
          </p:cNvPicPr>
          <p:nvPr userDrawn="1"/>
        </p:nvPicPr>
        <p:blipFill rotWithShape="1">
          <a:blip r:embed="rId2"/>
          <a:srcRect b="68122"/>
          <a:stretch/>
        </p:blipFill>
        <p:spPr>
          <a:xfrm>
            <a:off x="6407085" y="4989213"/>
            <a:ext cx="2529590" cy="683300"/>
          </a:xfrm>
          <a:prstGeom prst="rect">
            <a:avLst/>
          </a:prstGeom>
        </p:spPr>
      </p:pic>
      <p:sp>
        <p:nvSpPr>
          <p:cNvPr id="10" name="Rectangle 9">
            <a:extLst>
              <a:ext uri="{FF2B5EF4-FFF2-40B4-BE49-F238E27FC236}">
                <a16:creationId xmlns:a16="http://schemas.microsoft.com/office/drawing/2014/main" id="{E23D178B-7CD3-384F-B8E0-9BAFA865C639}"/>
              </a:ext>
            </a:extLst>
          </p:cNvPr>
          <p:cNvSpPr/>
          <p:nvPr userDrawn="1"/>
        </p:nvSpPr>
        <p:spPr>
          <a:xfrm>
            <a:off x="8412818" y="1712029"/>
            <a:ext cx="470593" cy="1707131"/>
          </a:xfrm>
          <a:prstGeom prst="rect">
            <a:avLst/>
          </a:prstGeom>
          <a:gradFill flip="none" rotWithShape="1">
            <a:gsLst>
              <a:gs pos="0">
                <a:schemeClr val="accent2"/>
              </a:gs>
              <a:gs pos="100000">
                <a:schemeClr val="accent2">
                  <a:alpha val="2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pic>
        <p:nvPicPr>
          <p:cNvPr id="11" name="Picture 10">
            <a:extLst>
              <a:ext uri="{FF2B5EF4-FFF2-40B4-BE49-F238E27FC236}">
                <a16:creationId xmlns:a16="http://schemas.microsoft.com/office/drawing/2014/main" id="{91DA104C-489B-5645-A6BD-2AECCE933518}"/>
              </a:ext>
            </a:extLst>
          </p:cNvPr>
          <p:cNvPicPr>
            <a:picLocks noChangeAspect="1"/>
          </p:cNvPicPr>
          <p:nvPr userDrawn="1"/>
        </p:nvPicPr>
        <p:blipFill>
          <a:blip r:embed="rId3"/>
          <a:stretch>
            <a:fillRect/>
          </a:stretch>
        </p:blipFill>
        <p:spPr>
          <a:xfrm>
            <a:off x="8412818" y="1604637"/>
            <a:ext cx="470593" cy="108599"/>
          </a:xfrm>
          <a:prstGeom prst="rect">
            <a:avLst/>
          </a:prstGeom>
        </p:spPr>
      </p:pic>
      <p:sp>
        <p:nvSpPr>
          <p:cNvPr id="5" name="Rectangle 4">
            <a:extLst>
              <a:ext uri="{FF2B5EF4-FFF2-40B4-BE49-F238E27FC236}">
                <a16:creationId xmlns:a16="http://schemas.microsoft.com/office/drawing/2014/main" id="{149CDAD4-8CD1-C94B-A9CC-8046006859AC}"/>
              </a:ext>
            </a:extLst>
          </p:cNvPr>
          <p:cNvSpPr/>
          <p:nvPr userDrawn="1"/>
        </p:nvSpPr>
        <p:spPr>
          <a:xfrm>
            <a:off x="-1" y="1993900"/>
            <a:ext cx="8591489"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
        <p:nvSpPr>
          <p:cNvPr id="6" name="Title 1">
            <a:extLst>
              <a:ext uri="{FF2B5EF4-FFF2-40B4-BE49-F238E27FC236}">
                <a16:creationId xmlns:a16="http://schemas.microsoft.com/office/drawing/2014/main" id="{C34D06F3-8B7C-7A42-8C03-EC8C642428D7}"/>
              </a:ext>
            </a:extLst>
          </p:cNvPr>
          <p:cNvSpPr>
            <a:spLocks noGrp="1"/>
          </p:cNvSpPr>
          <p:nvPr>
            <p:ph type="ctrTitle" hasCustomPrompt="1"/>
          </p:nvPr>
        </p:nvSpPr>
        <p:spPr>
          <a:xfrm>
            <a:off x="253981" y="1847124"/>
            <a:ext cx="8337506" cy="1534889"/>
          </a:xfrm>
          <a:prstGeom prst="rect">
            <a:avLst/>
          </a:prstGeom>
        </p:spPr>
        <p:txBody>
          <a:bodyPr anchor="b" anchorCtr="0">
            <a:noAutofit/>
          </a:bodyPr>
          <a:lstStyle>
            <a:lvl1pPr algn="l">
              <a:defRPr sz="4400" b="1" spc="0" baseline="0">
                <a:solidFill>
                  <a:srgbClr val="000000"/>
                </a:solidFill>
                <a:latin typeface="+mj-lt"/>
                <a:ea typeface="Inter" panose="020B0502030000000004" pitchFamily="34" charset="0"/>
              </a:defRPr>
            </a:lvl1pPr>
          </a:lstStyle>
          <a:p>
            <a:r>
              <a:rPr lang="en-US"/>
              <a:t>Section Header 2</a:t>
            </a:r>
          </a:p>
        </p:txBody>
      </p:sp>
      <p:sp>
        <p:nvSpPr>
          <p:cNvPr id="9" name="Subtitle 2">
            <a:extLst>
              <a:ext uri="{FF2B5EF4-FFF2-40B4-BE49-F238E27FC236}">
                <a16:creationId xmlns:a16="http://schemas.microsoft.com/office/drawing/2014/main" id="{435F4C80-9FF9-E143-B52B-51880FEE6A6E}"/>
              </a:ext>
            </a:extLst>
          </p:cNvPr>
          <p:cNvSpPr>
            <a:spLocks noGrp="1"/>
          </p:cNvSpPr>
          <p:nvPr>
            <p:ph type="subTitle" idx="1" hasCustomPrompt="1"/>
          </p:nvPr>
        </p:nvSpPr>
        <p:spPr>
          <a:xfrm>
            <a:off x="253981" y="3522047"/>
            <a:ext cx="7596188" cy="830122"/>
          </a:xfrm>
          <a:prstGeom prst="rect">
            <a:avLst/>
          </a:prstGeom>
        </p:spPr>
        <p:txBody>
          <a:bodyPr wrap="square">
            <a:noAutofit/>
          </a:bodyPr>
          <a:lstStyle>
            <a:lvl1pPr marL="0" indent="0" algn="l">
              <a:buNone/>
              <a:defRPr sz="2000" spc="0" baseline="0">
                <a:solidFill>
                  <a:srgbClr val="000000"/>
                </a:solidFill>
                <a:latin typeface="+mn-lt"/>
                <a:ea typeface="Inter" panose="020B05020300000000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Presentation Subtitle Lorem Ipsum</a:t>
            </a:r>
          </a:p>
        </p:txBody>
      </p:sp>
      <p:pic>
        <p:nvPicPr>
          <p:cNvPr id="7" name="Picture 6">
            <a:extLst>
              <a:ext uri="{FF2B5EF4-FFF2-40B4-BE49-F238E27FC236}">
                <a16:creationId xmlns:a16="http://schemas.microsoft.com/office/drawing/2014/main" id="{68AD7EBD-E632-5949-99DA-EFB68C157FAC}"/>
              </a:ext>
            </a:extLst>
          </p:cNvPr>
          <p:cNvPicPr>
            <a:picLocks noChangeAspect="1"/>
          </p:cNvPicPr>
          <p:nvPr userDrawn="1"/>
        </p:nvPicPr>
        <p:blipFill>
          <a:blip r:embed="rId4"/>
          <a:stretch>
            <a:fillRect/>
          </a:stretch>
        </p:blipFill>
        <p:spPr>
          <a:xfrm>
            <a:off x="365363" y="6400800"/>
            <a:ext cx="278208" cy="199423"/>
          </a:xfrm>
          <a:prstGeom prst="rect">
            <a:avLst/>
          </a:prstGeom>
        </p:spPr>
      </p:pic>
      <p:pic>
        <p:nvPicPr>
          <p:cNvPr id="13" name="Picture 12">
            <a:extLst>
              <a:ext uri="{FF2B5EF4-FFF2-40B4-BE49-F238E27FC236}">
                <a16:creationId xmlns:a16="http://schemas.microsoft.com/office/drawing/2014/main" id="{8C786DED-EF6A-7142-AF1D-FFA8171EAB26}"/>
              </a:ext>
            </a:extLst>
          </p:cNvPr>
          <p:cNvPicPr>
            <a:picLocks noChangeAspect="1"/>
          </p:cNvPicPr>
          <p:nvPr userDrawn="1"/>
        </p:nvPicPr>
        <p:blipFill>
          <a:blip r:embed="rId3"/>
          <a:stretch>
            <a:fillRect/>
          </a:stretch>
        </p:blipFill>
        <p:spPr>
          <a:xfrm flipH="1" flipV="1">
            <a:off x="11216640" y="0"/>
            <a:ext cx="975360" cy="225084"/>
          </a:xfrm>
          <a:prstGeom prst="rect">
            <a:avLst/>
          </a:prstGeom>
        </p:spPr>
      </p:pic>
      <p:sp>
        <p:nvSpPr>
          <p:cNvPr id="14" name="Rectangle 13">
            <a:extLst>
              <a:ext uri="{FF2B5EF4-FFF2-40B4-BE49-F238E27FC236}">
                <a16:creationId xmlns:a16="http://schemas.microsoft.com/office/drawing/2014/main" id="{935F58C8-3EB0-EB45-B464-FCA88D948883}"/>
              </a:ext>
            </a:extLst>
          </p:cNvPr>
          <p:cNvSpPr/>
          <p:nvPr userDrawn="1"/>
        </p:nvSpPr>
        <p:spPr>
          <a:xfrm>
            <a:off x="10008674" y="3887395"/>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
        <p:nvSpPr>
          <p:cNvPr id="15" name="Rectangle 14">
            <a:extLst>
              <a:ext uri="{FF2B5EF4-FFF2-40B4-BE49-F238E27FC236}">
                <a16:creationId xmlns:a16="http://schemas.microsoft.com/office/drawing/2014/main" id="{AFA58B45-CD47-534B-838F-BE5D87737B80}"/>
              </a:ext>
            </a:extLst>
          </p:cNvPr>
          <p:cNvSpPr/>
          <p:nvPr userDrawn="1"/>
        </p:nvSpPr>
        <p:spPr>
          <a:xfrm>
            <a:off x="11181285" y="2103602"/>
            <a:ext cx="1010715" cy="3057195"/>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
        <p:nvSpPr>
          <p:cNvPr id="16" name="Rectangle 15">
            <a:extLst>
              <a:ext uri="{FF2B5EF4-FFF2-40B4-BE49-F238E27FC236}">
                <a16:creationId xmlns:a16="http://schemas.microsoft.com/office/drawing/2014/main" id="{FA3A8348-31F9-7E4E-9FCE-3EC03B020C2A}"/>
              </a:ext>
            </a:extLst>
          </p:cNvPr>
          <p:cNvSpPr/>
          <p:nvPr userDrawn="1"/>
        </p:nvSpPr>
        <p:spPr>
          <a:xfrm>
            <a:off x="9661926" y="225084"/>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Tree>
    <p:extLst>
      <p:ext uri="{BB962C8B-B14F-4D97-AF65-F5344CB8AC3E}">
        <p14:creationId xmlns:p14="http://schemas.microsoft.com/office/powerpoint/2010/main" val="409534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6E2E2F9-8754-024F-8BBA-BD67736F58B7}"/>
              </a:ext>
            </a:extLst>
          </p:cNvPr>
          <p:cNvPicPr>
            <a:picLocks noChangeAspect="1"/>
          </p:cNvPicPr>
          <p:nvPr userDrawn="1"/>
        </p:nvPicPr>
        <p:blipFill rotWithShape="1">
          <a:blip r:embed="rId2"/>
          <a:srcRect b="68122"/>
          <a:stretch/>
        </p:blipFill>
        <p:spPr>
          <a:xfrm>
            <a:off x="643571" y="1652250"/>
            <a:ext cx="2529590" cy="683300"/>
          </a:xfrm>
          <a:prstGeom prst="rect">
            <a:avLst/>
          </a:prstGeom>
        </p:spPr>
      </p:pic>
      <p:sp>
        <p:nvSpPr>
          <p:cNvPr id="10" name="Rectangle 9">
            <a:extLst>
              <a:ext uri="{FF2B5EF4-FFF2-40B4-BE49-F238E27FC236}">
                <a16:creationId xmlns:a16="http://schemas.microsoft.com/office/drawing/2014/main" id="{FD46885E-3E3D-2243-B408-C9F9E1170D8D}"/>
              </a:ext>
            </a:extLst>
          </p:cNvPr>
          <p:cNvSpPr/>
          <p:nvPr userDrawn="1"/>
        </p:nvSpPr>
        <p:spPr>
          <a:xfrm>
            <a:off x="8086130" y="5101687"/>
            <a:ext cx="1010715" cy="595309"/>
          </a:xfrm>
          <a:prstGeom prst="rect">
            <a:avLst/>
          </a:prstGeom>
          <a:gradFill>
            <a:gsLst>
              <a:gs pos="0">
                <a:schemeClr val="accent4"/>
              </a:gs>
              <a:gs pos="100000">
                <a:schemeClr val="accent4">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pic>
        <p:nvPicPr>
          <p:cNvPr id="11" name="Picture 10">
            <a:extLst>
              <a:ext uri="{FF2B5EF4-FFF2-40B4-BE49-F238E27FC236}">
                <a16:creationId xmlns:a16="http://schemas.microsoft.com/office/drawing/2014/main" id="{9E7B2188-C905-524B-9420-86971C085FD1}"/>
              </a:ext>
            </a:extLst>
          </p:cNvPr>
          <p:cNvPicPr>
            <a:picLocks noChangeAspect="1"/>
          </p:cNvPicPr>
          <p:nvPr userDrawn="1"/>
        </p:nvPicPr>
        <p:blipFill>
          <a:blip r:embed="rId3"/>
          <a:stretch>
            <a:fillRect/>
          </a:stretch>
        </p:blipFill>
        <p:spPr>
          <a:xfrm>
            <a:off x="8086130" y="4868879"/>
            <a:ext cx="1010715" cy="233243"/>
          </a:xfrm>
          <a:prstGeom prst="rect">
            <a:avLst/>
          </a:prstGeom>
        </p:spPr>
      </p:pic>
      <p:sp>
        <p:nvSpPr>
          <p:cNvPr id="7" name="Rectangle 6">
            <a:extLst>
              <a:ext uri="{FF2B5EF4-FFF2-40B4-BE49-F238E27FC236}">
                <a16:creationId xmlns:a16="http://schemas.microsoft.com/office/drawing/2014/main" id="{B03424BA-A3CC-CB4A-9699-EB92FA1B5186}"/>
              </a:ext>
            </a:extLst>
          </p:cNvPr>
          <p:cNvSpPr/>
          <p:nvPr userDrawn="1"/>
        </p:nvSpPr>
        <p:spPr>
          <a:xfrm>
            <a:off x="-1" y="1993900"/>
            <a:ext cx="8591489"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
        <p:nvSpPr>
          <p:cNvPr id="5" name="Title 1">
            <a:extLst>
              <a:ext uri="{FF2B5EF4-FFF2-40B4-BE49-F238E27FC236}">
                <a16:creationId xmlns:a16="http://schemas.microsoft.com/office/drawing/2014/main" id="{546449A0-F2BF-FD42-8550-0C46C85859CF}"/>
              </a:ext>
            </a:extLst>
          </p:cNvPr>
          <p:cNvSpPr>
            <a:spLocks noGrp="1"/>
          </p:cNvSpPr>
          <p:nvPr>
            <p:ph type="ctrTitle" hasCustomPrompt="1"/>
          </p:nvPr>
        </p:nvSpPr>
        <p:spPr>
          <a:xfrm>
            <a:off x="253985" y="1835255"/>
            <a:ext cx="8337506" cy="1534889"/>
          </a:xfrm>
          <a:prstGeom prst="rect">
            <a:avLst/>
          </a:prstGeom>
        </p:spPr>
        <p:txBody>
          <a:bodyPr anchor="b" anchorCtr="0">
            <a:noAutofit/>
          </a:bodyPr>
          <a:lstStyle>
            <a:lvl1pPr algn="l">
              <a:defRPr sz="4400" b="1" kern="1000" spc="0" baseline="0">
                <a:solidFill>
                  <a:srgbClr val="000000"/>
                </a:solidFill>
                <a:latin typeface="+mj-lt"/>
                <a:ea typeface="Inter" panose="020B0502030000000004" pitchFamily="34" charset="0"/>
              </a:defRPr>
            </a:lvl1pPr>
          </a:lstStyle>
          <a:p>
            <a:r>
              <a:rPr lang="en-US"/>
              <a:t>Section Header 3</a:t>
            </a:r>
          </a:p>
        </p:txBody>
      </p:sp>
      <p:sp>
        <p:nvSpPr>
          <p:cNvPr id="6" name="Subtitle 2">
            <a:extLst>
              <a:ext uri="{FF2B5EF4-FFF2-40B4-BE49-F238E27FC236}">
                <a16:creationId xmlns:a16="http://schemas.microsoft.com/office/drawing/2014/main" id="{9DA78A3D-81C9-8B4E-B2DF-2ACDDB7602FF}"/>
              </a:ext>
            </a:extLst>
          </p:cNvPr>
          <p:cNvSpPr>
            <a:spLocks noGrp="1"/>
          </p:cNvSpPr>
          <p:nvPr>
            <p:ph type="subTitle" idx="1" hasCustomPrompt="1"/>
          </p:nvPr>
        </p:nvSpPr>
        <p:spPr>
          <a:xfrm>
            <a:off x="253985" y="3510178"/>
            <a:ext cx="7596188" cy="830122"/>
          </a:xfrm>
          <a:prstGeom prst="rect">
            <a:avLst/>
          </a:prstGeom>
        </p:spPr>
        <p:txBody>
          <a:bodyPr wrap="square">
            <a:noAutofit/>
          </a:bodyPr>
          <a:lstStyle>
            <a:lvl1pPr marL="0" indent="0" algn="l">
              <a:buNone/>
              <a:defRPr sz="2000" kern="1000" spc="0" baseline="0">
                <a:solidFill>
                  <a:srgbClr val="000000"/>
                </a:solidFill>
                <a:latin typeface="+mn-lt"/>
                <a:ea typeface="Inter" panose="020B05020300000000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Presentation Subtitle Lorem Ipsum</a:t>
            </a:r>
          </a:p>
        </p:txBody>
      </p:sp>
      <p:pic>
        <p:nvPicPr>
          <p:cNvPr id="8" name="Picture 7">
            <a:extLst>
              <a:ext uri="{FF2B5EF4-FFF2-40B4-BE49-F238E27FC236}">
                <a16:creationId xmlns:a16="http://schemas.microsoft.com/office/drawing/2014/main" id="{84B1AE43-D0B7-474B-93DC-5F8932F4C2F7}"/>
              </a:ext>
            </a:extLst>
          </p:cNvPr>
          <p:cNvPicPr>
            <a:picLocks noChangeAspect="1"/>
          </p:cNvPicPr>
          <p:nvPr userDrawn="1"/>
        </p:nvPicPr>
        <p:blipFill>
          <a:blip r:embed="rId4"/>
          <a:stretch>
            <a:fillRect/>
          </a:stretch>
        </p:blipFill>
        <p:spPr>
          <a:xfrm>
            <a:off x="365363" y="6400800"/>
            <a:ext cx="278208" cy="199423"/>
          </a:xfrm>
          <a:prstGeom prst="rect">
            <a:avLst/>
          </a:prstGeom>
        </p:spPr>
      </p:pic>
      <p:pic>
        <p:nvPicPr>
          <p:cNvPr id="13" name="Picture 12">
            <a:extLst>
              <a:ext uri="{FF2B5EF4-FFF2-40B4-BE49-F238E27FC236}">
                <a16:creationId xmlns:a16="http://schemas.microsoft.com/office/drawing/2014/main" id="{6B298258-D5EB-964A-86E0-A9B74798DE61}"/>
              </a:ext>
            </a:extLst>
          </p:cNvPr>
          <p:cNvPicPr>
            <a:picLocks noChangeAspect="1"/>
          </p:cNvPicPr>
          <p:nvPr userDrawn="1"/>
        </p:nvPicPr>
        <p:blipFill>
          <a:blip r:embed="rId3"/>
          <a:stretch>
            <a:fillRect/>
          </a:stretch>
        </p:blipFill>
        <p:spPr>
          <a:xfrm flipH="1" flipV="1">
            <a:off x="11216640" y="0"/>
            <a:ext cx="975360" cy="225084"/>
          </a:xfrm>
          <a:prstGeom prst="rect">
            <a:avLst/>
          </a:prstGeom>
        </p:spPr>
      </p:pic>
      <p:sp>
        <p:nvSpPr>
          <p:cNvPr id="14" name="Rectangle 13">
            <a:extLst>
              <a:ext uri="{FF2B5EF4-FFF2-40B4-BE49-F238E27FC236}">
                <a16:creationId xmlns:a16="http://schemas.microsoft.com/office/drawing/2014/main" id="{CE4915DB-A7BA-DE4C-B1AF-30C990D6649D}"/>
              </a:ext>
            </a:extLst>
          </p:cNvPr>
          <p:cNvSpPr/>
          <p:nvPr userDrawn="1"/>
        </p:nvSpPr>
        <p:spPr>
          <a:xfrm>
            <a:off x="10494446" y="508597"/>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
        <p:nvSpPr>
          <p:cNvPr id="15" name="Rectangle 14">
            <a:extLst>
              <a:ext uri="{FF2B5EF4-FFF2-40B4-BE49-F238E27FC236}">
                <a16:creationId xmlns:a16="http://schemas.microsoft.com/office/drawing/2014/main" id="{77A339B7-AC8A-454E-BFF4-9E0FFC83F2BD}"/>
              </a:ext>
            </a:extLst>
          </p:cNvPr>
          <p:cNvSpPr/>
          <p:nvPr userDrawn="1"/>
        </p:nvSpPr>
        <p:spPr>
          <a:xfrm>
            <a:off x="10075192" y="3800805"/>
            <a:ext cx="1010715" cy="3057195"/>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
        <p:nvSpPr>
          <p:cNvPr id="16" name="Rectangle 15">
            <a:extLst>
              <a:ext uri="{FF2B5EF4-FFF2-40B4-BE49-F238E27FC236}">
                <a16:creationId xmlns:a16="http://schemas.microsoft.com/office/drawing/2014/main" id="{D7B9A7DD-F846-BF42-B3F9-E99EF638F292}"/>
              </a:ext>
            </a:extLst>
          </p:cNvPr>
          <p:cNvSpPr/>
          <p:nvPr userDrawn="1"/>
        </p:nvSpPr>
        <p:spPr>
          <a:xfrm>
            <a:off x="11673043" y="1136271"/>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err="1"/>
          </a:p>
        </p:txBody>
      </p:sp>
    </p:spTree>
    <p:extLst>
      <p:ext uri="{BB962C8B-B14F-4D97-AF65-F5344CB8AC3E}">
        <p14:creationId xmlns:p14="http://schemas.microsoft.com/office/powerpoint/2010/main" val="941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55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456" userDrawn="1">
          <p15:clr>
            <a:srgbClr val="FBAE40"/>
          </p15:clr>
        </p15:guide>
        <p15:guide id="3" pos="114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_subtitl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0FB58AD4-B5F7-C348-B8E3-10DC77F1F991}"/>
              </a:ext>
            </a:extLst>
          </p:cNvPr>
          <p:cNvSpPr>
            <a:spLocks noGrp="1"/>
          </p:cNvSpPr>
          <p:nvPr>
            <p:ph type="body" sz="quarter" idx="15"/>
          </p:nvPr>
        </p:nvSpPr>
        <p:spPr>
          <a:xfrm>
            <a:off x="269986" y="914400"/>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00" indent="0">
              <a:buFont typeface="Arial" panose="020B0604020202020204" pitchFamily="34" charset="0"/>
              <a:buNone/>
              <a:defRPr>
                <a:solidFill>
                  <a:schemeClr val="accent6"/>
                </a:solidFill>
              </a:defRPr>
            </a:lvl2pPr>
          </a:lstStyle>
          <a:p>
            <a:pPr lvl="0"/>
            <a:r>
              <a:rPr lang="en-US"/>
              <a:t>Edit Master text styles</a:t>
            </a:r>
          </a:p>
        </p:txBody>
      </p:sp>
      <p:sp>
        <p:nvSpPr>
          <p:cNvPr id="4" name="Title 1">
            <a:extLst>
              <a:ext uri="{FF2B5EF4-FFF2-40B4-BE49-F238E27FC236}">
                <a16:creationId xmlns:a16="http://schemas.microsoft.com/office/drawing/2014/main" id="{AE67C004-B424-AE42-A574-D6412A04A60B}"/>
              </a:ext>
            </a:extLst>
          </p:cNvPr>
          <p:cNvSpPr>
            <a:spLocks noGrp="1"/>
          </p:cNvSpPr>
          <p:nvPr>
            <p:ph type="title" hasCustomPrompt="1"/>
          </p:nvPr>
        </p:nvSpPr>
        <p:spPr>
          <a:xfrm>
            <a:off x="269986" y="176071"/>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38935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p15:clr>
            <a:srgbClr val="FBAE40"/>
          </p15:clr>
        </p15:guide>
        <p15:guide id="2" orient="horz" pos="41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141C5-CA5A-D043-831B-6BAF84ED2D87}"/>
              </a:ext>
            </a:extLst>
          </p:cNvPr>
          <p:cNvSpPr>
            <a:spLocks noGrp="1"/>
          </p:cNvSpPr>
          <p:nvPr>
            <p:ph sz="half" idx="1" hasCustomPrompt="1"/>
          </p:nvPr>
        </p:nvSpPr>
        <p:spPr>
          <a:xfrm>
            <a:off x="265778" y="1700784"/>
            <a:ext cx="10841372" cy="4351338"/>
          </a:xfrm>
          <a:prstGeom prst="rect">
            <a:avLst/>
          </a:prstGeom>
        </p:spPr>
        <p:txBody>
          <a:bodyPr>
            <a:noAutofit/>
          </a:bodyPr>
          <a:lstStyle>
            <a:lvl1pPr>
              <a:lnSpc>
                <a:spcPct val="90000"/>
              </a:lnSpc>
              <a:spcBef>
                <a:spcPts val="1400"/>
              </a:spcBef>
              <a:defRPr sz="2200" baseline="0">
                <a:solidFill>
                  <a:srgbClr val="000000"/>
                </a:solidFill>
                <a:latin typeface="+mn-lt"/>
                <a:ea typeface="Inter" panose="020B0502030000000004" pitchFamily="34" charset="0"/>
              </a:defRPr>
            </a:lvl1pPr>
            <a:lvl2pPr>
              <a:lnSpc>
                <a:spcPct val="90000"/>
              </a:lnSpc>
              <a:spcBef>
                <a:spcPts val="900"/>
              </a:spcBef>
              <a:defRPr sz="1800" baseline="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a:t>First level bulleted text is Arial 22 pt.</a:t>
            </a:r>
          </a:p>
          <a:p>
            <a:pPr lvl="1"/>
            <a:r>
              <a:rPr lang="en-US"/>
              <a:t>Second level text (press tab key) is 18 pt.</a:t>
            </a:r>
          </a:p>
          <a:p>
            <a:r>
              <a:rPr lang="en-US"/>
              <a:t>Arial is the only font used in the template</a:t>
            </a:r>
          </a:p>
          <a:p>
            <a:r>
              <a:rPr lang="en-US"/>
              <a:t>All bulleted text is sentence case (capitalize first letter of first word)</a:t>
            </a:r>
          </a:p>
          <a:p>
            <a:r>
              <a:rPr lang="en-US"/>
              <a:t>Use </a:t>
            </a:r>
            <a:r>
              <a:rPr lang="en-US" b="1">
                <a:solidFill>
                  <a:schemeClr val="accent6"/>
                </a:solidFill>
              </a:rPr>
              <a:t>bold</a:t>
            </a:r>
            <a:r>
              <a:rPr lang="en-US">
                <a:solidFill>
                  <a:schemeClr val="accent6"/>
                </a:solidFill>
              </a:rPr>
              <a:t>, red </a:t>
            </a:r>
            <a:r>
              <a:rPr lang="en-US"/>
              <a:t>or both to highlight text</a:t>
            </a:r>
          </a:p>
        </p:txBody>
      </p:sp>
      <p:sp>
        <p:nvSpPr>
          <p:cNvPr id="4" name="Title 1">
            <a:extLst>
              <a:ext uri="{FF2B5EF4-FFF2-40B4-BE49-F238E27FC236}">
                <a16:creationId xmlns:a16="http://schemas.microsoft.com/office/drawing/2014/main" id="{6F093C5B-1855-FE4C-86A4-0F32F69CE03A}"/>
              </a:ext>
            </a:extLst>
          </p:cNvPr>
          <p:cNvSpPr>
            <a:spLocks noGrp="1"/>
          </p:cNvSpPr>
          <p:nvPr>
            <p:ph type="title" hasCustomPrompt="1"/>
          </p:nvPr>
        </p:nvSpPr>
        <p:spPr>
          <a:xfrm>
            <a:off x="265778"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38589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 userDrawn="1">
          <p15:clr>
            <a:srgbClr val="FBAE40"/>
          </p15:clr>
        </p15:guide>
        <p15:guide id="2" orient="horz" pos="41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subtit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141C5-CA5A-D043-831B-6BAF84ED2D87}"/>
              </a:ext>
            </a:extLst>
          </p:cNvPr>
          <p:cNvSpPr>
            <a:spLocks noGrp="1"/>
          </p:cNvSpPr>
          <p:nvPr>
            <p:ph sz="half" idx="1" hasCustomPrompt="1"/>
          </p:nvPr>
        </p:nvSpPr>
        <p:spPr>
          <a:xfrm>
            <a:off x="253744" y="1602429"/>
            <a:ext cx="10841372" cy="4351338"/>
          </a:xfrm>
          <a:prstGeom prst="rect">
            <a:avLst/>
          </a:prstGeom>
        </p:spPr>
        <p:txBody>
          <a:bodyPr>
            <a:noAutofit/>
          </a:bodyPr>
          <a:lstStyle>
            <a:lvl1pPr>
              <a:lnSpc>
                <a:spcPct val="90000"/>
              </a:lnSpc>
              <a:spcBef>
                <a:spcPts val="1400"/>
              </a:spcBef>
              <a:defRPr sz="2200">
                <a:solidFill>
                  <a:srgbClr val="000000"/>
                </a:solidFill>
                <a:latin typeface="+mn-lt"/>
                <a:ea typeface="Inter" panose="020B0502030000000004" pitchFamily="34" charset="0"/>
              </a:defRPr>
            </a:lvl1pPr>
            <a:lvl2pPr>
              <a:lnSpc>
                <a:spcPct val="90000"/>
              </a:lnSpc>
              <a:spcBef>
                <a:spcPts val="900"/>
              </a:spcBef>
              <a:defRPr sz="18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a:t>First level bulleted text is Arial 22 pt.</a:t>
            </a:r>
          </a:p>
          <a:p>
            <a:pPr lvl="1"/>
            <a:r>
              <a:rPr lang="en-US"/>
              <a:t>Second level text (press tab key) is 18 pt.</a:t>
            </a:r>
          </a:p>
          <a:p>
            <a:r>
              <a:rPr lang="en-US"/>
              <a:t>Arial is the only font used in the template</a:t>
            </a:r>
          </a:p>
          <a:p>
            <a:r>
              <a:rPr lang="en-US"/>
              <a:t>All bulleted text is sentence case (capitalize first letter of first word)</a:t>
            </a:r>
          </a:p>
          <a:p>
            <a:r>
              <a:rPr lang="en-US"/>
              <a:t>Use </a:t>
            </a:r>
            <a:r>
              <a:rPr lang="en-US" b="1">
                <a:solidFill>
                  <a:schemeClr val="accent6"/>
                </a:solidFill>
              </a:rPr>
              <a:t>bold</a:t>
            </a:r>
            <a:r>
              <a:rPr lang="en-US">
                <a:solidFill>
                  <a:schemeClr val="accent6"/>
                </a:solidFill>
              </a:rPr>
              <a:t>, red </a:t>
            </a:r>
            <a:r>
              <a:rPr lang="en-US"/>
              <a:t>or both to highlight text</a:t>
            </a:r>
          </a:p>
        </p:txBody>
      </p:sp>
      <p:sp>
        <p:nvSpPr>
          <p:cNvPr id="9" name="Text Placeholder 3">
            <a:extLst>
              <a:ext uri="{FF2B5EF4-FFF2-40B4-BE49-F238E27FC236}">
                <a16:creationId xmlns:a16="http://schemas.microsoft.com/office/drawing/2014/main" id="{E3162B4C-8AAC-054A-8207-7F3B050AE651}"/>
              </a:ext>
            </a:extLst>
          </p:cNvPr>
          <p:cNvSpPr>
            <a:spLocks noGrp="1"/>
          </p:cNvSpPr>
          <p:nvPr>
            <p:ph type="body" sz="quarter" idx="15"/>
          </p:nvPr>
        </p:nvSpPr>
        <p:spPr>
          <a:xfrm>
            <a:off x="254078" y="902276"/>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00" indent="0">
              <a:buFont typeface="Arial" panose="020B0604020202020204" pitchFamily="34" charset="0"/>
              <a:buNone/>
              <a:defRPr>
                <a:solidFill>
                  <a:schemeClr val="accent6"/>
                </a:solidFill>
              </a:defRPr>
            </a:lvl2pPr>
          </a:lstStyle>
          <a:p>
            <a:pPr lvl="0"/>
            <a:r>
              <a:rPr lang="en-US"/>
              <a:t>Edit Master text styles</a:t>
            </a:r>
          </a:p>
        </p:txBody>
      </p:sp>
      <p:sp>
        <p:nvSpPr>
          <p:cNvPr id="5" name="Title 1">
            <a:extLst>
              <a:ext uri="{FF2B5EF4-FFF2-40B4-BE49-F238E27FC236}">
                <a16:creationId xmlns:a16="http://schemas.microsoft.com/office/drawing/2014/main" id="{05DD4CF1-882B-EA45-BAB0-DC78082DF97D}"/>
              </a:ext>
            </a:extLst>
          </p:cNvPr>
          <p:cNvSpPr>
            <a:spLocks noGrp="1"/>
          </p:cNvSpPr>
          <p:nvPr>
            <p:ph type="title" hasCustomPrompt="1"/>
          </p:nvPr>
        </p:nvSpPr>
        <p:spPr>
          <a:xfrm>
            <a:off x="257952" y="178123"/>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286102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p15:clr>
            <a:srgbClr val="FBAE40"/>
          </p15:clr>
        </p15:guide>
        <p15:guide id="2" orient="horz" pos="41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No Bullets">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694A426B-0D0E-49BD-B9AF-389607EB3C96}"/>
              </a:ext>
            </a:extLst>
          </p:cNvPr>
          <p:cNvSpPr>
            <a:spLocks noGrp="1"/>
          </p:cNvSpPr>
          <p:nvPr>
            <p:ph type="body" sz="quarter" idx="14" hasCustomPrompt="1"/>
          </p:nvPr>
        </p:nvSpPr>
        <p:spPr>
          <a:xfrm>
            <a:off x="269986" y="1292482"/>
            <a:ext cx="10831293" cy="4383087"/>
          </a:xfrm>
          <a:prstGeom prst="rect">
            <a:avLst/>
          </a:prstGeom>
        </p:spPr>
        <p:txBody>
          <a:bodyPr/>
          <a:lstStyle>
            <a:lvl1pPr marL="0" indent="0">
              <a:spcBef>
                <a:spcPts val="1200"/>
              </a:spcBef>
              <a:spcAft>
                <a:spcPts val="1000"/>
              </a:spcAft>
              <a:buNone/>
              <a:defRPr sz="2100">
                <a:solidFill>
                  <a:srgbClr val="000000"/>
                </a:solidFill>
                <a:latin typeface="+mn-lt"/>
                <a:ea typeface="Inter" panose="020B0502030000000004" pitchFamily="34" charset="0"/>
              </a:defRPr>
            </a:lvl1pPr>
            <a:lvl2pPr marL="457200" indent="0">
              <a:spcBef>
                <a:spcPts val="1200"/>
              </a:spcBef>
              <a:spcAft>
                <a:spcPts val="1000"/>
              </a:spcAft>
              <a:buNone/>
              <a:defRPr sz="2100"/>
            </a:lvl2pPr>
            <a:lvl3pPr marL="914400" indent="0">
              <a:spcBef>
                <a:spcPts val="1200"/>
              </a:spcBef>
              <a:spcAft>
                <a:spcPts val="1000"/>
              </a:spcAft>
              <a:buNone/>
              <a:defRPr sz="2100"/>
            </a:lvl3pPr>
            <a:lvl4pPr marL="1371600" indent="0">
              <a:spcBef>
                <a:spcPts val="1200"/>
              </a:spcBef>
              <a:spcAft>
                <a:spcPts val="1000"/>
              </a:spcAft>
              <a:buNone/>
              <a:defRPr sz="2100"/>
            </a:lvl4pPr>
            <a:lvl5pPr marL="1828800" indent="0">
              <a:spcBef>
                <a:spcPts val="1200"/>
              </a:spcBef>
              <a:spcAft>
                <a:spcPts val="1000"/>
              </a:spcAft>
              <a:buNone/>
              <a:defRPr sz="21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a:t>
            </a:r>
          </a:p>
          <a:p>
            <a:r>
              <a:rPr lang="en-US"/>
              <a:t>Lorem ipsum dolor sit </a:t>
            </a:r>
            <a:r>
              <a:rPr lang="en-US" err="1"/>
              <a:t>amet</a:t>
            </a:r>
            <a:r>
              <a:rPr lang="en-US"/>
              <a:t>, </a:t>
            </a:r>
            <a:r>
              <a:rPr lang="en-US" err="1"/>
              <a:t>consectetur</a:t>
            </a:r>
            <a:r>
              <a:rPr lang="en-US"/>
              <a:t> </a:t>
            </a:r>
            <a:r>
              <a:rPr lang="en-US" err="1"/>
              <a:t>adipiscing</a:t>
            </a:r>
            <a:r>
              <a:rPr lang="en-US"/>
              <a:t> </a:t>
            </a:r>
            <a:r>
              <a:rPr lang="en-US" err="1"/>
              <a:t>eli</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a:t>
            </a:r>
          </a:p>
        </p:txBody>
      </p:sp>
      <p:sp>
        <p:nvSpPr>
          <p:cNvPr id="5" name="Title 1">
            <a:extLst>
              <a:ext uri="{FF2B5EF4-FFF2-40B4-BE49-F238E27FC236}">
                <a16:creationId xmlns:a16="http://schemas.microsoft.com/office/drawing/2014/main" id="{79D802AB-3C2E-3944-BC7A-D225AD299128}"/>
              </a:ext>
            </a:extLst>
          </p:cNvPr>
          <p:cNvSpPr>
            <a:spLocks noGrp="1"/>
          </p:cNvSpPr>
          <p:nvPr>
            <p:ph type="title" hasCustomPrompt="1"/>
          </p:nvPr>
        </p:nvSpPr>
        <p:spPr>
          <a:xfrm>
            <a:off x="269986"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a:t>Slide Title</a:t>
            </a:r>
          </a:p>
        </p:txBody>
      </p:sp>
    </p:spTree>
    <p:extLst>
      <p:ext uri="{BB962C8B-B14F-4D97-AF65-F5344CB8AC3E}">
        <p14:creationId xmlns:p14="http://schemas.microsoft.com/office/powerpoint/2010/main" val="147765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userDrawn="1">
          <p15:clr>
            <a:srgbClr val="FBAE40"/>
          </p15:clr>
        </p15:guide>
        <p15:guide id="2" orient="horz" pos="410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7" name="Rectangle 26">
            <a:extLst>
              <a:ext uri="{FF2B5EF4-FFF2-40B4-BE49-F238E27FC236}">
                <a16:creationId xmlns:a16="http://schemas.microsoft.com/office/drawing/2014/main" id="{B5346728-1A43-46F3-94F0-8646875C0BA6}"/>
              </a:ext>
            </a:extLst>
          </p:cNvPr>
          <p:cNvSpPr>
            <a:spLocks noChangeArrowheads="1"/>
          </p:cNvSpPr>
          <p:nvPr userDrawn="1"/>
        </p:nvSpPr>
        <p:spPr bwMode="black">
          <a:xfrm>
            <a:off x="11570075" y="6388862"/>
            <a:ext cx="372187" cy="276985"/>
          </a:xfrm>
          <a:prstGeom prst="rect">
            <a:avLst/>
          </a:prstGeom>
        </p:spPr>
        <p:txBody>
          <a:bodyPr/>
          <a:lstStyle/>
          <a:p>
            <a:pPr lvl="0" algn="r"/>
            <a:fld id="{5266C0E3-FCB2-4D10-9980-6DFC0D8FABCB}" type="slidenum">
              <a:rPr lang="en-US" sz="1100">
                <a:solidFill>
                  <a:srgbClr val="FF0000"/>
                </a:solidFill>
              </a:rPr>
              <a:pPr lvl="0" algn="r"/>
              <a:t>‹#›</a:t>
            </a:fld>
            <a:endParaRPr lang="en-US" sz="1100">
              <a:solidFill>
                <a:srgbClr val="FF0000"/>
              </a:solidFill>
            </a:endParaRPr>
          </a:p>
        </p:txBody>
      </p:sp>
      <p:pic>
        <p:nvPicPr>
          <p:cNvPr id="5" name="Picture 4">
            <a:extLst>
              <a:ext uri="{FF2B5EF4-FFF2-40B4-BE49-F238E27FC236}">
                <a16:creationId xmlns:a16="http://schemas.microsoft.com/office/drawing/2014/main" id="{B6E073C5-BADD-D444-8CA8-8E20906A9C2D}"/>
              </a:ext>
            </a:extLst>
          </p:cNvPr>
          <p:cNvPicPr>
            <a:picLocks noChangeAspect="1"/>
          </p:cNvPicPr>
          <p:nvPr userDrawn="1"/>
        </p:nvPicPr>
        <p:blipFill>
          <a:blip r:embed="rId22"/>
          <a:stretch>
            <a:fillRect/>
          </a:stretch>
        </p:blipFill>
        <p:spPr>
          <a:xfrm>
            <a:off x="365363" y="6400800"/>
            <a:ext cx="278208" cy="199423"/>
          </a:xfrm>
          <a:prstGeom prst="rect">
            <a:avLst/>
          </a:prstGeom>
        </p:spPr>
      </p:pic>
      <p:sp>
        <p:nvSpPr>
          <p:cNvPr id="9" name="TextBox 8">
            <a:extLst>
              <a:ext uri="{FF2B5EF4-FFF2-40B4-BE49-F238E27FC236}">
                <a16:creationId xmlns:a16="http://schemas.microsoft.com/office/drawing/2014/main" id="{382FAB0E-0D04-4245-92D3-1C9E21FDA85E}"/>
              </a:ext>
            </a:extLst>
          </p:cNvPr>
          <p:cNvSpPr txBox="1"/>
          <p:nvPr userDrawn="1"/>
        </p:nvSpPr>
        <p:spPr>
          <a:xfrm>
            <a:off x="5059901" y="6418863"/>
            <a:ext cx="1988045" cy="216982"/>
          </a:xfrm>
          <a:prstGeom prst="rect">
            <a:avLst/>
          </a:prstGeom>
          <a:noFill/>
        </p:spPr>
        <p:txBody>
          <a:bodyPr wrap="none" rtlCol="0">
            <a:spAutoFit/>
          </a:bodyPr>
          <a:lstStyle/>
          <a:p>
            <a:pPr algn="l" defTabSz="457189">
              <a:lnSpc>
                <a:spcPct val="90000"/>
              </a:lnSpc>
              <a:spcBef>
                <a:spcPts val="300"/>
              </a:spcBef>
            </a:pPr>
            <a:r>
              <a:rPr lang="en-US" sz="900">
                <a:solidFill>
                  <a:srgbClr val="000000"/>
                </a:solidFill>
                <a:latin typeface="+mj-lt"/>
                <a:ea typeface="Inter" panose="020B0502030000000004" pitchFamily="34" charset="0"/>
                <a:cs typeface="Arial" panose="020B0604020202020204" pitchFamily="34" charset="0"/>
              </a:rPr>
              <a:t>© Fortinet Inc. All Rights Reserved.</a:t>
            </a:r>
          </a:p>
        </p:txBody>
      </p:sp>
      <p:pic>
        <p:nvPicPr>
          <p:cNvPr id="6" name="Picture 5">
            <a:extLst>
              <a:ext uri="{FF2B5EF4-FFF2-40B4-BE49-F238E27FC236}">
                <a16:creationId xmlns:a16="http://schemas.microsoft.com/office/drawing/2014/main" id="{DAF13C7A-2ACA-3145-8E42-86979311783B}"/>
              </a:ext>
            </a:extLst>
          </p:cNvPr>
          <p:cNvPicPr>
            <a:picLocks noChangeAspect="1"/>
          </p:cNvPicPr>
          <p:nvPr userDrawn="1"/>
        </p:nvPicPr>
        <p:blipFill>
          <a:blip r:embed="rId23"/>
          <a:stretch>
            <a:fillRect/>
          </a:stretch>
        </p:blipFill>
        <p:spPr>
          <a:xfrm flipH="1" flipV="1">
            <a:off x="11216640" y="0"/>
            <a:ext cx="975360" cy="225084"/>
          </a:xfrm>
          <a:prstGeom prst="rect">
            <a:avLst/>
          </a:prstGeom>
        </p:spPr>
      </p:pic>
    </p:spTree>
    <p:extLst>
      <p:ext uri="{BB962C8B-B14F-4D97-AF65-F5344CB8AC3E}">
        <p14:creationId xmlns:p14="http://schemas.microsoft.com/office/powerpoint/2010/main" val="3227409675"/>
      </p:ext>
    </p:extLst>
  </p:cSld>
  <p:clrMap bg1="lt1" tx1="dk1" bg2="lt2" tx2="dk2" accent1="accent1" accent2="accent2" accent3="accent3" accent4="accent4" accent5="accent5" accent6="accent6" hlink="hlink" folHlink="folHlink"/>
  <p:sldLayoutIdLst>
    <p:sldLayoutId id="2147483756" r:id="rId1"/>
    <p:sldLayoutId id="2147483719" r:id="rId2"/>
    <p:sldLayoutId id="2147483720" r:id="rId3"/>
    <p:sldLayoutId id="2147483721" r:id="rId4"/>
    <p:sldLayoutId id="2147483661" r:id="rId5"/>
    <p:sldLayoutId id="2147483732" r:id="rId6"/>
    <p:sldLayoutId id="2147483726" r:id="rId7"/>
    <p:sldLayoutId id="2147483730" r:id="rId8"/>
    <p:sldLayoutId id="2147483658" r:id="rId9"/>
    <p:sldLayoutId id="2147483727" r:id="rId10"/>
    <p:sldLayoutId id="2147483659" r:id="rId11"/>
    <p:sldLayoutId id="2147483708" r:id="rId12"/>
    <p:sldLayoutId id="2147483660" r:id="rId13"/>
    <p:sldLayoutId id="2147483705" r:id="rId14"/>
    <p:sldLayoutId id="2147483707" r:id="rId15"/>
    <p:sldLayoutId id="2147483710" r:id="rId16"/>
    <p:sldLayoutId id="2147483711" r:id="rId17"/>
    <p:sldLayoutId id="2147483714" r:id="rId18"/>
    <p:sldLayoutId id="2147483716" r:id="rId19"/>
    <p:sldLayoutId id="2147483718"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5ACBF0"/>
          </p15:clr>
        </p15:guide>
        <p15:guide id="2" orient="horz" pos="2160" userDrawn="1">
          <p15:clr>
            <a:srgbClr val="5ACBF0"/>
          </p15:clr>
        </p15:guide>
        <p15:guide id="3" pos="216" userDrawn="1">
          <p15:clr>
            <a:srgbClr val="5ACBF0"/>
          </p15:clr>
        </p15:guide>
        <p15:guide id="4" pos="7464" userDrawn="1">
          <p15:clr>
            <a:srgbClr val="5ACBF0"/>
          </p15:clr>
        </p15:guide>
        <p15:guide id="5" orient="horz" pos="840" userDrawn="1">
          <p15:clr>
            <a:srgbClr val="5ACBF0"/>
          </p15:clr>
        </p15:guide>
        <p15:guide id="6" orient="horz" pos="1864" userDrawn="1">
          <p15:clr>
            <a:srgbClr val="5ACBF0"/>
          </p15:clr>
        </p15:guide>
        <p15:guide id="7" orient="horz" pos="2886" userDrawn="1">
          <p15:clr>
            <a:srgbClr val="5ACBF0"/>
          </p15:clr>
        </p15:guide>
        <p15:guide id="8" orient="horz" pos="3893" userDrawn="1">
          <p15:clr>
            <a:srgbClr val="5ACBF0"/>
          </p15:clr>
        </p15:guide>
        <p15:guide id="9" pos="1498" userDrawn="1">
          <p15:clr>
            <a:srgbClr val="5ACBF0"/>
          </p15:clr>
        </p15:guide>
        <p15:guide id="10" pos="1600" userDrawn="1">
          <p15:clr>
            <a:srgbClr val="5ACBF0"/>
          </p15:clr>
        </p15:guide>
        <p15:guide id="11" pos="2644" userDrawn="1">
          <p15:clr>
            <a:srgbClr val="5ACBF0"/>
          </p15:clr>
        </p15:guide>
        <p15:guide id="12" pos="2747" userDrawn="1">
          <p15:clr>
            <a:srgbClr val="5ACBF0"/>
          </p15:clr>
        </p15:guide>
        <p15:guide id="13" pos="3792" userDrawn="1">
          <p15:clr>
            <a:srgbClr val="5ACBF0"/>
          </p15:clr>
        </p15:guide>
        <p15:guide id="14" pos="3888" userDrawn="1">
          <p15:clr>
            <a:srgbClr val="5ACBF0"/>
          </p15:clr>
        </p15:guide>
        <p15:guide id="15" pos="4934" userDrawn="1">
          <p15:clr>
            <a:srgbClr val="5ACBF0"/>
          </p15:clr>
        </p15:guide>
        <p15:guide id="16" pos="5034" userDrawn="1">
          <p15:clr>
            <a:srgbClr val="5ACBF0"/>
          </p15:clr>
        </p15:guide>
        <p15:guide id="17" pos="6081" userDrawn="1">
          <p15:clr>
            <a:srgbClr val="5ACBF0"/>
          </p15:clr>
        </p15:guide>
        <p15:guide id="18" pos="618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azure/security/fundamentals/azure-ca-details?tabs=root-and-subordinate-cas-lis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tiff"/><Relationship Id="rId5" Type="http://schemas.openxmlformats.org/officeDocument/2006/relationships/image" Target="../media/image8.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3DA1-370D-5545-B4AD-99DD7DFD7103}"/>
              </a:ext>
            </a:extLst>
          </p:cNvPr>
          <p:cNvSpPr>
            <a:spLocks noGrp="1"/>
          </p:cNvSpPr>
          <p:nvPr>
            <p:ph type="ctrTitle"/>
          </p:nvPr>
        </p:nvSpPr>
        <p:spPr>
          <a:xfrm>
            <a:off x="1919519" y="2666522"/>
            <a:ext cx="8337506" cy="1534889"/>
          </a:xfrm>
        </p:spPr>
        <p:txBody>
          <a:bodyPr/>
          <a:lstStyle/>
          <a:p>
            <a:r>
              <a:rPr lang="en-US" sz="4000" dirty="0"/>
              <a:t>FMG/FAZ </a:t>
            </a:r>
            <a:r>
              <a:rPr lang="en-US" sz="4000" dirty="0" smtClean="0"/>
              <a:t>VRRP Example</a:t>
            </a:r>
            <a:endParaRPr lang="en-US" sz="1800" b="0" dirty="0"/>
          </a:p>
        </p:txBody>
      </p:sp>
    </p:spTree>
    <p:extLst>
      <p:ext uri="{BB962C8B-B14F-4D97-AF65-F5344CB8AC3E}">
        <p14:creationId xmlns:p14="http://schemas.microsoft.com/office/powerpoint/2010/main" val="232973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B1AB6-A44A-56B1-3E98-450539FA574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FD5D6D5-4830-0354-40EC-E284B4D6E267}"/>
              </a:ext>
            </a:extLst>
          </p:cNvPr>
          <p:cNvPicPr>
            <a:picLocks noChangeAspect="1"/>
          </p:cNvPicPr>
          <p:nvPr/>
        </p:nvPicPr>
        <p:blipFill>
          <a:blip r:embed="rId3"/>
          <a:stretch>
            <a:fillRect/>
          </a:stretch>
        </p:blipFill>
        <p:spPr>
          <a:xfrm>
            <a:off x="444500" y="1178796"/>
            <a:ext cx="7772400" cy="4434604"/>
          </a:xfrm>
          <a:prstGeom prst="rect">
            <a:avLst/>
          </a:prstGeom>
        </p:spPr>
      </p:pic>
      <p:sp>
        <p:nvSpPr>
          <p:cNvPr id="3" name="Title 2">
            <a:extLst>
              <a:ext uri="{FF2B5EF4-FFF2-40B4-BE49-F238E27FC236}">
                <a16:creationId xmlns:a16="http://schemas.microsoft.com/office/drawing/2014/main" id="{3B551471-B347-D4C4-F6C9-6228386336BC}"/>
              </a:ext>
            </a:extLst>
          </p:cNvPr>
          <p:cNvSpPr>
            <a:spLocks noGrp="1"/>
          </p:cNvSpPr>
          <p:nvPr>
            <p:ph type="title"/>
          </p:nvPr>
        </p:nvSpPr>
        <p:spPr>
          <a:xfrm>
            <a:off x="308450" y="327272"/>
            <a:ext cx="10515600" cy="535120"/>
          </a:xfrm>
        </p:spPr>
        <p:txBody>
          <a:bodyPr/>
          <a:lstStyle/>
          <a:p>
            <a:r>
              <a:rPr lang="en-US" sz="2400" dirty="0">
                <a:latin typeface="+mn-lt"/>
              </a:rPr>
              <a:t>Azure Secondary </a:t>
            </a:r>
            <a:r>
              <a:rPr lang="en-US" sz="2400" dirty="0" err="1">
                <a:latin typeface="+mn-lt"/>
              </a:rPr>
              <a:t>FortiManager</a:t>
            </a:r>
            <a:r>
              <a:rPr lang="en-US" sz="2400" dirty="0">
                <a:latin typeface="+mn-lt"/>
              </a:rPr>
              <a:t> Configuration</a:t>
            </a:r>
          </a:p>
        </p:txBody>
      </p:sp>
      <p:cxnSp>
        <p:nvCxnSpPr>
          <p:cNvPr id="5" name="Straight Arrow Connector 4">
            <a:extLst>
              <a:ext uri="{FF2B5EF4-FFF2-40B4-BE49-F238E27FC236}">
                <a16:creationId xmlns:a16="http://schemas.microsoft.com/office/drawing/2014/main" id="{4B9E6E4B-F3C6-CB1F-5433-BFCAF5D9964D}"/>
              </a:ext>
            </a:extLst>
          </p:cNvPr>
          <p:cNvCxnSpPr>
            <a:cxnSpLocks/>
          </p:cNvCxnSpPr>
          <p:nvPr/>
        </p:nvCxnSpPr>
        <p:spPr>
          <a:xfrm flipH="1">
            <a:off x="6317389" y="2661351"/>
            <a:ext cx="845411"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61C5896-8AE6-FD5A-2CEB-F5F2F2B3FD00}"/>
              </a:ext>
            </a:extLst>
          </p:cNvPr>
          <p:cNvSpPr txBox="1"/>
          <p:nvPr/>
        </p:nvSpPr>
        <p:spPr>
          <a:xfrm>
            <a:off x="7162800" y="2416634"/>
            <a:ext cx="845411" cy="480131"/>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Public IP</a:t>
            </a:r>
          </a:p>
        </p:txBody>
      </p:sp>
      <p:sp>
        <p:nvSpPr>
          <p:cNvPr id="9" name="TextBox 8">
            <a:extLst>
              <a:ext uri="{FF2B5EF4-FFF2-40B4-BE49-F238E27FC236}">
                <a16:creationId xmlns:a16="http://schemas.microsoft.com/office/drawing/2014/main" id="{3F97B391-E365-6561-D38D-6EEB09D42FAC}"/>
              </a:ext>
            </a:extLst>
          </p:cNvPr>
          <p:cNvSpPr txBox="1"/>
          <p:nvPr/>
        </p:nvSpPr>
        <p:spPr>
          <a:xfrm>
            <a:off x="7209995" y="4453253"/>
            <a:ext cx="845411" cy="480131"/>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Private IP</a:t>
            </a:r>
          </a:p>
        </p:txBody>
      </p:sp>
      <p:cxnSp>
        <p:nvCxnSpPr>
          <p:cNvPr id="10" name="Straight Arrow Connector 9">
            <a:extLst>
              <a:ext uri="{FF2B5EF4-FFF2-40B4-BE49-F238E27FC236}">
                <a16:creationId xmlns:a16="http://schemas.microsoft.com/office/drawing/2014/main" id="{2A4198C7-C62C-EF5F-CA28-CE6C90E953C5}"/>
              </a:ext>
            </a:extLst>
          </p:cNvPr>
          <p:cNvCxnSpPr>
            <a:cxnSpLocks/>
          </p:cNvCxnSpPr>
          <p:nvPr/>
        </p:nvCxnSpPr>
        <p:spPr>
          <a:xfrm flipH="1">
            <a:off x="6469789" y="4667951"/>
            <a:ext cx="845411"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93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EEA39-6D93-E0BE-5D7E-A08EB4D4CD5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0819508-59F1-7E5B-4BFD-69576E81928A}"/>
              </a:ext>
            </a:extLst>
          </p:cNvPr>
          <p:cNvPicPr>
            <a:picLocks noChangeAspect="1"/>
          </p:cNvPicPr>
          <p:nvPr/>
        </p:nvPicPr>
        <p:blipFill>
          <a:blip r:embed="rId3"/>
          <a:stretch>
            <a:fillRect/>
          </a:stretch>
        </p:blipFill>
        <p:spPr>
          <a:xfrm>
            <a:off x="575150" y="1329074"/>
            <a:ext cx="7772400" cy="3534419"/>
          </a:xfrm>
          <a:prstGeom prst="rect">
            <a:avLst/>
          </a:prstGeom>
        </p:spPr>
      </p:pic>
      <p:sp>
        <p:nvSpPr>
          <p:cNvPr id="3" name="Title 2">
            <a:extLst>
              <a:ext uri="{FF2B5EF4-FFF2-40B4-BE49-F238E27FC236}">
                <a16:creationId xmlns:a16="http://schemas.microsoft.com/office/drawing/2014/main" id="{D9003751-20C7-B4C8-81EC-3898E765C962}"/>
              </a:ext>
            </a:extLst>
          </p:cNvPr>
          <p:cNvSpPr>
            <a:spLocks noGrp="1"/>
          </p:cNvSpPr>
          <p:nvPr>
            <p:ph type="title"/>
          </p:nvPr>
        </p:nvSpPr>
        <p:spPr>
          <a:xfrm>
            <a:off x="308450" y="327272"/>
            <a:ext cx="10515600" cy="535120"/>
          </a:xfrm>
        </p:spPr>
        <p:txBody>
          <a:bodyPr/>
          <a:lstStyle/>
          <a:p>
            <a:r>
              <a:rPr lang="en-US" sz="2400" dirty="0">
                <a:latin typeface="+mn-lt"/>
              </a:rPr>
              <a:t>Azure Secondary </a:t>
            </a:r>
            <a:r>
              <a:rPr lang="en-US" sz="2400" dirty="0" err="1">
                <a:latin typeface="+mn-lt"/>
              </a:rPr>
              <a:t>FortiManager</a:t>
            </a:r>
            <a:r>
              <a:rPr lang="en-US" sz="2400" dirty="0">
                <a:latin typeface="+mn-lt"/>
              </a:rPr>
              <a:t> Configuration</a:t>
            </a:r>
          </a:p>
        </p:txBody>
      </p:sp>
      <p:sp>
        <p:nvSpPr>
          <p:cNvPr id="9" name="TextBox 8">
            <a:extLst>
              <a:ext uri="{FF2B5EF4-FFF2-40B4-BE49-F238E27FC236}">
                <a16:creationId xmlns:a16="http://schemas.microsoft.com/office/drawing/2014/main" id="{A8C22374-3ABF-881D-A1C7-42ECFE5B8C0C}"/>
              </a:ext>
            </a:extLst>
          </p:cNvPr>
          <p:cNvSpPr txBox="1"/>
          <p:nvPr/>
        </p:nvSpPr>
        <p:spPr>
          <a:xfrm>
            <a:off x="5346700" y="4886519"/>
            <a:ext cx="3263900" cy="480131"/>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Do not need to have managed identity or IAM to be set up.</a:t>
            </a:r>
          </a:p>
        </p:txBody>
      </p:sp>
      <p:cxnSp>
        <p:nvCxnSpPr>
          <p:cNvPr id="10" name="Straight Arrow Connector 9">
            <a:extLst>
              <a:ext uri="{FF2B5EF4-FFF2-40B4-BE49-F238E27FC236}">
                <a16:creationId xmlns:a16="http://schemas.microsoft.com/office/drawing/2014/main" id="{5D167EA7-8B94-698B-B2C6-586F98853119}"/>
              </a:ext>
            </a:extLst>
          </p:cNvPr>
          <p:cNvCxnSpPr>
            <a:cxnSpLocks/>
          </p:cNvCxnSpPr>
          <p:nvPr/>
        </p:nvCxnSpPr>
        <p:spPr>
          <a:xfrm flipH="1" flipV="1">
            <a:off x="2400300" y="2971800"/>
            <a:ext cx="2946400" cy="186866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24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16F62-2CDF-E6F7-84B7-A7119D2620F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D376E6D-BF57-3361-4DB6-9882383535BA}"/>
              </a:ext>
            </a:extLst>
          </p:cNvPr>
          <p:cNvPicPr>
            <a:picLocks noChangeAspect="1"/>
          </p:cNvPicPr>
          <p:nvPr/>
        </p:nvPicPr>
        <p:blipFill>
          <a:blip r:embed="rId3"/>
          <a:stretch>
            <a:fillRect/>
          </a:stretch>
        </p:blipFill>
        <p:spPr>
          <a:xfrm>
            <a:off x="431800" y="1071397"/>
            <a:ext cx="8369300" cy="4295253"/>
          </a:xfrm>
          <a:prstGeom prst="rect">
            <a:avLst/>
          </a:prstGeom>
        </p:spPr>
      </p:pic>
      <p:sp>
        <p:nvSpPr>
          <p:cNvPr id="3" name="Title 2">
            <a:extLst>
              <a:ext uri="{FF2B5EF4-FFF2-40B4-BE49-F238E27FC236}">
                <a16:creationId xmlns:a16="http://schemas.microsoft.com/office/drawing/2014/main" id="{75355FF7-8F2B-FDC0-085D-9C1A13FA5C8A}"/>
              </a:ext>
            </a:extLst>
          </p:cNvPr>
          <p:cNvSpPr>
            <a:spLocks noGrp="1"/>
          </p:cNvSpPr>
          <p:nvPr>
            <p:ph type="title"/>
          </p:nvPr>
        </p:nvSpPr>
        <p:spPr>
          <a:xfrm>
            <a:off x="308450" y="327272"/>
            <a:ext cx="10515600" cy="535120"/>
          </a:xfrm>
        </p:spPr>
        <p:txBody>
          <a:bodyPr/>
          <a:lstStyle/>
          <a:p>
            <a:r>
              <a:rPr lang="en-US" sz="2400" dirty="0">
                <a:latin typeface="+mn-lt"/>
              </a:rPr>
              <a:t>Azure Secondary </a:t>
            </a:r>
            <a:r>
              <a:rPr lang="en-US" sz="2400" dirty="0" err="1">
                <a:latin typeface="+mn-lt"/>
              </a:rPr>
              <a:t>FortiManager</a:t>
            </a:r>
            <a:r>
              <a:rPr lang="en-US" sz="2400" dirty="0">
                <a:latin typeface="+mn-lt"/>
              </a:rPr>
              <a:t> Configuration</a:t>
            </a:r>
          </a:p>
        </p:txBody>
      </p:sp>
      <p:sp>
        <p:nvSpPr>
          <p:cNvPr id="9" name="TextBox 8">
            <a:extLst>
              <a:ext uri="{FF2B5EF4-FFF2-40B4-BE49-F238E27FC236}">
                <a16:creationId xmlns:a16="http://schemas.microsoft.com/office/drawing/2014/main" id="{76215C2B-5C97-B128-44C8-3EFD9003A269}"/>
              </a:ext>
            </a:extLst>
          </p:cNvPr>
          <p:cNvSpPr txBox="1"/>
          <p:nvPr/>
        </p:nvSpPr>
        <p:spPr>
          <a:xfrm>
            <a:off x="5346700" y="4886519"/>
            <a:ext cx="3263900" cy="480131"/>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Only Primary IP is required, no need to have secondary IP</a:t>
            </a:r>
          </a:p>
        </p:txBody>
      </p:sp>
      <p:cxnSp>
        <p:nvCxnSpPr>
          <p:cNvPr id="10" name="Straight Arrow Connector 9">
            <a:extLst>
              <a:ext uri="{FF2B5EF4-FFF2-40B4-BE49-F238E27FC236}">
                <a16:creationId xmlns:a16="http://schemas.microsoft.com/office/drawing/2014/main" id="{09067DA5-B486-CB92-45A0-007815E169B7}"/>
              </a:ext>
            </a:extLst>
          </p:cNvPr>
          <p:cNvCxnSpPr>
            <a:cxnSpLocks/>
          </p:cNvCxnSpPr>
          <p:nvPr/>
        </p:nvCxnSpPr>
        <p:spPr>
          <a:xfrm flipH="1" flipV="1">
            <a:off x="4412389" y="4603850"/>
            <a:ext cx="934311" cy="23661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8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58C70-6B28-338D-88B5-9728AD7625C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26F85D9-3505-35E0-663D-1D5DE571A76E}"/>
              </a:ext>
            </a:extLst>
          </p:cNvPr>
          <p:cNvPicPr>
            <a:picLocks noChangeAspect="1"/>
          </p:cNvPicPr>
          <p:nvPr/>
        </p:nvPicPr>
        <p:blipFill>
          <a:blip r:embed="rId3"/>
          <a:stretch>
            <a:fillRect/>
          </a:stretch>
        </p:blipFill>
        <p:spPr>
          <a:xfrm>
            <a:off x="469900" y="1140326"/>
            <a:ext cx="7772400" cy="4244474"/>
          </a:xfrm>
          <a:prstGeom prst="rect">
            <a:avLst/>
          </a:prstGeom>
        </p:spPr>
      </p:pic>
      <p:sp>
        <p:nvSpPr>
          <p:cNvPr id="3" name="Title 2">
            <a:extLst>
              <a:ext uri="{FF2B5EF4-FFF2-40B4-BE49-F238E27FC236}">
                <a16:creationId xmlns:a16="http://schemas.microsoft.com/office/drawing/2014/main" id="{BBEC5AD1-9365-99AD-1D2D-E488CA240C2A}"/>
              </a:ext>
            </a:extLst>
          </p:cNvPr>
          <p:cNvSpPr>
            <a:spLocks noGrp="1"/>
          </p:cNvSpPr>
          <p:nvPr>
            <p:ph type="title"/>
          </p:nvPr>
        </p:nvSpPr>
        <p:spPr>
          <a:xfrm>
            <a:off x="308450" y="327272"/>
            <a:ext cx="10515600" cy="535120"/>
          </a:xfrm>
        </p:spPr>
        <p:txBody>
          <a:bodyPr/>
          <a:lstStyle/>
          <a:p>
            <a:r>
              <a:rPr lang="en-US" sz="2400" dirty="0">
                <a:latin typeface="+mn-lt"/>
              </a:rPr>
              <a:t>Secondary </a:t>
            </a:r>
            <a:r>
              <a:rPr lang="en-US" sz="2400" dirty="0" err="1">
                <a:latin typeface="+mn-lt"/>
              </a:rPr>
              <a:t>FortiManager</a:t>
            </a:r>
            <a:r>
              <a:rPr lang="en-US" sz="2400" dirty="0">
                <a:latin typeface="+mn-lt"/>
              </a:rPr>
              <a:t> Configuration</a:t>
            </a:r>
          </a:p>
        </p:txBody>
      </p:sp>
      <p:sp>
        <p:nvSpPr>
          <p:cNvPr id="9" name="TextBox 8">
            <a:extLst>
              <a:ext uri="{FF2B5EF4-FFF2-40B4-BE49-F238E27FC236}">
                <a16:creationId xmlns:a16="http://schemas.microsoft.com/office/drawing/2014/main" id="{2371CC61-51AC-38F7-6FAF-DDDB9F68412F}"/>
              </a:ext>
            </a:extLst>
          </p:cNvPr>
          <p:cNvSpPr txBox="1"/>
          <p:nvPr/>
        </p:nvSpPr>
        <p:spPr>
          <a:xfrm>
            <a:off x="5147147" y="3416882"/>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Primary FMG Private IP</a:t>
            </a:r>
          </a:p>
        </p:txBody>
      </p:sp>
      <p:cxnSp>
        <p:nvCxnSpPr>
          <p:cNvPr id="10" name="Straight Arrow Connector 9">
            <a:extLst>
              <a:ext uri="{FF2B5EF4-FFF2-40B4-BE49-F238E27FC236}">
                <a16:creationId xmlns:a16="http://schemas.microsoft.com/office/drawing/2014/main" id="{F0D3265C-BADE-09B0-639E-7C26AEFC34EE}"/>
              </a:ext>
            </a:extLst>
          </p:cNvPr>
          <p:cNvCxnSpPr>
            <a:cxnSpLocks/>
          </p:cNvCxnSpPr>
          <p:nvPr/>
        </p:nvCxnSpPr>
        <p:spPr>
          <a:xfrm flipH="1" flipV="1">
            <a:off x="3873500" y="2286000"/>
            <a:ext cx="1203755" cy="12876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D18FFCE-E008-2A3A-28D9-9144FF61FFC8}"/>
              </a:ext>
            </a:extLst>
          </p:cNvPr>
          <p:cNvCxnSpPr>
            <a:cxnSpLocks/>
          </p:cNvCxnSpPr>
          <p:nvPr/>
        </p:nvCxnSpPr>
        <p:spPr>
          <a:xfrm flipH="1">
            <a:off x="3208633" y="1254733"/>
            <a:ext cx="934311"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E311E35-3D03-E2DA-0EE5-8DA11D4E6D77}"/>
              </a:ext>
            </a:extLst>
          </p:cNvPr>
          <p:cNvSpPr txBox="1"/>
          <p:nvPr/>
        </p:nvSpPr>
        <p:spPr>
          <a:xfrm>
            <a:off x="4239055" y="1142046"/>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Secondary FMG Public IP</a:t>
            </a:r>
          </a:p>
        </p:txBody>
      </p:sp>
      <p:cxnSp>
        <p:nvCxnSpPr>
          <p:cNvPr id="8" name="Straight Arrow Connector 7">
            <a:extLst>
              <a:ext uri="{FF2B5EF4-FFF2-40B4-BE49-F238E27FC236}">
                <a16:creationId xmlns:a16="http://schemas.microsoft.com/office/drawing/2014/main" id="{8D13D124-C59C-FC4B-7E9F-34425D61F1BC}"/>
              </a:ext>
            </a:extLst>
          </p:cNvPr>
          <p:cNvCxnSpPr>
            <a:cxnSpLocks/>
          </p:cNvCxnSpPr>
          <p:nvPr/>
        </p:nvCxnSpPr>
        <p:spPr>
          <a:xfrm flipH="1" flipV="1">
            <a:off x="4142943" y="3180265"/>
            <a:ext cx="934311" cy="23661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48F920C-05FD-3DD4-87A9-8ED33A26DAA3}"/>
              </a:ext>
            </a:extLst>
          </p:cNvPr>
          <p:cNvSpPr txBox="1"/>
          <p:nvPr/>
        </p:nvSpPr>
        <p:spPr>
          <a:xfrm>
            <a:off x="5566250" y="3155457"/>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Primary FMG Serial No</a:t>
            </a:r>
          </a:p>
        </p:txBody>
      </p:sp>
      <p:cxnSp>
        <p:nvCxnSpPr>
          <p:cNvPr id="12" name="Straight Arrow Connector 11">
            <a:extLst>
              <a:ext uri="{FF2B5EF4-FFF2-40B4-BE49-F238E27FC236}">
                <a16:creationId xmlns:a16="http://schemas.microsoft.com/office/drawing/2014/main" id="{FDFF7F5B-0FC7-CB11-1851-77D94D798310}"/>
              </a:ext>
            </a:extLst>
          </p:cNvPr>
          <p:cNvCxnSpPr>
            <a:cxnSpLocks/>
            <a:stCxn id="11" idx="1"/>
          </p:cNvCxnSpPr>
          <p:nvPr/>
        </p:nvCxnSpPr>
        <p:spPr>
          <a:xfrm flipH="1" flipV="1">
            <a:off x="5029201" y="3164639"/>
            <a:ext cx="537049" cy="133934"/>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49DC6D-746E-AE8D-0EAD-DD4E9A8018C2}"/>
              </a:ext>
            </a:extLst>
          </p:cNvPr>
          <p:cNvCxnSpPr>
            <a:cxnSpLocks/>
          </p:cNvCxnSpPr>
          <p:nvPr/>
        </p:nvCxnSpPr>
        <p:spPr>
          <a:xfrm flipH="1">
            <a:off x="3469843" y="4155148"/>
            <a:ext cx="975157"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CFD5D09-4948-1493-1802-0EFA591E5746}"/>
              </a:ext>
            </a:extLst>
          </p:cNvPr>
          <p:cNvSpPr txBox="1"/>
          <p:nvPr/>
        </p:nvSpPr>
        <p:spPr>
          <a:xfrm>
            <a:off x="4474050" y="4037677"/>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Dummy IP</a:t>
            </a:r>
          </a:p>
        </p:txBody>
      </p:sp>
      <p:sp>
        <p:nvSpPr>
          <p:cNvPr id="17" name="TextBox 16">
            <a:extLst>
              <a:ext uri="{FF2B5EF4-FFF2-40B4-BE49-F238E27FC236}">
                <a16:creationId xmlns:a16="http://schemas.microsoft.com/office/drawing/2014/main" id="{93ADAF5B-CC2A-C635-2DAD-BD44AD034793}"/>
              </a:ext>
            </a:extLst>
          </p:cNvPr>
          <p:cNvSpPr txBox="1"/>
          <p:nvPr/>
        </p:nvSpPr>
        <p:spPr>
          <a:xfrm>
            <a:off x="4445000" y="4291687"/>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Lower  Priority than Primary FMG</a:t>
            </a:r>
          </a:p>
        </p:txBody>
      </p:sp>
      <p:cxnSp>
        <p:nvCxnSpPr>
          <p:cNvPr id="18" name="Straight Arrow Connector 17">
            <a:extLst>
              <a:ext uri="{FF2B5EF4-FFF2-40B4-BE49-F238E27FC236}">
                <a16:creationId xmlns:a16="http://schemas.microsoft.com/office/drawing/2014/main" id="{E96D9482-5C2A-ED84-24D2-151A0E8EF73D}"/>
              </a:ext>
            </a:extLst>
          </p:cNvPr>
          <p:cNvCxnSpPr>
            <a:cxnSpLocks/>
          </p:cNvCxnSpPr>
          <p:nvPr/>
        </p:nvCxnSpPr>
        <p:spPr>
          <a:xfrm flipH="1">
            <a:off x="3263898" y="4845279"/>
            <a:ext cx="1346200"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E5BDA9C-62A6-4D6E-DCBE-A9EF26A576EE}"/>
              </a:ext>
            </a:extLst>
          </p:cNvPr>
          <p:cNvSpPr txBox="1"/>
          <p:nvPr/>
        </p:nvSpPr>
        <p:spPr>
          <a:xfrm>
            <a:off x="4610098" y="4702163"/>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Monitor Primary FMG Private IP</a:t>
            </a:r>
          </a:p>
        </p:txBody>
      </p:sp>
      <p:sp>
        <p:nvSpPr>
          <p:cNvPr id="23" name="TextBox 22">
            <a:extLst>
              <a:ext uri="{FF2B5EF4-FFF2-40B4-BE49-F238E27FC236}">
                <a16:creationId xmlns:a16="http://schemas.microsoft.com/office/drawing/2014/main" id="{D696906D-F66D-EDFB-EE58-8C34FE9A3C05}"/>
              </a:ext>
            </a:extLst>
          </p:cNvPr>
          <p:cNvSpPr txBox="1"/>
          <p:nvPr/>
        </p:nvSpPr>
        <p:spPr>
          <a:xfrm>
            <a:off x="5187072" y="2411071"/>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Secondary FMG Private IP</a:t>
            </a:r>
          </a:p>
        </p:txBody>
      </p:sp>
      <p:cxnSp>
        <p:nvCxnSpPr>
          <p:cNvPr id="6" name="Straight Arrow Connector 5">
            <a:extLst>
              <a:ext uri="{FF2B5EF4-FFF2-40B4-BE49-F238E27FC236}">
                <a16:creationId xmlns:a16="http://schemas.microsoft.com/office/drawing/2014/main" id="{53CC7ED0-42CC-23D3-891A-E64FE747BC5D}"/>
              </a:ext>
            </a:extLst>
          </p:cNvPr>
          <p:cNvCxnSpPr>
            <a:cxnSpLocks/>
          </p:cNvCxnSpPr>
          <p:nvPr/>
        </p:nvCxnSpPr>
        <p:spPr>
          <a:xfrm flipH="1">
            <a:off x="3208633" y="4434548"/>
            <a:ext cx="975157"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02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D9FAE-BECB-0B85-3D69-EE7AD1240C3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D578E9C-1EC3-4768-EE19-9FE4AC3FB145}"/>
              </a:ext>
            </a:extLst>
          </p:cNvPr>
          <p:cNvPicPr>
            <a:picLocks noChangeAspect="1"/>
          </p:cNvPicPr>
          <p:nvPr/>
        </p:nvPicPr>
        <p:blipFill>
          <a:blip r:embed="rId3"/>
          <a:stretch>
            <a:fillRect/>
          </a:stretch>
        </p:blipFill>
        <p:spPr>
          <a:xfrm>
            <a:off x="774700" y="1067878"/>
            <a:ext cx="7772400" cy="4366644"/>
          </a:xfrm>
          <a:prstGeom prst="rect">
            <a:avLst/>
          </a:prstGeom>
        </p:spPr>
      </p:pic>
      <p:sp>
        <p:nvSpPr>
          <p:cNvPr id="3" name="Title 2">
            <a:extLst>
              <a:ext uri="{FF2B5EF4-FFF2-40B4-BE49-F238E27FC236}">
                <a16:creationId xmlns:a16="http://schemas.microsoft.com/office/drawing/2014/main" id="{EAABD7B5-AD9E-4850-BDFB-68369E27983A}"/>
              </a:ext>
            </a:extLst>
          </p:cNvPr>
          <p:cNvSpPr>
            <a:spLocks noGrp="1"/>
          </p:cNvSpPr>
          <p:nvPr>
            <p:ph type="title"/>
          </p:nvPr>
        </p:nvSpPr>
        <p:spPr>
          <a:xfrm>
            <a:off x="308450" y="327272"/>
            <a:ext cx="10515600" cy="535120"/>
          </a:xfrm>
        </p:spPr>
        <p:txBody>
          <a:bodyPr/>
          <a:lstStyle/>
          <a:p>
            <a:r>
              <a:rPr lang="en-US" sz="2400" dirty="0">
                <a:latin typeface="+mn-lt"/>
              </a:rPr>
              <a:t>Secondary </a:t>
            </a:r>
            <a:r>
              <a:rPr lang="en-US" sz="2400" dirty="0" err="1">
                <a:latin typeface="+mn-lt"/>
              </a:rPr>
              <a:t>FortiManager</a:t>
            </a:r>
            <a:r>
              <a:rPr lang="en-US" sz="2400" dirty="0">
                <a:latin typeface="+mn-lt"/>
              </a:rPr>
              <a:t> Configuration</a:t>
            </a:r>
          </a:p>
        </p:txBody>
      </p:sp>
      <p:cxnSp>
        <p:nvCxnSpPr>
          <p:cNvPr id="5" name="Straight Arrow Connector 4">
            <a:extLst>
              <a:ext uri="{FF2B5EF4-FFF2-40B4-BE49-F238E27FC236}">
                <a16:creationId xmlns:a16="http://schemas.microsoft.com/office/drawing/2014/main" id="{11B98964-6EB2-CE5F-7A06-2730E4998595}"/>
              </a:ext>
            </a:extLst>
          </p:cNvPr>
          <p:cNvCxnSpPr>
            <a:cxnSpLocks/>
          </p:cNvCxnSpPr>
          <p:nvPr/>
        </p:nvCxnSpPr>
        <p:spPr>
          <a:xfrm flipH="1">
            <a:off x="4097633" y="2588233"/>
            <a:ext cx="934311"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60C1533-7244-5467-6767-E4D2FE9ADED4}"/>
              </a:ext>
            </a:extLst>
          </p:cNvPr>
          <p:cNvSpPr txBox="1"/>
          <p:nvPr/>
        </p:nvSpPr>
        <p:spPr>
          <a:xfrm>
            <a:off x="5031944" y="2445117"/>
            <a:ext cx="2626156" cy="674031"/>
          </a:xfrm>
          <a:prstGeom prst="rect">
            <a:avLst/>
          </a:prstGeom>
          <a:noFill/>
        </p:spPr>
        <p:txBody>
          <a:bodyPr wrap="square" rtlCol="0">
            <a:spAutoFit/>
          </a:bodyPr>
          <a:lstStyle/>
          <a:p>
            <a:pPr algn="l" defTabSz="457189">
              <a:lnSpc>
                <a:spcPct val="90000"/>
              </a:lnSpc>
              <a:spcBef>
                <a:spcPts val="300"/>
              </a:spcBef>
            </a:pPr>
            <a:r>
              <a:rPr lang="en-US" sz="1400" dirty="0">
                <a:solidFill>
                  <a:schemeClr val="bg1"/>
                </a:solidFill>
                <a:cs typeface="Arial" panose="020B0604020202020204" pitchFamily="34" charset="0"/>
              </a:rPr>
              <a:t>Configure both Primary and Secondary FMG Public IP here.</a:t>
            </a:r>
          </a:p>
        </p:txBody>
      </p:sp>
    </p:spTree>
    <p:extLst>
      <p:ext uri="{BB962C8B-B14F-4D97-AF65-F5344CB8AC3E}">
        <p14:creationId xmlns:p14="http://schemas.microsoft.com/office/powerpoint/2010/main" val="232632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AAFAC-3A34-2DFD-1541-32E7CA29B22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F0312A2-BA78-9CA8-C251-BC7106ABFD8C}"/>
              </a:ext>
            </a:extLst>
          </p:cNvPr>
          <p:cNvPicPr>
            <a:picLocks noChangeAspect="1"/>
          </p:cNvPicPr>
          <p:nvPr/>
        </p:nvPicPr>
        <p:blipFill>
          <a:blip r:embed="rId3"/>
          <a:stretch>
            <a:fillRect/>
          </a:stretch>
        </p:blipFill>
        <p:spPr>
          <a:xfrm>
            <a:off x="546100" y="960381"/>
            <a:ext cx="8176056" cy="5211819"/>
          </a:xfrm>
          <a:prstGeom prst="rect">
            <a:avLst/>
          </a:prstGeom>
        </p:spPr>
      </p:pic>
      <p:sp>
        <p:nvSpPr>
          <p:cNvPr id="3" name="Title 2">
            <a:extLst>
              <a:ext uri="{FF2B5EF4-FFF2-40B4-BE49-F238E27FC236}">
                <a16:creationId xmlns:a16="http://schemas.microsoft.com/office/drawing/2014/main" id="{367ACC71-8FC1-A432-84B1-1937DC3B9A03}"/>
              </a:ext>
            </a:extLst>
          </p:cNvPr>
          <p:cNvSpPr>
            <a:spLocks noGrp="1"/>
          </p:cNvSpPr>
          <p:nvPr>
            <p:ph type="title"/>
          </p:nvPr>
        </p:nvSpPr>
        <p:spPr>
          <a:xfrm>
            <a:off x="308450" y="327272"/>
            <a:ext cx="10515600" cy="535120"/>
          </a:xfrm>
        </p:spPr>
        <p:txBody>
          <a:bodyPr/>
          <a:lstStyle/>
          <a:p>
            <a:r>
              <a:rPr lang="en-US" sz="2400" dirty="0">
                <a:latin typeface="+mn-lt"/>
              </a:rPr>
              <a:t>FortiGate Configuration</a:t>
            </a:r>
          </a:p>
        </p:txBody>
      </p:sp>
      <p:cxnSp>
        <p:nvCxnSpPr>
          <p:cNvPr id="5" name="Straight Arrow Connector 4">
            <a:extLst>
              <a:ext uri="{FF2B5EF4-FFF2-40B4-BE49-F238E27FC236}">
                <a16:creationId xmlns:a16="http://schemas.microsoft.com/office/drawing/2014/main" id="{F42B9F11-3C3E-5889-F7D8-2AF947292DC6}"/>
              </a:ext>
            </a:extLst>
          </p:cNvPr>
          <p:cNvCxnSpPr>
            <a:cxnSpLocks/>
          </p:cNvCxnSpPr>
          <p:nvPr/>
        </p:nvCxnSpPr>
        <p:spPr>
          <a:xfrm flipH="1">
            <a:off x="5334000" y="3274033"/>
            <a:ext cx="762000"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C83FD4D-ACA0-1ABB-FDE6-1718F48D3834}"/>
              </a:ext>
            </a:extLst>
          </p:cNvPr>
          <p:cNvSpPr txBox="1"/>
          <p:nvPr/>
        </p:nvSpPr>
        <p:spPr>
          <a:xfrm>
            <a:off x="6096000" y="3091984"/>
            <a:ext cx="2626156" cy="674031"/>
          </a:xfrm>
          <a:prstGeom prst="rect">
            <a:avLst/>
          </a:prstGeom>
          <a:noFill/>
        </p:spPr>
        <p:txBody>
          <a:bodyPr wrap="square" rtlCol="0">
            <a:spAutoFit/>
          </a:bodyPr>
          <a:lstStyle/>
          <a:p>
            <a:pPr algn="l" defTabSz="457189">
              <a:lnSpc>
                <a:spcPct val="90000"/>
              </a:lnSpc>
              <a:spcBef>
                <a:spcPts val="300"/>
              </a:spcBef>
            </a:pPr>
            <a:r>
              <a:rPr lang="en-US" sz="1400" dirty="0">
                <a:cs typeface="Arial" panose="020B0604020202020204" pitchFamily="34" charset="0"/>
              </a:rPr>
              <a:t>Configure both Primary and Secondary FMG Public IP here.</a:t>
            </a:r>
          </a:p>
        </p:txBody>
      </p:sp>
      <p:cxnSp>
        <p:nvCxnSpPr>
          <p:cNvPr id="6" name="Straight Arrow Connector 5">
            <a:extLst>
              <a:ext uri="{FF2B5EF4-FFF2-40B4-BE49-F238E27FC236}">
                <a16:creationId xmlns:a16="http://schemas.microsoft.com/office/drawing/2014/main" id="{4749F3CD-A62B-60BA-95A3-E001EE9E1E1D}"/>
              </a:ext>
            </a:extLst>
          </p:cNvPr>
          <p:cNvCxnSpPr>
            <a:cxnSpLocks/>
          </p:cNvCxnSpPr>
          <p:nvPr/>
        </p:nvCxnSpPr>
        <p:spPr>
          <a:xfrm flipH="1">
            <a:off x="5461000" y="3566290"/>
            <a:ext cx="635000" cy="199724"/>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DDB5F73-FE01-B13C-9536-849CD8FE0599}"/>
              </a:ext>
            </a:extLst>
          </p:cNvPr>
          <p:cNvCxnSpPr>
            <a:cxnSpLocks/>
          </p:cNvCxnSpPr>
          <p:nvPr/>
        </p:nvCxnSpPr>
        <p:spPr>
          <a:xfrm flipH="1">
            <a:off x="6007100" y="2666842"/>
            <a:ext cx="444500"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F428E84-0F77-9E60-6991-BE77DBD119A8}"/>
              </a:ext>
            </a:extLst>
          </p:cNvPr>
          <p:cNvSpPr txBox="1"/>
          <p:nvPr/>
        </p:nvSpPr>
        <p:spPr>
          <a:xfrm>
            <a:off x="6451600" y="2319964"/>
            <a:ext cx="2270556" cy="674031"/>
          </a:xfrm>
          <a:prstGeom prst="rect">
            <a:avLst/>
          </a:prstGeom>
          <a:noFill/>
        </p:spPr>
        <p:txBody>
          <a:bodyPr wrap="square" rtlCol="0">
            <a:spAutoFit/>
          </a:bodyPr>
          <a:lstStyle/>
          <a:p>
            <a:pPr algn="l" defTabSz="457189">
              <a:lnSpc>
                <a:spcPct val="90000"/>
              </a:lnSpc>
              <a:spcBef>
                <a:spcPts val="300"/>
              </a:spcBef>
            </a:pPr>
            <a:r>
              <a:rPr lang="en-US" sz="1400" dirty="0">
                <a:cs typeface="Arial" panose="020B0604020202020204" pitchFamily="34" charset="0"/>
              </a:rPr>
              <a:t>Both Primary and Secondary FMG serials will be verified</a:t>
            </a:r>
          </a:p>
        </p:txBody>
      </p:sp>
    </p:spTree>
    <p:extLst>
      <p:ext uri="{BB962C8B-B14F-4D97-AF65-F5344CB8AC3E}">
        <p14:creationId xmlns:p14="http://schemas.microsoft.com/office/powerpoint/2010/main" val="312552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08FD4-A077-C5DF-0E05-FF2B2DED5F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70AEDB1-876F-DB44-0792-4367B24C09BF}"/>
              </a:ext>
            </a:extLst>
          </p:cNvPr>
          <p:cNvSpPr>
            <a:spLocks noGrp="1"/>
          </p:cNvSpPr>
          <p:nvPr>
            <p:ph type="title"/>
          </p:nvPr>
        </p:nvSpPr>
        <p:spPr>
          <a:xfrm>
            <a:off x="308450" y="327272"/>
            <a:ext cx="10515600" cy="535120"/>
          </a:xfrm>
        </p:spPr>
        <p:txBody>
          <a:bodyPr/>
          <a:lstStyle/>
          <a:p>
            <a:r>
              <a:rPr lang="en-US" sz="2400" dirty="0">
                <a:latin typeface="+mn-lt"/>
              </a:rPr>
              <a:t>Option 2 Verification</a:t>
            </a:r>
          </a:p>
        </p:txBody>
      </p:sp>
      <p:pic>
        <p:nvPicPr>
          <p:cNvPr id="2" name="Picture 1">
            <a:extLst>
              <a:ext uri="{FF2B5EF4-FFF2-40B4-BE49-F238E27FC236}">
                <a16:creationId xmlns:a16="http://schemas.microsoft.com/office/drawing/2014/main" id="{D7AFD0C7-DE4A-96FB-FFD3-4EEC99025CDF}"/>
              </a:ext>
            </a:extLst>
          </p:cNvPr>
          <p:cNvPicPr>
            <a:picLocks noChangeAspect="1"/>
          </p:cNvPicPr>
          <p:nvPr/>
        </p:nvPicPr>
        <p:blipFill>
          <a:blip r:embed="rId3"/>
          <a:stretch>
            <a:fillRect/>
          </a:stretch>
        </p:blipFill>
        <p:spPr>
          <a:xfrm>
            <a:off x="652516" y="1440590"/>
            <a:ext cx="7081784" cy="3817102"/>
          </a:xfrm>
          <a:prstGeom prst="rect">
            <a:avLst/>
          </a:prstGeom>
        </p:spPr>
      </p:pic>
      <p:pic>
        <p:nvPicPr>
          <p:cNvPr id="4" name="Picture 3">
            <a:extLst>
              <a:ext uri="{FF2B5EF4-FFF2-40B4-BE49-F238E27FC236}">
                <a16:creationId xmlns:a16="http://schemas.microsoft.com/office/drawing/2014/main" id="{30DDADD0-0DCD-3242-1A0D-5E34BD220AFE}"/>
              </a:ext>
            </a:extLst>
          </p:cNvPr>
          <p:cNvPicPr>
            <a:picLocks noChangeAspect="1"/>
          </p:cNvPicPr>
          <p:nvPr/>
        </p:nvPicPr>
        <p:blipFill>
          <a:blip r:embed="rId4"/>
          <a:stretch>
            <a:fillRect/>
          </a:stretch>
        </p:blipFill>
        <p:spPr>
          <a:xfrm>
            <a:off x="4460434" y="2562004"/>
            <a:ext cx="7217216" cy="3590931"/>
          </a:xfrm>
          <a:prstGeom prst="rect">
            <a:avLst/>
          </a:prstGeom>
        </p:spPr>
      </p:pic>
      <p:cxnSp>
        <p:nvCxnSpPr>
          <p:cNvPr id="6" name="Straight Arrow Connector 5">
            <a:extLst>
              <a:ext uri="{FF2B5EF4-FFF2-40B4-BE49-F238E27FC236}">
                <a16:creationId xmlns:a16="http://schemas.microsoft.com/office/drawing/2014/main" id="{B0053CD8-CBF6-E34B-29DF-9A99869A5DC2}"/>
              </a:ext>
            </a:extLst>
          </p:cNvPr>
          <p:cNvCxnSpPr>
            <a:cxnSpLocks/>
          </p:cNvCxnSpPr>
          <p:nvPr/>
        </p:nvCxnSpPr>
        <p:spPr>
          <a:xfrm flipH="1">
            <a:off x="6690586" y="1523841"/>
            <a:ext cx="1676400"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155E939-DED2-C49C-50AD-FF4FE82102C2}"/>
              </a:ext>
            </a:extLst>
          </p:cNvPr>
          <p:cNvCxnSpPr>
            <a:cxnSpLocks/>
          </p:cNvCxnSpPr>
          <p:nvPr/>
        </p:nvCxnSpPr>
        <p:spPr>
          <a:xfrm flipH="1">
            <a:off x="10210800" y="2209800"/>
            <a:ext cx="444500" cy="352204"/>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33ADCAA-54CA-8541-F6B9-D8A7B21FEC96}"/>
              </a:ext>
            </a:extLst>
          </p:cNvPr>
          <p:cNvSpPr txBox="1"/>
          <p:nvPr/>
        </p:nvSpPr>
        <p:spPr>
          <a:xfrm>
            <a:off x="8366986" y="1392980"/>
            <a:ext cx="801823" cy="286232"/>
          </a:xfrm>
          <a:prstGeom prst="rect">
            <a:avLst/>
          </a:prstGeom>
          <a:noFill/>
        </p:spPr>
        <p:txBody>
          <a:bodyPr wrap="non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Primary</a:t>
            </a:r>
          </a:p>
        </p:txBody>
      </p:sp>
      <p:sp>
        <p:nvSpPr>
          <p:cNvPr id="24" name="TextBox 23">
            <a:extLst>
              <a:ext uri="{FF2B5EF4-FFF2-40B4-BE49-F238E27FC236}">
                <a16:creationId xmlns:a16="http://schemas.microsoft.com/office/drawing/2014/main" id="{1652A6D2-89D8-9AF7-2E68-A7E805281E2C}"/>
              </a:ext>
            </a:extLst>
          </p:cNvPr>
          <p:cNvSpPr txBox="1"/>
          <p:nvPr/>
        </p:nvSpPr>
        <p:spPr>
          <a:xfrm>
            <a:off x="10655300" y="2033157"/>
            <a:ext cx="1040670" cy="286232"/>
          </a:xfrm>
          <a:prstGeom prst="rect">
            <a:avLst/>
          </a:prstGeom>
          <a:noFill/>
        </p:spPr>
        <p:txBody>
          <a:bodyPr wrap="non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Secondary</a:t>
            </a:r>
          </a:p>
        </p:txBody>
      </p:sp>
      <p:sp>
        <p:nvSpPr>
          <p:cNvPr id="27" name="TextBox 26">
            <a:extLst>
              <a:ext uri="{FF2B5EF4-FFF2-40B4-BE49-F238E27FC236}">
                <a16:creationId xmlns:a16="http://schemas.microsoft.com/office/drawing/2014/main" id="{63F12BCE-04B6-757F-14C5-B1D77167A430}"/>
              </a:ext>
            </a:extLst>
          </p:cNvPr>
          <p:cNvSpPr txBox="1"/>
          <p:nvPr/>
        </p:nvSpPr>
        <p:spPr>
          <a:xfrm>
            <a:off x="1174751" y="5858085"/>
            <a:ext cx="2355850" cy="674031"/>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FortiGate is communicating with Primary FMG (</a:t>
            </a:r>
            <a:r>
              <a:rPr lang="en-US" sz="1400" dirty="0" err="1">
                <a:solidFill>
                  <a:srgbClr val="000000"/>
                </a:solidFill>
                <a:cs typeface="Arial" panose="020B0604020202020204" pitchFamily="34" charset="0"/>
              </a:rPr>
              <a:t>FortiManager</a:t>
            </a:r>
            <a:r>
              <a:rPr lang="en-US" sz="1400" dirty="0">
                <a:solidFill>
                  <a:srgbClr val="000000"/>
                </a:solidFill>
                <a:cs typeface="Arial" panose="020B0604020202020204" pitchFamily="34" charset="0"/>
              </a:rPr>
              <a:t> 1) only</a:t>
            </a:r>
          </a:p>
        </p:txBody>
      </p:sp>
      <p:cxnSp>
        <p:nvCxnSpPr>
          <p:cNvPr id="28" name="Straight Arrow Connector 27">
            <a:extLst>
              <a:ext uri="{FF2B5EF4-FFF2-40B4-BE49-F238E27FC236}">
                <a16:creationId xmlns:a16="http://schemas.microsoft.com/office/drawing/2014/main" id="{BBA4CBAC-4DBB-4FFC-1130-F96B36632440}"/>
              </a:ext>
            </a:extLst>
          </p:cNvPr>
          <p:cNvCxnSpPr>
            <a:cxnSpLocks/>
          </p:cNvCxnSpPr>
          <p:nvPr/>
        </p:nvCxnSpPr>
        <p:spPr>
          <a:xfrm flipV="1">
            <a:off x="2296125" y="4597400"/>
            <a:ext cx="472475" cy="1155593"/>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8C988DD-DE1C-111F-1E57-88A80E8CFD42}"/>
              </a:ext>
            </a:extLst>
          </p:cNvPr>
          <p:cNvCxnSpPr>
            <a:cxnSpLocks/>
          </p:cNvCxnSpPr>
          <p:nvPr/>
        </p:nvCxnSpPr>
        <p:spPr>
          <a:xfrm flipH="1" flipV="1">
            <a:off x="7048993" y="5133030"/>
            <a:ext cx="418607" cy="1205186"/>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7AC2392-0651-F8F2-B8EB-73D04E9AA424}"/>
              </a:ext>
            </a:extLst>
          </p:cNvPr>
          <p:cNvSpPr txBox="1"/>
          <p:nvPr/>
        </p:nvSpPr>
        <p:spPr>
          <a:xfrm>
            <a:off x="7528786" y="6265073"/>
            <a:ext cx="3295264" cy="480131"/>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FortiGate is not communicating with Secondary FMG (</a:t>
            </a:r>
            <a:r>
              <a:rPr lang="en-US" sz="1400" dirty="0" err="1">
                <a:solidFill>
                  <a:srgbClr val="000000"/>
                </a:solidFill>
                <a:cs typeface="Arial" panose="020B0604020202020204" pitchFamily="34" charset="0"/>
              </a:rPr>
              <a:t>FortiManager</a:t>
            </a:r>
            <a:r>
              <a:rPr lang="en-US" sz="1400" dirty="0">
                <a:solidFill>
                  <a:srgbClr val="000000"/>
                </a:solidFill>
                <a:cs typeface="Arial" panose="020B0604020202020204" pitchFamily="34" charset="0"/>
              </a:rPr>
              <a:t>).</a:t>
            </a:r>
          </a:p>
        </p:txBody>
      </p:sp>
      <p:sp>
        <p:nvSpPr>
          <p:cNvPr id="34" name="TextBox 33">
            <a:extLst>
              <a:ext uri="{FF2B5EF4-FFF2-40B4-BE49-F238E27FC236}">
                <a16:creationId xmlns:a16="http://schemas.microsoft.com/office/drawing/2014/main" id="{5E846644-7295-AFB9-A9A0-E11EDF92DB82}"/>
              </a:ext>
            </a:extLst>
          </p:cNvPr>
          <p:cNvSpPr txBox="1"/>
          <p:nvPr/>
        </p:nvSpPr>
        <p:spPr>
          <a:xfrm>
            <a:off x="652516" y="815899"/>
            <a:ext cx="5405384"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 Failover of Primary from “</a:t>
            </a:r>
            <a:r>
              <a:rPr lang="en-US" sz="1400" dirty="0" err="1">
                <a:solidFill>
                  <a:srgbClr val="000000"/>
                </a:solidFill>
                <a:cs typeface="Arial" panose="020B0604020202020204" pitchFamily="34" charset="0"/>
              </a:rPr>
              <a:t>FortiManager</a:t>
            </a:r>
            <a:r>
              <a:rPr lang="en-US" sz="1400" dirty="0">
                <a:solidFill>
                  <a:srgbClr val="000000"/>
                </a:solidFill>
                <a:cs typeface="Arial" panose="020B0604020202020204" pitchFamily="34" charset="0"/>
              </a:rPr>
              <a:t>” to “</a:t>
            </a:r>
            <a:r>
              <a:rPr lang="en-US" sz="1400" dirty="0" err="1">
                <a:solidFill>
                  <a:srgbClr val="000000"/>
                </a:solidFill>
                <a:cs typeface="Arial" panose="020B0604020202020204" pitchFamily="34" charset="0"/>
              </a:rPr>
              <a:t>FortiManager</a:t>
            </a:r>
            <a:r>
              <a:rPr lang="en-US" sz="1400" dirty="0">
                <a:solidFill>
                  <a:srgbClr val="000000"/>
                </a:solidFill>
                <a:cs typeface="Arial" panose="020B0604020202020204" pitchFamily="34" charset="0"/>
              </a:rPr>
              <a:t> 1”.</a:t>
            </a:r>
          </a:p>
        </p:txBody>
      </p:sp>
    </p:spTree>
    <p:extLst>
      <p:ext uri="{BB962C8B-B14F-4D97-AF65-F5344CB8AC3E}">
        <p14:creationId xmlns:p14="http://schemas.microsoft.com/office/powerpoint/2010/main" val="368680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337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44C02-F920-AC79-B49B-0E234A35F97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2AD0850-6327-6BAB-15FF-FBFDCC33B11B}"/>
              </a:ext>
            </a:extLst>
          </p:cNvPr>
          <p:cNvSpPr>
            <a:spLocks noGrp="1"/>
          </p:cNvSpPr>
          <p:nvPr>
            <p:ph type="title"/>
          </p:nvPr>
        </p:nvSpPr>
        <p:spPr>
          <a:xfrm>
            <a:off x="308450" y="327272"/>
            <a:ext cx="10515600" cy="535120"/>
          </a:xfrm>
        </p:spPr>
        <p:txBody>
          <a:bodyPr/>
          <a:lstStyle/>
          <a:p>
            <a:r>
              <a:rPr lang="en-US" sz="2400" dirty="0">
                <a:latin typeface="+mn-lt"/>
              </a:rPr>
              <a:t>Design Options</a:t>
            </a:r>
          </a:p>
        </p:txBody>
      </p:sp>
      <p:sp>
        <p:nvSpPr>
          <p:cNvPr id="5" name="TextBox 4">
            <a:extLst>
              <a:ext uri="{FF2B5EF4-FFF2-40B4-BE49-F238E27FC236}">
                <a16:creationId xmlns:a16="http://schemas.microsoft.com/office/drawing/2014/main" id="{0E363381-A5F1-B362-4F13-65F743AEB82B}"/>
              </a:ext>
            </a:extLst>
          </p:cNvPr>
          <p:cNvSpPr txBox="1"/>
          <p:nvPr/>
        </p:nvSpPr>
        <p:spPr>
          <a:xfrm>
            <a:off x="308450" y="1135124"/>
            <a:ext cx="10515600" cy="5447645"/>
          </a:xfrm>
          <a:prstGeom prst="rect">
            <a:avLst/>
          </a:prstGeom>
          <a:noFill/>
        </p:spPr>
        <p:txBody>
          <a:bodyPr wrap="square" rtlCol="0">
            <a:spAutoFit/>
          </a:bodyPr>
          <a:lstStyle/>
          <a:p>
            <a:pPr marL="342900" marR="0" lvl="0" indent="-342900" defTabSz="914400" rtl="0" eaLnBrk="1" fontAlgn="auto" latinLnBrk="0" hangingPunct="1">
              <a:lnSpc>
                <a:spcPct val="100000"/>
              </a:lnSpc>
              <a:spcBef>
                <a:spcPts val="0"/>
              </a:spcBef>
              <a:spcAft>
                <a:spcPts val="0"/>
              </a:spcAft>
              <a:buClrTx/>
              <a:buSzTx/>
              <a:buFontTx/>
              <a:buChar char="-"/>
              <a:tabLst/>
              <a:defRPr/>
            </a:pPr>
            <a:r>
              <a:rPr lang="en-US" sz="2000" dirty="0">
                <a:latin typeface="Arial" panose="020B0604020202020204" pitchFamily="34" charset="0"/>
                <a:cs typeface="Arial" panose="020B0604020202020204" pitchFamily="34" charset="0"/>
              </a:rPr>
              <a:t>There are three options (currently and not limited to) for deploying FMG/FAZ using VRRP in Azure namely:</a:t>
            </a:r>
          </a:p>
          <a:p>
            <a:pPr marL="800100" lvl="1" indent="-342900">
              <a:buFontTx/>
              <a:buChar char="-"/>
              <a:defRPr/>
            </a:pPr>
            <a:endParaRPr lang="en-US" sz="1600" dirty="0">
              <a:latin typeface="Arial" panose="020B0604020202020204" pitchFamily="34" charset="0"/>
              <a:cs typeface="Arial" panose="020B0604020202020204" pitchFamily="34" charset="0"/>
            </a:endParaRPr>
          </a:p>
          <a:p>
            <a:pPr marL="800100" lvl="1" indent="-342900">
              <a:buFontTx/>
              <a:buChar char="-"/>
              <a:defRPr/>
            </a:pPr>
            <a:r>
              <a:rPr lang="en-US" sz="1600" dirty="0">
                <a:latin typeface="Arial" panose="020B0604020202020204" pitchFamily="34" charset="0"/>
                <a:cs typeface="Arial" panose="020B0604020202020204" pitchFamily="34" charset="0"/>
              </a:rPr>
              <a:t>Option 1 - Using Azure Load Balancer with FMG/FAZ VRRP as documented in this link. https://</a:t>
            </a:r>
            <a:r>
              <a:rPr lang="en-US" sz="1600" dirty="0" err="1">
                <a:latin typeface="Arial" panose="020B0604020202020204" pitchFamily="34" charset="0"/>
                <a:cs typeface="Arial" panose="020B0604020202020204" pitchFamily="34" charset="0"/>
              </a:rPr>
              <a:t>community.fortinet.com</a:t>
            </a:r>
            <a:r>
              <a:rPr lang="en-US" sz="1600" dirty="0">
                <a:latin typeface="Arial" panose="020B0604020202020204" pitchFamily="34" charset="0"/>
                <a:cs typeface="Arial" panose="020B0604020202020204" pitchFamily="34" charset="0"/>
              </a:rPr>
              <a:t>/t5/</a:t>
            </a:r>
            <a:r>
              <a:rPr lang="en-US" sz="1600" dirty="0" err="1">
                <a:latin typeface="Arial" panose="020B0604020202020204" pitchFamily="34" charset="0"/>
                <a:cs typeface="Arial" panose="020B0604020202020204" pitchFamily="34" charset="0"/>
              </a:rPr>
              <a:t>FortiManager</a:t>
            </a:r>
            <a:r>
              <a:rPr lang="en-US" sz="1600" dirty="0">
                <a:latin typeface="Arial" panose="020B0604020202020204" pitchFamily="34" charset="0"/>
                <a:cs typeface="Arial" panose="020B0604020202020204" pitchFamily="34" charset="0"/>
              </a:rPr>
              <a:t>/Technical-Tip-FortiManager-VRRP-HA-configuration-in-Azure-Public/ta-p/267503. In this setup, Azure LB will be load balancing connection to FMG that are in VRRP mode. FortiGate will be connecting to public IP on Azure LB and Azure LB will send the traffic to the FMG that are active.</a:t>
            </a:r>
          </a:p>
          <a:p>
            <a:pPr marL="800100" lvl="1" indent="-342900">
              <a:buFontTx/>
              <a:buChar char="-"/>
              <a:defRPr/>
            </a:pPr>
            <a:endParaRPr lang="en-US" sz="1600" dirty="0">
              <a:latin typeface="Arial" panose="020B0604020202020204" pitchFamily="34" charset="0"/>
              <a:cs typeface="Arial" panose="020B0604020202020204" pitchFamily="34" charset="0"/>
            </a:endParaRPr>
          </a:p>
          <a:p>
            <a:pPr marL="800100" lvl="1" indent="-342900">
              <a:buFontTx/>
              <a:buChar char="-"/>
              <a:defRPr/>
            </a:pPr>
            <a:r>
              <a:rPr lang="en-US" sz="1600" dirty="0">
                <a:latin typeface="Arial" panose="020B0604020202020204" pitchFamily="34" charset="0"/>
                <a:cs typeface="Arial" panose="020B0604020202020204" pitchFamily="34" charset="0"/>
              </a:rPr>
              <a:t>Option 2 - Configure FMG/FAZ similarly as option 1 without Azure Load Balancer and there is no need to have managed identities with roles to be assigned. Both Primary and Secondary FMG/FAZ will have Public IP associated with the Primary IP. In FMG/FAZ VRRP configuration, you will use the Private IP as peer IP and a dummy IP can be configured for VIP. In both FMG/FAZ, you will configure both FMG/FAZ public IP as shown below.</a:t>
            </a:r>
          </a:p>
          <a:p>
            <a:pPr marL="800100" lvl="1" indent="-342900">
              <a:buFontTx/>
              <a:buChar char="-"/>
              <a:defRPr/>
            </a:pPr>
            <a:endParaRPr lang="en-US" sz="1600" dirty="0">
              <a:latin typeface="Arial" panose="020B0604020202020204" pitchFamily="34" charset="0"/>
              <a:cs typeface="Arial" panose="020B0604020202020204" pitchFamily="34" charset="0"/>
            </a:endParaRPr>
          </a:p>
          <a:p>
            <a:pPr marL="1257300" lvl="2" indent="-342900">
              <a:buFontTx/>
              <a:buChar char="-"/>
              <a:defRPr/>
            </a:pPr>
            <a:r>
              <a:rPr lang="en-US" sz="1600" dirty="0">
                <a:latin typeface="Arial" panose="020B0604020202020204" pitchFamily="34" charset="0"/>
                <a:cs typeface="Arial" panose="020B0604020202020204" pitchFamily="34" charset="0"/>
              </a:rPr>
              <a:t>config system admin setting</a:t>
            </a:r>
          </a:p>
          <a:p>
            <a:pPr marL="1257300" lvl="2" indent="-342900">
              <a:buFontTx/>
              <a:buChar char="-"/>
              <a:defRPr/>
            </a:pPr>
            <a:r>
              <a:rPr lang="en-US" sz="1600" dirty="0">
                <a:latin typeface="Arial" panose="020B0604020202020204" pitchFamily="34" charset="0"/>
                <a:cs typeface="Arial" panose="020B0604020202020204" pitchFamily="34" charset="0"/>
              </a:rPr>
              <a:t>set </a:t>
            </a:r>
            <a:r>
              <a:rPr lang="en-US" sz="1600" dirty="0" err="1">
                <a:latin typeface="Arial" panose="020B0604020202020204" pitchFamily="34" charset="0"/>
                <a:cs typeface="Arial" panose="020B0604020202020204" pitchFamily="34" charset="0"/>
              </a:rPr>
              <a:t>mgmt-fqdn</a:t>
            </a:r>
            <a:r>
              <a:rPr lang="en-US" sz="1600" dirty="0">
                <a:latin typeface="Arial" panose="020B0604020202020204" pitchFamily="34" charset="0"/>
                <a:cs typeface="Arial" panose="020B0604020202020204" pitchFamily="34" charset="0"/>
              </a:rPr>
              <a:t> &lt;fmg-1-public-ip&gt; &lt;fmg-2-public-ip&gt;</a:t>
            </a:r>
          </a:p>
          <a:p>
            <a:pPr marL="1257300" lvl="2" indent="-342900">
              <a:buFontTx/>
              <a:buChar char="-"/>
              <a:defRPr/>
            </a:pPr>
            <a:r>
              <a:rPr lang="en-US" sz="1600" dirty="0">
                <a:latin typeface="Arial" panose="020B0604020202020204" pitchFamily="34" charset="0"/>
                <a:cs typeface="Arial" panose="020B0604020202020204" pitchFamily="34" charset="0"/>
              </a:rPr>
              <a:t>end</a:t>
            </a:r>
          </a:p>
          <a:p>
            <a:pPr marL="800100" lvl="1" indent="-342900">
              <a:buFontTx/>
              <a:buChar char="-"/>
              <a:defRPr/>
            </a:pPr>
            <a:endParaRPr lang="en-US" sz="1600" dirty="0">
              <a:latin typeface="Arial" panose="020B0604020202020204" pitchFamily="34" charset="0"/>
              <a:cs typeface="Arial" panose="020B0604020202020204" pitchFamily="34" charset="0"/>
            </a:endParaRPr>
          </a:p>
          <a:p>
            <a:pPr lvl="2">
              <a:defRPr/>
            </a:pPr>
            <a:r>
              <a:rPr lang="en-US" sz="1600" dirty="0">
                <a:latin typeface="Arial" panose="020B0604020202020204" pitchFamily="34" charset="0"/>
                <a:cs typeface="Arial" panose="020B0604020202020204" pitchFamily="34" charset="0"/>
              </a:rPr>
              <a:t>Once FGT cannot communicate with the first FMG, it will switch over to the second FMG. </a:t>
            </a:r>
          </a:p>
          <a:p>
            <a:pPr marL="342900" marR="0" lvl="0" indent="-342900" defTabSz="914400" rtl="0" eaLnBrk="1" fontAlgn="auto" latinLnBrk="0" hangingPunct="1">
              <a:lnSpc>
                <a:spcPct val="100000"/>
              </a:lnSpc>
              <a:spcBef>
                <a:spcPts val="0"/>
              </a:spcBef>
              <a:spcAft>
                <a:spcPts val="0"/>
              </a:spcAft>
              <a:buClrTx/>
              <a:buSzTx/>
              <a:buFontTx/>
              <a:buChar char="-"/>
              <a:tabLst/>
              <a:defRP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449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44885-3FD3-D619-8FE5-99115AA361B4}"/>
              </a:ext>
            </a:extLst>
          </p:cNvPr>
          <p:cNvSpPr>
            <a:spLocks noGrp="1"/>
          </p:cNvSpPr>
          <p:nvPr>
            <p:ph type="title"/>
          </p:nvPr>
        </p:nvSpPr>
        <p:spPr>
          <a:xfrm>
            <a:off x="308450" y="327272"/>
            <a:ext cx="10515600" cy="535120"/>
          </a:xfrm>
        </p:spPr>
        <p:txBody>
          <a:bodyPr/>
          <a:lstStyle/>
          <a:p>
            <a:r>
              <a:rPr lang="en-US" sz="2400" dirty="0">
                <a:latin typeface="+mn-lt"/>
              </a:rPr>
              <a:t>Design Options</a:t>
            </a:r>
          </a:p>
        </p:txBody>
      </p:sp>
      <p:sp>
        <p:nvSpPr>
          <p:cNvPr id="5" name="TextBox 4">
            <a:extLst>
              <a:ext uri="{FF2B5EF4-FFF2-40B4-BE49-F238E27FC236}">
                <a16:creationId xmlns:a16="http://schemas.microsoft.com/office/drawing/2014/main" id="{782593E5-5E27-8E62-BF11-F16C0B7D0A9C}"/>
              </a:ext>
            </a:extLst>
          </p:cNvPr>
          <p:cNvSpPr txBox="1"/>
          <p:nvPr/>
        </p:nvSpPr>
        <p:spPr>
          <a:xfrm>
            <a:off x="308450" y="594832"/>
            <a:ext cx="10515600" cy="5847755"/>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endParaRPr lang="en-US" sz="2000" dirty="0">
              <a:latin typeface="Arial" panose="020B0604020202020204" pitchFamily="34" charset="0"/>
              <a:cs typeface="Arial" panose="020B0604020202020204" pitchFamily="34" charset="0"/>
            </a:endParaRPr>
          </a:p>
          <a:p>
            <a:pPr marL="800100" lvl="1" indent="-342900">
              <a:buFontTx/>
              <a:buChar char="-"/>
              <a:defRPr/>
            </a:pPr>
            <a:r>
              <a:rPr lang="en-US" dirty="0">
                <a:latin typeface="Arial" panose="020B0604020202020204" pitchFamily="34" charset="0"/>
                <a:cs typeface="Arial" panose="020B0604020202020204" pitchFamily="34" charset="0"/>
              </a:rPr>
              <a:t>Option 3 - Using Azure API call to switch over the Public IP from Primary to Secondary FMG/FAZ as documented in this link. https://</a:t>
            </a:r>
            <a:r>
              <a:rPr lang="en-US" dirty="0" err="1">
                <a:latin typeface="Arial" panose="020B0604020202020204" pitchFamily="34" charset="0"/>
                <a:cs typeface="Arial" panose="020B0604020202020204" pitchFamily="34" charset="0"/>
              </a:rPr>
              <a:t>docs.fortinet.com</a:t>
            </a:r>
            <a:r>
              <a:rPr lang="en-US" dirty="0">
                <a:latin typeface="Arial" panose="020B0604020202020204" pitchFamily="34" charset="0"/>
                <a:cs typeface="Arial" panose="020B0604020202020204" pitchFamily="34" charset="0"/>
              </a:rPr>
              <a:t>/document/</a:t>
            </a:r>
            <a:r>
              <a:rPr lang="en-US" dirty="0" err="1">
                <a:latin typeface="Arial" panose="020B0604020202020204" pitchFamily="34" charset="0"/>
                <a:cs typeface="Arial" panose="020B0604020202020204" pitchFamily="34" charset="0"/>
              </a:rPr>
              <a:t>fortimanager</a:t>
            </a:r>
            <a:r>
              <a:rPr lang="en-US" dirty="0">
                <a:latin typeface="Arial" panose="020B0604020202020204" pitchFamily="34" charset="0"/>
                <a:cs typeface="Arial" panose="020B0604020202020204" pitchFamily="34" charset="0"/>
              </a:rPr>
              <a:t>/7.4.0/new-features/518211/fortimanager-ha-support-automatic-vrrp-failover-in-azure-7-4-2. </a:t>
            </a:r>
          </a:p>
          <a:p>
            <a:pPr marL="800100" lvl="1" indent="-342900">
              <a:buFontTx/>
              <a:buChar char="-"/>
              <a:defRPr/>
            </a:pPr>
            <a:r>
              <a:rPr lang="en-US" dirty="0">
                <a:latin typeface="Arial" panose="020B0604020202020204" pitchFamily="34" charset="0"/>
                <a:cs typeface="Arial" panose="020B0604020202020204" pitchFamily="34" charset="0"/>
              </a:rPr>
              <a:t>Please take note of the following:</a:t>
            </a:r>
          </a:p>
          <a:p>
            <a:pPr marL="1257300" lvl="2" indent="-342900">
              <a:buFontTx/>
              <a:buChar char="-"/>
              <a:defRPr/>
            </a:pPr>
            <a:r>
              <a:rPr lang="en-US" sz="1600" dirty="0">
                <a:latin typeface="Arial" panose="020B0604020202020204" pitchFamily="34" charset="0"/>
                <a:cs typeface="Arial" panose="020B0604020202020204" pitchFamily="34" charset="0"/>
              </a:rPr>
              <a:t>If Primary IP have Public IP, it need to be of SKU “standard” instead of basic as it need to match with the secondary IP's Public IP SKU of standard (required for Public IP switchover).</a:t>
            </a:r>
          </a:p>
          <a:p>
            <a:pPr marL="1257300" lvl="2" indent="-342900">
              <a:buFontTx/>
              <a:buChar char="-"/>
              <a:defRPr/>
            </a:pPr>
            <a:r>
              <a:rPr lang="en-US" sz="1600" dirty="0">
                <a:latin typeface="Arial" panose="020B0604020202020204" pitchFamily="34" charset="0"/>
                <a:cs typeface="Arial" panose="020B0604020202020204" pitchFamily="34" charset="0"/>
              </a:rPr>
              <a:t>Required to upload all the Azure root CA files into FMG/FGT. </a:t>
            </a:r>
            <a:r>
              <a:rPr lang="en-US" sz="1600" dirty="0">
                <a:latin typeface="Arial" panose="020B0604020202020204" pitchFamily="34" charset="0"/>
                <a:cs typeface="Arial" panose="020B0604020202020204" pitchFamily="34" charset="0"/>
                <a:hlinkClick r:id="rId3"/>
              </a:rPr>
              <a:t>https://learn.microsoft.com/en-us/azure/security/fundamentals/azure-ca-details?tabs=root-and-subordinate-cas-list</a:t>
            </a:r>
            <a:endParaRPr lang="en-US" sz="1600" dirty="0">
              <a:latin typeface="Arial" panose="020B0604020202020204" pitchFamily="34" charset="0"/>
              <a:cs typeface="Arial" panose="020B0604020202020204" pitchFamily="34" charset="0"/>
            </a:endParaRPr>
          </a:p>
          <a:p>
            <a:pPr marL="1257300" lvl="2" indent="-342900">
              <a:buFontTx/>
              <a:buChar char="-"/>
              <a:defRPr/>
            </a:pPr>
            <a:r>
              <a:rPr lang="en-US" sz="1600" dirty="0">
                <a:latin typeface="Arial" panose="020B0604020202020204" pitchFamily="34" charset="0"/>
                <a:cs typeface="Arial" panose="020B0604020202020204" pitchFamily="34" charset="0"/>
              </a:rPr>
              <a:t>Role required for FMG/FAZ managed identities minimally be Contributor and Reader. Contributor role alone is not enough.</a:t>
            </a:r>
          </a:p>
          <a:p>
            <a:pPr marL="1257300" lvl="2" indent="-342900">
              <a:buFontTx/>
              <a:buChar char="-"/>
              <a:defRPr/>
            </a:pPr>
            <a:r>
              <a:rPr lang="en-US" sz="1600" dirty="0">
                <a:latin typeface="Arial" panose="020B0604020202020204" pitchFamily="34" charset="0"/>
                <a:cs typeface="Arial" panose="020B0604020202020204" pitchFamily="34" charset="0"/>
              </a:rPr>
              <a:t>For Secondary IP, it can be static or dynamic, however, Public IP have to be static.</a:t>
            </a:r>
          </a:p>
          <a:p>
            <a:pPr marL="1257300" lvl="2" indent="-342900">
              <a:buFontTx/>
              <a:buChar char="-"/>
              <a:defRPr/>
            </a:pPr>
            <a:r>
              <a:rPr lang="en-US" sz="1600" dirty="0">
                <a:latin typeface="Arial" panose="020B0604020202020204" pitchFamily="34" charset="0"/>
                <a:cs typeface="Arial" panose="020B0604020202020204" pitchFamily="34" charset="0"/>
              </a:rPr>
              <a:t>Not recommended to have Public IP on the primary IP as it will cause routing issue and FGT will not be able to communicate with FMG/FAZ using the secondary IP's Public IP.</a:t>
            </a:r>
          </a:p>
          <a:p>
            <a:pPr marL="800100" lvl="1" indent="-342900">
              <a:buFontTx/>
              <a:buChar char="-"/>
              <a:defRPr/>
            </a:pPr>
            <a:r>
              <a:rPr lang="en-US" dirty="0">
                <a:latin typeface="Arial" panose="020B0604020202020204" pitchFamily="34" charset="0"/>
                <a:cs typeface="Arial" panose="020B0604020202020204" pitchFamily="34" charset="0"/>
              </a:rPr>
              <a:t>For Remote management of both Primary and Secondary FMG/FAZ, there are two recommendations:</a:t>
            </a:r>
          </a:p>
          <a:p>
            <a:pPr marL="1257300" lvl="2" indent="-342900">
              <a:buFontTx/>
              <a:buChar char="-"/>
              <a:defRPr/>
            </a:pPr>
            <a:r>
              <a:rPr lang="en-US" sz="1600" dirty="0">
                <a:latin typeface="Arial" panose="020B0604020202020204" pitchFamily="34" charset="0"/>
                <a:cs typeface="Arial" panose="020B0604020202020204" pitchFamily="34" charset="0"/>
              </a:rPr>
              <a:t>Create a separate interface with a different </a:t>
            </a:r>
            <a:r>
              <a:rPr lang="en-US" sz="1600" dirty="0" err="1">
                <a:latin typeface="Arial" panose="020B0604020202020204" pitchFamily="34" charset="0"/>
                <a:cs typeface="Arial" panose="020B0604020202020204" pitchFamily="34" charset="0"/>
              </a:rPr>
              <a:t>vNET</a:t>
            </a:r>
            <a:r>
              <a:rPr lang="en-US" sz="1600" dirty="0">
                <a:latin typeface="Arial" panose="020B0604020202020204" pitchFamily="34" charset="0"/>
                <a:cs typeface="Arial" panose="020B0604020202020204" pitchFamily="34" charset="0"/>
              </a:rPr>
              <a:t>, have a inbound NAT device (LB) and assigned a public IP to it.</a:t>
            </a:r>
          </a:p>
          <a:p>
            <a:pPr marL="1257300" lvl="2" indent="-342900">
              <a:buFontTx/>
              <a:buChar char="-"/>
              <a:defRPr/>
            </a:pPr>
            <a:r>
              <a:rPr lang="en-US" sz="1600" dirty="0">
                <a:latin typeface="Arial" panose="020B0604020202020204" pitchFamily="34" charset="0"/>
                <a:cs typeface="Arial" panose="020B0604020202020204" pitchFamily="34" charset="0"/>
              </a:rPr>
              <a:t>Spin up a </a:t>
            </a:r>
            <a:r>
              <a:rPr lang="en-US" sz="1600" dirty="0" err="1">
                <a:latin typeface="Arial" panose="020B0604020202020204" pitchFamily="34" charset="0"/>
                <a:cs typeface="Arial" panose="020B0604020202020204" pitchFamily="34" charset="0"/>
              </a:rPr>
              <a:t>Jumphost</a:t>
            </a:r>
            <a:r>
              <a:rPr lang="en-US" sz="1600" dirty="0">
                <a:latin typeface="Arial" panose="020B0604020202020204" pitchFamily="34" charset="0"/>
                <a:cs typeface="Arial" panose="020B0604020202020204" pitchFamily="34" charset="0"/>
              </a:rPr>
              <a:t> (Windows or Linux) and use it to manage FMG/FAZ using the primary IP address.</a:t>
            </a:r>
          </a:p>
          <a:p>
            <a:pPr marL="342900" marR="0" lvl="0" indent="-342900" defTabSz="914400" rtl="0" eaLnBrk="1" fontAlgn="auto" latinLnBrk="0" hangingPunct="1">
              <a:lnSpc>
                <a:spcPct val="100000"/>
              </a:lnSpc>
              <a:spcBef>
                <a:spcPts val="0"/>
              </a:spcBef>
              <a:spcAft>
                <a:spcPts val="0"/>
              </a:spcAft>
              <a:buClrTx/>
              <a:buSzTx/>
              <a:buFontTx/>
              <a:buChar char="-"/>
              <a:tabLst/>
              <a:defRP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387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1C2A5-1B6C-3322-C55B-2A30F42A23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E3EC14-E2C0-5BAE-7AB9-8E97B3CC3769}"/>
              </a:ext>
            </a:extLst>
          </p:cNvPr>
          <p:cNvSpPr>
            <a:spLocks noGrp="1"/>
          </p:cNvSpPr>
          <p:nvPr>
            <p:ph type="ctrTitle"/>
          </p:nvPr>
        </p:nvSpPr>
        <p:spPr>
          <a:xfrm>
            <a:off x="1028129" y="2568263"/>
            <a:ext cx="8337506" cy="1534889"/>
          </a:xfrm>
        </p:spPr>
        <p:txBody>
          <a:bodyPr/>
          <a:lstStyle/>
          <a:p>
            <a:r>
              <a:rPr lang="en-US" dirty="0"/>
              <a:t>Option 2 Setup Information</a:t>
            </a:r>
          </a:p>
        </p:txBody>
      </p:sp>
    </p:spTree>
    <p:extLst>
      <p:ext uri="{BB962C8B-B14F-4D97-AF65-F5344CB8AC3E}">
        <p14:creationId xmlns:p14="http://schemas.microsoft.com/office/powerpoint/2010/main" val="3339840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04236-D757-0C68-4E02-7BA68CC30E8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0ED15A1-3A0E-845B-ABEC-BF55994C6426}"/>
              </a:ext>
            </a:extLst>
          </p:cNvPr>
          <p:cNvSpPr>
            <a:spLocks noGrp="1"/>
          </p:cNvSpPr>
          <p:nvPr>
            <p:ph type="title"/>
          </p:nvPr>
        </p:nvSpPr>
        <p:spPr>
          <a:xfrm>
            <a:off x="308450" y="327272"/>
            <a:ext cx="10515600" cy="535120"/>
          </a:xfrm>
        </p:spPr>
        <p:txBody>
          <a:bodyPr/>
          <a:lstStyle/>
          <a:p>
            <a:r>
              <a:rPr lang="en-US" sz="2400" dirty="0">
                <a:latin typeface="+mn-lt"/>
              </a:rPr>
              <a:t>Things to Take Note</a:t>
            </a:r>
          </a:p>
        </p:txBody>
      </p:sp>
      <p:sp>
        <p:nvSpPr>
          <p:cNvPr id="5" name="TextBox 4">
            <a:extLst>
              <a:ext uri="{FF2B5EF4-FFF2-40B4-BE49-F238E27FC236}">
                <a16:creationId xmlns:a16="http://schemas.microsoft.com/office/drawing/2014/main" id="{165CD4D4-A247-15A3-BC10-0097408E3838}"/>
              </a:ext>
            </a:extLst>
          </p:cNvPr>
          <p:cNvSpPr txBox="1"/>
          <p:nvPr/>
        </p:nvSpPr>
        <p:spPr>
          <a:xfrm>
            <a:off x="308450" y="1135124"/>
            <a:ext cx="10515600" cy="2246769"/>
          </a:xfrm>
          <a:prstGeom prst="rect">
            <a:avLst/>
          </a:prstGeom>
          <a:noFill/>
        </p:spPr>
        <p:txBody>
          <a:bodyPr wrap="square" rtlCol="0">
            <a:spAutoFit/>
          </a:bodyPr>
          <a:lstStyle/>
          <a:p>
            <a:pPr marL="342900" marR="0" lvl="0" indent="-342900" defTabSz="914400" rtl="0" eaLnBrk="1" fontAlgn="auto" latinLnBrk="0" hangingPunct="1">
              <a:lnSpc>
                <a:spcPct val="100000"/>
              </a:lnSpc>
              <a:spcBef>
                <a:spcPts val="0"/>
              </a:spcBef>
              <a:spcAft>
                <a:spcPts val="0"/>
              </a:spcAft>
              <a:buClrTx/>
              <a:buSzTx/>
              <a:buFontTx/>
              <a:buChar char="-"/>
              <a:tabLst/>
              <a:defRPr/>
            </a:pPr>
            <a:r>
              <a:rPr lang="en-US" sz="2000" dirty="0">
                <a:latin typeface="Arial" panose="020B0604020202020204" pitchFamily="34" charset="0"/>
                <a:cs typeface="Arial" panose="020B0604020202020204" pitchFamily="34" charset="0"/>
              </a:rPr>
              <a:t>How to spin up of FMG/FAZ is not included in this documentation.  It is assumed that user have the knowledge to spin up FMG/FAZ in Azure.</a:t>
            </a:r>
          </a:p>
          <a:p>
            <a:pPr marL="342900" marR="0" lvl="0" indent="-342900" defTabSz="914400" rtl="0" eaLnBrk="1" fontAlgn="auto" latinLnBrk="0" hangingPunct="1">
              <a:lnSpc>
                <a:spcPct val="100000"/>
              </a:lnSpc>
              <a:spcBef>
                <a:spcPts val="0"/>
              </a:spcBef>
              <a:spcAft>
                <a:spcPts val="0"/>
              </a:spcAft>
              <a:buClrTx/>
              <a:buSzTx/>
              <a:buFontTx/>
              <a:buChar char="-"/>
              <a:tabLst/>
              <a:defRPr/>
            </a:pPr>
            <a:r>
              <a:rPr lang="en-US" sz="2000" dirty="0">
                <a:latin typeface="Arial" panose="020B0604020202020204" pitchFamily="34" charset="0"/>
                <a:cs typeface="Arial" panose="020B0604020202020204" pitchFamily="34" charset="0"/>
              </a:rPr>
              <a:t>This only show FMG VRRP Option 2 setup information.  It is assumed that FAZ can be setup using the same steps.</a:t>
            </a:r>
          </a:p>
          <a:p>
            <a:pPr marL="342900" marR="0" lvl="0" indent="-342900" defTabSz="914400" rtl="0" eaLnBrk="1" fontAlgn="auto" latinLnBrk="0" hangingPunct="1">
              <a:lnSpc>
                <a:spcPct val="100000"/>
              </a:lnSpc>
              <a:spcBef>
                <a:spcPts val="0"/>
              </a:spcBef>
              <a:spcAft>
                <a:spcPts val="0"/>
              </a:spcAft>
              <a:buClrTx/>
              <a:buSzTx/>
              <a:buFontTx/>
              <a:buChar char="-"/>
              <a:tabLst/>
              <a:defRPr/>
            </a:pPr>
            <a:r>
              <a:rPr lang="en-US" sz="2000" dirty="0">
                <a:latin typeface="Arial" panose="020B0604020202020204" pitchFamily="34" charset="0"/>
                <a:cs typeface="Arial" panose="020B0604020202020204" pitchFamily="34" charset="0"/>
              </a:rPr>
              <a:t>For Management of FMG/FAZ, user can GUI to the respective Public IP that is assigned to both Primary and Secondary FMG/FAZ.</a:t>
            </a:r>
          </a:p>
          <a:p>
            <a:pPr marL="342900" marR="0" lvl="0" indent="-342900" defTabSz="914400" rtl="0" eaLnBrk="1" fontAlgn="auto" latinLnBrk="0" hangingPunct="1">
              <a:lnSpc>
                <a:spcPct val="100000"/>
              </a:lnSpc>
              <a:spcBef>
                <a:spcPts val="0"/>
              </a:spcBef>
              <a:spcAft>
                <a:spcPts val="0"/>
              </a:spcAft>
              <a:buClrTx/>
              <a:buSzTx/>
              <a:buFontTx/>
              <a:buChar char="-"/>
              <a:tabLst/>
              <a:defRP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65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CC703-DCEF-C83B-307D-CC10640041C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FC24A13-7496-A148-E068-6B4D75A6FB36}"/>
              </a:ext>
            </a:extLst>
          </p:cNvPr>
          <p:cNvSpPr>
            <a:spLocks noGrp="1"/>
          </p:cNvSpPr>
          <p:nvPr>
            <p:ph type="title"/>
          </p:nvPr>
        </p:nvSpPr>
        <p:spPr>
          <a:xfrm>
            <a:off x="308450" y="327272"/>
            <a:ext cx="10515600" cy="535120"/>
          </a:xfrm>
        </p:spPr>
        <p:txBody>
          <a:bodyPr/>
          <a:lstStyle/>
          <a:p>
            <a:r>
              <a:rPr lang="en-US" sz="2400" dirty="0">
                <a:latin typeface="+mn-lt"/>
              </a:rPr>
              <a:t>FMG/FAZ Option 2 High Level Setup</a:t>
            </a:r>
          </a:p>
        </p:txBody>
      </p:sp>
      <p:sp>
        <p:nvSpPr>
          <p:cNvPr id="9" name="TextBox 114">
            <a:extLst>
              <a:ext uri="{FF2B5EF4-FFF2-40B4-BE49-F238E27FC236}">
                <a16:creationId xmlns:a16="http://schemas.microsoft.com/office/drawing/2014/main" id="{B4A3F008-42FE-EE53-C418-717C4C5EA187}"/>
              </a:ext>
            </a:extLst>
          </p:cNvPr>
          <p:cNvSpPr txBox="1"/>
          <p:nvPr/>
        </p:nvSpPr>
        <p:spPr>
          <a:xfrm>
            <a:off x="2060145" y="2488216"/>
            <a:ext cx="950907" cy="313932"/>
          </a:xfrm>
          <a:prstGeom prst="rect">
            <a:avLst/>
          </a:prstGeom>
          <a:noFill/>
        </p:spPr>
        <p:txBody>
          <a:bodyPr wrap="square" rtlCol="0">
            <a:spAutoFit/>
          </a:bodyPr>
          <a:lstStyle/>
          <a:p>
            <a:pPr>
              <a:lnSpc>
                <a:spcPct val="90000"/>
              </a:lnSpc>
            </a:pPr>
            <a:r>
              <a:rPr lang="en-US" sz="800" b="1" dirty="0">
                <a:solidFill>
                  <a:srgbClr val="009946"/>
                </a:solidFill>
                <a:latin typeface="Arial" panose="020B0604020202020204" pitchFamily="34" charset="0"/>
                <a:cs typeface="Arial" panose="020B0604020202020204" pitchFamily="34" charset="0"/>
              </a:rPr>
              <a:t>Port1</a:t>
            </a:r>
          </a:p>
          <a:p>
            <a:pPr>
              <a:lnSpc>
                <a:spcPct val="90000"/>
              </a:lnSpc>
            </a:pPr>
            <a:r>
              <a:rPr lang="en-US" sz="800" b="1" dirty="0">
                <a:solidFill>
                  <a:srgbClr val="009946"/>
                </a:solidFill>
                <a:latin typeface="Arial" panose="020B0604020202020204" pitchFamily="34" charset="0"/>
                <a:cs typeface="Arial" panose="020B0604020202020204" pitchFamily="34" charset="0"/>
              </a:rPr>
              <a:t>10.0.1.4</a:t>
            </a:r>
          </a:p>
        </p:txBody>
      </p:sp>
      <p:cxnSp>
        <p:nvCxnSpPr>
          <p:cNvPr id="10" name="Straight Connector 126">
            <a:extLst>
              <a:ext uri="{FF2B5EF4-FFF2-40B4-BE49-F238E27FC236}">
                <a16:creationId xmlns:a16="http://schemas.microsoft.com/office/drawing/2014/main" id="{B4CF0D37-99A8-3E6A-900D-6B02BD46F701}"/>
              </a:ext>
            </a:extLst>
          </p:cNvPr>
          <p:cNvCxnSpPr>
            <a:cxnSpLocks/>
          </p:cNvCxnSpPr>
          <p:nvPr/>
        </p:nvCxnSpPr>
        <p:spPr>
          <a:xfrm flipH="1">
            <a:off x="2028168" y="2776785"/>
            <a:ext cx="551549" cy="0"/>
          </a:xfrm>
          <a:prstGeom prst="line">
            <a:avLst/>
          </a:prstGeom>
          <a:ln w="25400">
            <a:solidFill>
              <a:srgbClr val="FF9300"/>
            </a:solidFill>
          </a:ln>
        </p:spPr>
        <p:style>
          <a:lnRef idx="1">
            <a:schemeClr val="accent1"/>
          </a:lnRef>
          <a:fillRef idx="0">
            <a:schemeClr val="accent1"/>
          </a:fillRef>
          <a:effectRef idx="0">
            <a:schemeClr val="accent1"/>
          </a:effectRef>
          <a:fontRef idx="minor">
            <a:schemeClr val="tx1"/>
          </a:fontRef>
        </p:style>
      </p:cxnSp>
      <p:pic>
        <p:nvPicPr>
          <p:cNvPr id="12" name="Graphic 123">
            <a:extLst>
              <a:ext uri="{FF2B5EF4-FFF2-40B4-BE49-F238E27FC236}">
                <a16:creationId xmlns:a16="http://schemas.microsoft.com/office/drawing/2014/main" id="{64937855-6D17-D947-78D6-54B7CBCED06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556788" y="2572906"/>
            <a:ext cx="407758" cy="407758"/>
          </a:xfrm>
          <a:prstGeom prst="rect">
            <a:avLst/>
          </a:prstGeom>
        </p:spPr>
      </p:pic>
      <p:sp>
        <p:nvSpPr>
          <p:cNvPr id="14" name="TextBox 155">
            <a:extLst>
              <a:ext uri="{FF2B5EF4-FFF2-40B4-BE49-F238E27FC236}">
                <a16:creationId xmlns:a16="http://schemas.microsoft.com/office/drawing/2014/main" id="{99656D39-5363-6C8F-D788-BC1227728D04}"/>
              </a:ext>
            </a:extLst>
          </p:cNvPr>
          <p:cNvSpPr txBox="1"/>
          <p:nvPr/>
        </p:nvSpPr>
        <p:spPr>
          <a:xfrm>
            <a:off x="603086" y="1491879"/>
            <a:ext cx="1010557" cy="215444"/>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10.0.0.0/16</a:t>
            </a:r>
          </a:p>
        </p:txBody>
      </p:sp>
      <p:sp>
        <p:nvSpPr>
          <p:cNvPr id="16" name="TextBox 197">
            <a:extLst>
              <a:ext uri="{FF2B5EF4-FFF2-40B4-BE49-F238E27FC236}">
                <a16:creationId xmlns:a16="http://schemas.microsoft.com/office/drawing/2014/main" id="{970F7A92-2332-AE33-6A98-A86E6B95B924}"/>
              </a:ext>
            </a:extLst>
          </p:cNvPr>
          <p:cNvSpPr txBox="1"/>
          <p:nvPr/>
        </p:nvSpPr>
        <p:spPr>
          <a:xfrm>
            <a:off x="1975536" y="2182375"/>
            <a:ext cx="838318" cy="276999"/>
          </a:xfrm>
          <a:prstGeom prst="rect">
            <a:avLst/>
          </a:prstGeom>
          <a:noFill/>
        </p:spPr>
        <p:txBody>
          <a:bodyPr wrap="square" rtlCol="0">
            <a:spAutoFit/>
          </a:bodyPr>
          <a:lstStyle/>
          <a:p>
            <a:r>
              <a:rPr lang="en-US" sz="600" b="1" dirty="0">
                <a:latin typeface="Arial" panose="020B0604020202020204" pitchFamily="34" charset="0"/>
                <a:ea typeface="Arial" charset="0"/>
                <a:cs typeface="Arial" panose="020B0604020202020204" pitchFamily="34" charset="0"/>
              </a:rPr>
              <a:t>Public  subnet</a:t>
            </a:r>
          </a:p>
          <a:p>
            <a:r>
              <a:rPr lang="en-US" sz="600" b="1" dirty="0">
                <a:latin typeface="Arial" panose="020B0604020202020204" pitchFamily="34" charset="0"/>
                <a:ea typeface="Arial" charset="0"/>
                <a:cs typeface="Arial" panose="020B0604020202020204" pitchFamily="34" charset="0"/>
              </a:rPr>
              <a:t>10.0.1.0/24</a:t>
            </a:r>
          </a:p>
        </p:txBody>
      </p:sp>
      <p:sp>
        <p:nvSpPr>
          <p:cNvPr id="17" name="Rectangle 202">
            <a:extLst>
              <a:ext uri="{FF2B5EF4-FFF2-40B4-BE49-F238E27FC236}">
                <a16:creationId xmlns:a16="http://schemas.microsoft.com/office/drawing/2014/main" id="{BDE1A56D-C3AB-B08A-8AB4-12377C076D85}"/>
              </a:ext>
            </a:extLst>
          </p:cNvPr>
          <p:cNvSpPr/>
          <p:nvPr/>
        </p:nvSpPr>
        <p:spPr>
          <a:xfrm>
            <a:off x="623905" y="1516880"/>
            <a:ext cx="2661694" cy="330337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latin typeface="Arial" panose="020B0604020202020204" pitchFamily="34" charset="0"/>
              <a:cs typeface="Arial" panose="020B0604020202020204" pitchFamily="34" charset="0"/>
            </a:endParaRPr>
          </a:p>
        </p:txBody>
      </p:sp>
      <p:sp>
        <p:nvSpPr>
          <p:cNvPr id="18" name="Rectangle 576">
            <a:extLst>
              <a:ext uri="{FF2B5EF4-FFF2-40B4-BE49-F238E27FC236}">
                <a16:creationId xmlns:a16="http://schemas.microsoft.com/office/drawing/2014/main" id="{A34FFC59-6EAA-92FF-3172-1CB9ADBBDC99}"/>
              </a:ext>
            </a:extLst>
          </p:cNvPr>
          <p:cNvSpPr/>
          <p:nvPr/>
        </p:nvSpPr>
        <p:spPr>
          <a:xfrm>
            <a:off x="3198334" y="1425857"/>
            <a:ext cx="181169" cy="164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latin typeface="Arial" panose="020B0604020202020204" pitchFamily="34" charset="0"/>
              <a:cs typeface="Arial" panose="020B0604020202020204" pitchFamily="34" charset="0"/>
            </a:endParaRPr>
          </a:p>
        </p:txBody>
      </p:sp>
      <p:pic>
        <p:nvPicPr>
          <p:cNvPr id="19" name="Picture 142">
            <a:extLst>
              <a:ext uri="{FF2B5EF4-FFF2-40B4-BE49-F238E27FC236}">
                <a16:creationId xmlns:a16="http://schemas.microsoft.com/office/drawing/2014/main" id="{15C3A327-6898-641A-76C9-A81E4C298FB7}"/>
              </a:ext>
            </a:extLst>
          </p:cNvPr>
          <p:cNvPicPr>
            <a:picLocks noChangeAspect="1"/>
          </p:cNvPicPr>
          <p:nvPr/>
        </p:nvPicPr>
        <p:blipFill>
          <a:blip r:embed="rId5"/>
          <a:stretch>
            <a:fillRect/>
          </a:stretch>
        </p:blipFill>
        <p:spPr>
          <a:xfrm>
            <a:off x="2870215" y="1393311"/>
            <a:ext cx="448837" cy="306961"/>
          </a:xfrm>
          <a:prstGeom prst="rect">
            <a:avLst/>
          </a:prstGeom>
        </p:spPr>
      </p:pic>
      <p:sp>
        <p:nvSpPr>
          <p:cNvPr id="20" name="Rectangle 194">
            <a:extLst>
              <a:ext uri="{FF2B5EF4-FFF2-40B4-BE49-F238E27FC236}">
                <a16:creationId xmlns:a16="http://schemas.microsoft.com/office/drawing/2014/main" id="{9193F2AD-05FF-B7C2-FF11-66EE8D81F9F1}"/>
              </a:ext>
            </a:extLst>
          </p:cNvPr>
          <p:cNvSpPr/>
          <p:nvPr/>
        </p:nvSpPr>
        <p:spPr>
          <a:xfrm>
            <a:off x="2054668" y="2414631"/>
            <a:ext cx="989591" cy="1522587"/>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algn="ctr"/>
            <a:endParaRPr lang="en-US" sz="800" dirty="0">
              <a:latin typeface="Arial" panose="020B0604020202020204" pitchFamily="34" charset="0"/>
              <a:cs typeface="Arial" panose="020B0604020202020204" pitchFamily="34" charset="0"/>
            </a:endParaRPr>
          </a:p>
        </p:txBody>
      </p:sp>
      <p:pic>
        <p:nvPicPr>
          <p:cNvPr id="25" name="Picture 86">
            <a:extLst>
              <a:ext uri="{FF2B5EF4-FFF2-40B4-BE49-F238E27FC236}">
                <a16:creationId xmlns:a16="http://schemas.microsoft.com/office/drawing/2014/main" id="{20A82BA4-7A98-50D7-2700-3FF1447A3FEC}"/>
              </a:ext>
            </a:extLst>
          </p:cNvPr>
          <p:cNvPicPr>
            <a:picLocks noChangeAspect="1"/>
          </p:cNvPicPr>
          <p:nvPr/>
        </p:nvPicPr>
        <p:blipFill>
          <a:blip r:embed="rId6"/>
          <a:stretch>
            <a:fillRect/>
          </a:stretch>
        </p:blipFill>
        <p:spPr>
          <a:xfrm>
            <a:off x="602996" y="1224281"/>
            <a:ext cx="631219" cy="292599"/>
          </a:xfrm>
          <a:prstGeom prst="rect">
            <a:avLst/>
          </a:prstGeom>
        </p:spPr>
      </p:pic>
      <p:sp>
        <p:nvSpPr>
          <p:cNvPr id="26" name="TextBox 50">
            <a:extLst>
              <a:ext uri="{FF2B5EF4-FFF2-40B4-BE49-F238E27FC236}">
                <a16:creationId xmlns:a16="http://schemas.microsoft.com/office/drawing/2014/main" id="{6787ACB8-3DE7-D6AD-4491-2710DA0753A1}"/>
              </a:ext>
            </a:extLst>
          </p:cNvPr>
          <p:cNvSpPr txBox="1"/>
          <p:nvPr/>
        </p:nvSpPr>
        <p:spPr>
          <a:xfrm>
            <a:off x="632543" y="4414614"/>
            <a:ext cx="1422125" cy="415498"/>
          </a:xfrm>
          <a:prstGeom prst="rect">
            <a:avLst/>
          </a:prstGeom>
          <a:noFill/>
        </p:spPr>
        <p:txBody>
          <a:bodyPr wrap="square" rtlCol="0">
            <a:spAutoFit/>
          </a:bodyPr>
          <a:lstStyle/>
          <a:p>
            <a:r>
              <a:rPr lang="en-US" sz="1050" b="1" i="1" dirty="0">
                <a:solidFill>
                  <a:schemeClr val="bg2">
                    <a:lumMod val="25000"/>
                  </a:schemeClr>
                </a:solidFill>
                <a:latin typeface="Arial" panose="020B0604020202020204" pitchFamily="34" charset="0"/>
                <a:cs typeface="Arial" panose="020B0604020202020204" pitchFamily="34" charset="0"/>
              </a:rPr>
              <a:t>FMG/FAZ VRRP Setup</a:t>
            </a:r>
          </a:p>
        </p:txBody>
      </p:sp>
      <p:sp>
        <p:nvSpPr>
          <p:cNvPr id="46" name="TextBox 45">
            <a:extLst>
              <a:ext uri="{FF2B5EF4-FFF2-40B4-BE49-F238E27FC236}">
                <a16:creationId xmlns:a16="http://schemas.microsoft.com/office/drawing/2014/main" id="{34254719-5D83-D650-D583-0D169165991F}"/>
              </a:ext>
            </a:extLst>
          </p:cNvPr>
          <p:cNvSpPr txBox="1"/>
          <p:nvPr/>
        </p:nvSpPr>
        <p:spPr>
          <a:xfrm>
            <a:off x="469320" y="5021523"/>
            <a:ext cx="4330256" cy="1231106"/>
          </a:xfrm>
          <a:prstGeom prst="rect">
            <a:avLst/>
          </a:prstGeom>
          <a:noFill/>
        </p:spPr>
        <p:txBody>
          <a:bodyPr wrap="square" rtlCol="0">
            <a:spAutoFit/>
          </a:bodyPr>
          <a:lstStyle/>
          <a:p>
            <a:r>
              <a:rPr lang="en-US" sz="1600" u="sng" dirty="0"/>
              <a:t>FMG/FAZ Management Option using Second Interface</a:t>
            </a:r>
          </a:p>
          <a:p>
            <a:pPr marL="171450" indent="-171450">
              <a:buFontTx/>
              <a:buChar char="-"/>
            </a:pPr>
            <a:r>
              <a:rPr lang="en-US" sz="1400" dirty="0"/>
              <a:t>FortiGate will be connecting to both Public IP 1 and Public IP 2 so that it can be managed by FMG/FAZ</a:t>
            </a:r>
          </a:p>
        </p:txBody>
      </p:sp>
      <p:pic>
        <p:nvPicPr>
          <p:cNvPr id="92" name="Picture 91">
            <a:extLst>
              <a:ext uri="{FF2B5EF4-FFF2-40B4-BE49-F238E27FC236}">
                <a16:creationId xmlns:a16="http://schemas.microsoft.com/office/drawing/2014/main" id="{0568993E-20EE-5BDD-5997-622EE1F33FE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80941" y="2532640"/>
            <a:ext cx="680733" cy="5379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 name="Picture 92">
            <a:extLst>
              <a:ext uri="{FF2B5EF4-FFF2-40B4-BE49-F238E27FC236}">
                <a16:creationId xmlns:a16="http://schemas.microsoft.com/office/drawing/2014/main" id="{5D22D697-DA52-5894-907A-C800B2F593D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80940" y="3346241"/>
            <a:ext cx="680733" cy="5379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5" name="Straight Connector 126">
            <a:extLst>
              <a:ext uri="{FF2B5EF4-FFF2-40B4-BE49-F238E27FC236}">
                <a16:creationId xmlns:a16="http://schemas.microsoft.com/office/drawing/2014/main" id="{2B10CBFE-2CB9-0F08-4B88-E434D36BCB62}"/>
              </a:ext>
            </a:extLst>
          </p:cNvPr>
          <p:cNvCxnSpPr>
            <a:cxnSpLocks/>
          </p:cNvCxnSpPr>
          <p:nvPr/>
        </p:nvCxnSpPr>
        <p:spPr>
          <a:xfrm flipH="1">
            <a:off x="2082899" y="3627685"/>
            <a:ext cx="551549" cy="0"/>
          </a:xfrm>
          <a:prstGeom prst="line">
            <a:avLst/>
          </a:prstGeom>
          <a:ln w="25400">
            <a:solidFill>
              <a:srgbClr val="FF9300"/>
            </a:solidFill>
          </a:ln>
        </p:spPr>
        <p:style>
          <a:lnRef idx="1">
            <a:schemeClr val="accent1"/>
          </a:lnRef>
          <a:fillRef idx="0">
            <a:schemeClr val="accent1"/>
          </a:fillRef>
          <a:effectRef idx="0">
            <a:schemeClr val="accent1"/>
          </a:effectRef>
          <a:fontRef idx="minor">
            <a:schemeClr val="tx1"/>
          </a:fontRef>
        </p:style>
      </p:cxnSp>
      <p:pic>
        <p:nvPicPr>
          <p:cNvPr id="96" name="Graphic 123">
            <a:extLst>
              <a:ext uri="{FF2B5EF4-FFF2-40B4-BE49-F238E27FC236}">
                <a16:creationId xmlns:a16="http://schemas.microsoft.com/office/drawing/2014/main" id="{9EA42213-1AFE-5B67-EE85-A9966F8A5DE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618616" y="3423806"/>
            <a:ext cx="407758" cy="407758"/>
          </a:xfrm>
          <a:prstGeom prst="rect">
            <a:avLst/>
          </a:prstGeom>
        </p:spPr>
      </p:pic>
      <p:sp>
        <p:nvSpPr>
          <p:cNvPr id="97" name="TextBox 114">
            <a:extLst>
              <a:ext uri="{FF2B5EF4-FFF2-40B4-BE49-F238E27FC236}">
                <a16:creationId xmlns:a16="http://schemas.microsoft.com/office/drawing/2014/main" id="{75A4078E-F229-A74D-12FC-C7D3F134310D}"/>
              </a:ext>
            </a:extLst>
          </p:cNvPr>
          <p:cNvSpPr txBox="1"/>
          <p:nvPr/>
        </p:nvSpPr>
        <p:spPr>
          <a:xfrm>
            <a:off x="2039193" y="3668366"/>
            <a:ext cx="950907" cy="313932"/>
          </a:xfrm>
          <a:prstGeom prst="rect">
            <a:avLst/>
          </a:prstGeom>
          <a:noFill/>
        </p:spPr>
        <p:txBody>
          <a:bodyPr wrap="square" rtlCol="0">
            <a:spAutoFit/>
          </a:bodyPr>
          <a:lstStyle/>
          <a:p>
            <a:pPr>
              <a:lnSpc>
                <a:spcPct val="90000"/>
              </a:lnSpc>
            </a:pPr>
            <a:r>
              <a:rPr lang="en-US" sz="800" b="1" dirty="0">
                <a:solidFill>
                  <a:srgbClr val="009946"/>
                </a:solidFill>
                <a:latin typeface="Arial" panose="020B0604020202020204" pitchFamily="34" charset="0"/>
                <a:cs typeface="Arial" panose="020B0604020202020204" pitchFamily="34" charset="0"/>
              </a:rPr>
              <a:t>Port1</a:t>
            </a:r>
          </a:p>
          <a:p>
            <a:pPr>
              <a:lnSpc>
                <a:spcPct val="90000"/>
              </a:lnSpc>
            </a:pPr>
            <a:r>
              <a:rPr lang="en-US" sz="800" b="1" dirty="0">
                <a:solidFill>
                  <a:srgbClr val="009946"/>
                </a:solidFill>
                <a:latin typeface="Arial" panose="020B0604020202020204" pitchFamily="34" charset="0"/>
                <a:cs typeface="Arial" panose="020B0604020202020204" pitchFamily="34" charset="0"/>
              </a:rPr>
              <a:t>10.0.1.5</a:t>
            </a:r>
          </a:p>
        </p:txBody>
      </p:sp>
      <p:sp>
        <p:nvSpPr>
          <p:cNvPr id="98" name="TextBox 114">
            <a:extLst>
              <a:ext uri="{FF2B5EF4-FFF2-40B4-BE49-F238E27FC236}">
                <a16:creationId xmlns:a16="http://schemas.microsoft.com/office/drawing/2014/main" id="{3C366194-5C1D-9B60-56EE-C550F3583145}"/>
              </a:ext>
            </a:extLst>
          </p:cNvPr>
          <p:cNvSpPr txBox="1"/>
          <p:nvPr/>
        </p:nvSpPr>
        <p:spPr>
          <a:xfrm>
            <a:off x="2949731" y="2591898"/>
            <a:ext cx="950907" cy="203133"/>
          </a:xfrm>
          <a:prstGeom prst="rect">
            <a:avLst/>
          </a:prstGeom>
          <a:noFill/>
        </p:spPr>
        <p:txBody>
          <a:bodyPr wrap="square" rtlCol="0">
            <a:spAutoFit/>
          </a:bodyPr>
          <a:lstStyle/>
          <a:p>
            <a:pPr>
              <a:lnSpc>
                <a:spcPct val="90000"/>
              </a:lnSpc>
            </a:pPr>
            <a:r>
              <a:rPr lang="en-US" sz="800" b="1" dirty="0">
                <a:solidFill>
                  <a:srgbClr val="009946"/>
                </a:solidFill>
                <a:latin typeface="Arial" panose="020B0604020202020204" pitchFamily="34" charset="0"/>
                <a:cs typeface="Arial" panose="020B0604020202020204" pitchFamily="34" charset="0"/>
              </a:rPr>
              <a:t>Public IP1</a:t>
            </a:r>
          </a:p>
        </p:txBody>
      </p:sp>
      <p:sp>
        <p:nvSpPr>
          <p:cNvPr id="2" name="TextBox 114">
            <a:extLst>
              <a:ext uri="{FF2B5EF4-FFF2-40B4-BE49-F238E27FC236}">
                <a16:creationId xmlns:a16="http://schemas.microsoft.com/office/drawing/2014/main" id="{98ED08AF-D5D8-7E05-B5A0-77FDCC5545C2}"/>
              </a:ext>
            </a:extLst>
          </p:cNvPr>
          <p:cNvSpPr txBox="1"/>
          <p:nvPr/>
        </p:nvSpPr>
        <p:spPr>
          <a:xfrm>
            <a:off x="2984711" y="3546542"/>
            <a:ext cx="950907" cy="203133"/>
          </a:xfrm>
          <a:prstGeom prst="rect">
            <a:avLst/>
          </a:prstGeom>
          <a:noFill/>
        </p:spPr>
        <p:txBody>
          <a:bodyPr wrap="square" rtlCol="0">
            <a:spAutoFit/>
          </a:bodyPr>
          <a:lstStyle/>
          <a:p>
            <a:pPr>
              <a:lnSpc>
                <a:spcPct val="90000"/>
              </a:lnSpc>
            </a:pPr>
            <a:r>
              <a:rPr lang="en-US" sz="800" b="1" dirty="0">
                <a:solidFill>
                  <a:srgbClr val="009946"/>
                </a:solidFill>
                <a:latin typeface="Arial" panose="020B0604020202020204" pitchFamily="34" charset="0"/>
                <a:cs typeface="Arial" panose="020B0604020202020204" pitchFamily="34" charset="0"/>
              </a:rPr>
              <a:t>Public IP2</a:t>
            </a:r>
          </a:p>
        </p:txBody>
      </p:sp>
      <p:sp>
        <p:nvSpPr>
          <p:cNvPr id="5" name="TextBox 31">
            <a:extLst>
              <a:ext uri="{FF2B5EF4-FFF2-40B4-BE49-F238E27FC236}">
                <a16:creationId xmlns:a16="http://schemas.microsoft.com/office/drawing/2014/main" id="{F5682043-D688-BB8B-D9A7-7CBC557D101F}"/>
              </a:ext>
            </a:extLst>
          </p:cNvPr>
          <p:cNvSpPr txBox="1">
            <a:spLocks noChangeArrowheads="1"/>
          </p:cNvSpPr>
          <p:nvPr/>
        </p:nvSpPr>
        <p:spPr bwMode="auto">
          <a:xfrm>
            <a:off x="1234215" y="3034404"/>
            <a:ext cx="905920" cy="215444"/>
          </a:xfrm>
          <a:prstGeom prst="rect">
            <a:avLst/>
          </a:prstGeom>
          <a:noFill/>
          <a:ln w="9525">
            <a:noFill/>
            <a:miter lim="800000"/>
            <a:headEnd/>
            <a:tailEnd/>
          </a:ln>
        </p:spPr>
        <p:txBody>
          <a:bodyPr wrap="square">
            <a:spAutoFit/>
          </a:bodyPr>
          <a:lstStyle/>
          <a:p>
            <a:pPr algn="ctr"/>
            <a:r>
              <a:rPr lang="en-US" sz="800" b="1" dirty="0">
                <a:latin typeface="Arial" panose="020B0604020202020204" pitchFamily="34" charset="0"/>
                <a:ea typeface="Verdana" pitchFamily="34" charset="0"/>
                <a:cs typeface="Arial" panose="020B0604020202020204" pitchFamily="34" charset="0"/>
              </a:rPr>
              <a:t>Primary FMG</a:t>
            </a:r>
          </a:p>
        </p:txBody>
      </p:sp>
      <p:sp>
        <p:nvSpPr>
          <p:cNvPr id="6" name="TextBox 31">
            <a:extLst>
              <a:ext uri="{FF2B5EF4-FFF2-40B4-BE49-F238E27FC236}">
                <a16:creationId xmlns:a16="http://schemas.microsoft.com/office/drawing/2014/main" id="{54B1E9DA-9372-8844-9690-F031BC989D3D}"/>
              </a:ext>
            </a:extLst>
          </p:cNvPr>
          <p:cNvSpPr txBox="1">
            <a:spLocks noChangeArrowheads="1"/>
          </p:cNvSpPr>
          <p:nvPr/>
        </p:nvSpPr>
        <p:spPr bwMode="auto">
          <a:xfrm>
            <a:off x="1200168" y="3196455"/>
            <a:ext cx="1042093" cy="215444"/>
          </a:xfrm>
          <a:prstGeom prst="rect">
            <a:avLst/>
          </a:prstGeom>
          <a:noFill/>
          <a:ln w="9525">
            <a:noFill/>
            <a:miter lim="800000"/>
            <a:headEnd/>
            <a:tailEnd/>
          </a:ln>
        </p:spPr>
        <p:txBody>
          <a:bodyPr wrap="square">
            <a:spAutoFit/>
          </a:bodyPr>
          <a:lstStyle/>
          <a:p>
            <a:pPr algn="ctr"/>
            <a:r>
              <a:rPr lang="en-US" sz="800" b="1" dirty="0">
                <a:latin typeface="Arial" panose="020B0604020202020204" pitchFamily="34" charset="0"/>
                <a:ea typeface="Verdana" pitchFamily="34" charset="0"/>
                <a:cs typeface="Arial" panose="020B0604020202020204" pitchFamily="34" charset="0"/>
              </a:rPr>
              <a:t>Secondary FMG</a:t>
            </a:r>
          </a:p>
        </p:txBody>
      </p:sp>
    </p:spTree>
    <p:extLst>
      <p:ext uri="{BB962C8B-B14F-4D97-AF65-F5344CB8AC3E}">
        <p14:creationId xmlns:p14="http://schemas.microsoft.com/office/powerpoint/2010/main" val="384057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28B82-1B8B-00EE-B2DE-C4B03123C7D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D40BEEA-501B-581B-C404-E862C10238B0}"/>
              </a:ext>
            </a:extLst>
          </p:cNvPr>
          <p:cNvSpPr>
            <a:spLocks noGrp="1"/>
          </p:cNvSpPr>
          <p:nvPr>
            <p:ph type="title"/>
          </p:nvPr>
        </p:nvSpPr>
        <p:spPr>
          <a:xfrm>
            <a:off x="308450" y="327272"/>
            <a:ext cx="10515600" cy="535120"/>
          </a:xfrm>
        </p:spPr>
        <p:txBody>
          <a:bodyPr/>
          <a:lstStyle/>
          <a:p>
            <a:r>
              <a:rPr lang="en-US" sz="2400" dirty="0">
                <a:latin typeface="+mn-lt"/>
              </a:rPr>
              <a:t>Azure FMG Instances</a:t>
            </a:r>
          </a:p>
        </p:txBody>
      </p:sp>
      <p:sp>
        <p:nvSpPr>
          <p:cNvPr id="6" name="TextBox 5">
            <a:extLst>
              <a:ext uri="{FF2B5EF4-FFF2-40B4-BE49-F238E27FC236}">
                <a16:creationId xmlns:a16="http://schemas.microsoft.com/office/drawing/2014/main" id="{85BE198C-7EE4-BA4D-4462-514B9461AC15}"/>
              </a:ext>
            </a:extLst>
          </p:cNvPr>
          <p:cNvSpPr txBox="1"/>
          <p:nvPr/>
        </p:nvSpPr>
        <p:spPr>
          <a:xfrm>
            <a:off x="8610600" y="1054046"/>
            <a:ext cx="3581400" cy="1169551"/>
          </a:xfrm>
          <a:prstGeom prst="rect">
            <a:avLst/>
          </a:prstGeom>
          <a:noFill/>
        </p:spPr>
        <p:txBody>
          <a:bodyPr wrap="square" rtlCol="0">
            <a:spAutoFit/>
          </a:bodyPr>
          <a:lstStyle/>
          <a:p>
            <a:pPr marL="285750" indent="-285750">
              <a:buFontTx/>
              <a:buChar char="-"/>
            </a:pPr>
            <a:r>
              <a:rPr lang="en-US" sz="1400" dirty="0"/>
              <a:t>Two standalone </a:t>
            </a:r>
            <a:r>
              <a:rPr lang="en-US" sz="1400" dirty="0" err="1"/>
              <a:t>FortiManager</a:t>
            </a:r>
            <a:r>
              <a:rPr lang="en-US" sz="1400" dirty="0"/>
              <a:t> should already be spin up.  </a:t>
            </a:r>
          </a:p>
          <a:p>
            <a:pPr marL="285750" indent="-285750">
              <a:buFontTx/>
              <a:buChar char="-"/>
            </a:pPr>
            <a:r>
              <a:rPr lang="en-US" sz="1400" dirty="0"/>
              <a:t>Network Security Group and Routing should already be configured correctly.</a:t>
            </a:r>
          </a:p>
          <a:p>
            <a:pPr marL="285750" indent="-285750">
              <a:buFontTx/>
              <a:buChar char="-"/>
            </a:pPr>
            <a:endParaRPr lang="en-US" sz="1400" dirty="0"/>
          </a:p>
        </p:txBody>
      </p:sp>
      <p:pic>
        <p:nvPicPr>
          <p:cNvPr id="11" name="Picture 10">
            <a:extLst>
              <a:ext uri="{FF2B5EF4-FFF2-40B4-BE49-F238E27FC236}">
                <a16:creationId xmlns:a16="http://schemas.microsoft.com/office/drawing/2014/main" id="{E006825B-7F57-902E-D747-7BA26EA10008}"/>
              </a:ext>
            </a:extLst>
          </p:cNvPr>
          <p:cNvPicPr>
            <a:picLocks noChangeAspect="1"/>
          </p:cNvPicPr>
          <p:nvPr/>
        </p:nvPicPr>
        <p:blipFill>
          <a:blip r:embed="rId3"/>
          <a:stretch>
            <a:fillRect/>
          </a:stretch>
        </p:blipFill>
        <p:spPr>
          <a:xfrm>
            <a:off x="493578" y="1054046"/>
            <a:ext cx="7888422" cy="4610154"/>
          </a:xfrm>
          <a:prstGeom prst="rect">
            <a:avLst/>
          </a:prstGeom>
        </p:spPr>
      </p:pic>
    </p:spTree>
    <p:extLst>
      <p:ext uri="{BB962C8B-B14F-4D97-AF65-F5344CB8AC3E}">
        <p14:creationId xmlns:p14="http://schemas.microsoft.com/office/powerpoint/2010/main" val="306868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636C5-FD0D-CDE7-4DBB-E6748AB513E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4162FE6-055A-21DF-7DF5-AAA508DF1273}"/>
              </a:ext>
            </a:extLst>
          </p:cNvPr>
          <p:cNvPicPr>
            <a:picLocks noChangeAspect="1"/>
          </p:cNvPicPr>
          <p:nvPr/>
        </p:nvPicPr>
        <p:blipFill>
          <a:blip r:embed="rId3"/>
          <a:stretch>
            <a:fillRect/>
          </a:stretch>
        </p:blipFill>
        <p:spPr>
          <a:xfrm>
            <a:off x="723900" y="1142046"/>
            <a:ext cx="7772400" cy="4224604"/>
          </a:xfrm>
          <a:prstGeom prst="rect">
            <a:avLst/>
          </a:prstGeom>
        </p:spPr>
      </p:pic>
      <p:sp>
        <p:nvSpPr>
          <p:cNvPr id="3" name="Title 2">
            <a:extLst>
              <a:ext uri="{FF2B5EF4-FFF2-40B4-BE49-F238E27FC236}">
                <a16:creationId xmlns:a16="http://schemas.microsoft.com/office/drawing/2014/main" id="{C7C7C8BB-6A1F-17B2-12A9-7D90F74FACE2}"/>
              </a:ext>
            </a:extLst>
          </p:cNvPr>
          <p:cNvSpPr>
            <a:spLocks noGrp="1"/>
          </p:cNvSpPr>
          <p:nvPr>
            <p:ph type="title"/>
          </p:nvPr>
        </p:nvSpPr>
        <p:spPr>
          <a:xfrm>
            <a:off x="308450" y="327272"/>
            <a:ext cx="10515600" cy="535120"/>
          </a:xfrm>
        </p:spPr>
        <p:txBody>
          <a:bodyPr/>
          <a:lstStyle/>
          <a:p>
            <a:r>
              <a:rPr lang="en-US" sz="2400" dirty="0">
                <a:latin typeface="+mn-lt"/>
              </a:rPr>
              <a:t>Primary </a:t>
            </a:r>
            <a:r>
              <a:rPr lang="en-US" sz="2400" dirty="0" err="1">
                <a:latin typeface="+mn-lt"/>
              </a:rPr>
              <a:t>FortiManager</a:t>
            </a:r>
            <a:r>
              <a:rPr lang="en-US" sz="2400" dirty="0">
                <a:latin typeface="+mn-lt"/>
              </a:rPr>
              <a:t> Configuration</a:t>
            </a:r>
          </a:p>
        </p:txBody>
      </p:sp>
      <p:sp>
        <p:nvSpPr>
          <p:cNvPr id="9" name="TextBox 8">
            <a:extLst>
              <a:ext uri="{FF2B5EF4-FFF2-40B4-BE49-F238E27FC236}">
                <a16:creationId xmlns:a16="http://schemas.microsoft.com/office/drawing/2014/main" id="{70CB8168-49BC-79C0-42F3-0A40B3CE9FF7}"/>
              </a:ext>
            </a:extLst>
          </p:cNvPr>
          <p:cNvSpPr txBox="1"/>
          <p:nvPr/>
        </p:nvSpPr>
        <p:spPr>
          <a:xfrm>
            <a:off x="5147147" y="3416882"/>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Secondary FMG Private IP</a:t>
            </a:r>
          </a:p>
        </p:txBody>
      </p:sp>
      <p:cxnSp>
        <p:nvCxnSpPr>
          <p:cNvPr id="10" name="Straight Arrow Connector 9">
            <a:extLst>
              <a:ext uri="{FF2B5EF4-FFF2-40B4-BE49-F238E27FC236}">
                <a16:creationId xmlns:a16="http://schemas.microsoft.com/office/drawing/2014/main" id="{DDEC3B75-C48C-18AB-6D06-3A9A75A56175}"/>
              </a:ext>
            </a:extLst>
          </p:cNvPr>
          <p:cNvCxnSpPr>
            <a:cxnSpLocks/>
          </p:cNvCxnSpPr>
          <p:nvPr/>
        </p:nvCxnSpPr>
        <p:spPr>
          <a:xfrm flipH="1" flipV="1">
            <a:off x="4142944" y="2178150"/>
            <a:ext cx="934311" cy="23661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2D202B3-86DA-8283-6583-621FBC68F560}"/>
              </a:ext>
            </a:extLst>
          </p:cNvPr>
          <p:cNvCxnSpPr>
            <a:cxnSpLocks/>
          </p:cNvCxnSpPr>
          <p:nvPr/>
        </p:nvCxnSpPr>
        <p:spPr>
          <a:xfrm flipH="1">
            <a:off x="3208633" y="1254733"/>
            <a:ext cx="934311"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20EA1FF-30AF-9150-4333-00128EB7DAC5}"/>
              </a:ext>
            </a:extLst>
          </p:cNvPr>
          <p:cNvSpPr txBox="1"/>
          <p:nvPr/>
        </p:nvSpPr>
        <p:spPr>
          <a:xfrm>
            <a:off x="4239055" y="1142046"/>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Primary FMG Public IP </a:t>
            </a:r>
          </a:p>
        </p:txBody>
      </p:sp>
      <p:cxnSp>
        <p:nvCxnSpPr>
          <p:cNvPr id="8" name="Straight Arrow Connector 7">
            <a:extLst>
              <a:ext uri="{FF2B5EF4-FFF2-40B4-BE49-F238E27FC236}">
                <a16:creationId xmlns:a16="http://schemas.microsoft.com/office/drawing/2014/main" id="{0E729ED9-AA80-DAA5-3740-08C77ABFABC1}"/>
              </a:ext>
            </a:extLst>
          </p:cNvPr>
          <p:cNvCxnSpPr>
            <a:cxnSpLocks/>
          </p:cNvCxnSpPr>
          <p:nvPr/>
        </p:nvCxnSpPr>
        <p:spPr>
          <a:xfrm flipH="1" flipV="1">
            <a:off x="4142943" y="3180265"/>
            <a:ext cx="934311" cy="23661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8F2EA5D-5C6D-40BD-0BB3-9CF994F1AD43}"/>
              </a:ext>
            </a:extLst>
          </p:cNvPr>
          <p:cNvSpPr txBox="1"/>
          <p:nvPr/>
        </p:nvSpPr>
        <p:spPr>
          <a:xfrm>
            <a:off x="5566250" y="3155457"/>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Secondary FMG Serial No</a:t>
            </a:r>
          </a:p>
        </p:txBody>
      </p:sp>
      <p:cxnSp>
        <p:nvCxnSpPr>
          <p:cNvPr id="12" name="Straight Arrow Connector 11">
            <a:extLst>
              <a:ext uri="{FF2B5EF4-FFF2-40B4-BE49-F238E27FC236}">
                <a16:creationId xmlns:a16="http://schemas.microsoft.com/office/drawing/2014/main" id="{54C5B94C-5C8F-8C82-A7AE-CA2BA7C70A14}"/>
              </a:ext>
            </a:extLst>
          </p:cNvPr>
          <p:cNvCxnSpPr>
            <a:cxnSpLocks/>
            <a:stCxn id="11" idx="1"/>
          </p:cNvCxnSpPr>
          <p:nvPr/>
        </p:nvCxnSpPr>
        <p:spPr>
          <a:xfrm flipH="1" flipV="1">
            <a:off x="5029201" y="3164639"/>
            <a:ext cx="537049" cy="133934"/>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292C24-9BB0-B976-C59B-A45DAF548579}"/>
              </a:ext>
            </a:extLst>
          </p:cNvPr>
          <p:cNvCxnSpPr>
            <a:cxnSpLocks/>
          </p:cNvCxnSpPr>
          <p:nvPr/>
        </p:nvCxnSpPr>
        <p:spPr>
          <a:xfrm flipH="1">
            <a:off x="3469843" y="4155148"/>
            <a:ext cx="975157"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838C00F-294F-6E9B-C9D2-960A57556A40}"/>
              </a:ext>
            </a:extLst>
          </p:cNvPr>
          <p:cNvSpPr txBox="1"/>
          <p:nvPr/>
        </p:nvSpPr>
        <p:spPr>
          <a:xfrm>
            <a:off x="4474050" y="4037677"/>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Dummy IP</a:t>
            </a:r>
          </a:p>
        </p:txBody>
      </p:sp>
      <p:sp>
        <p:nvSpPr>
          <p:cNvPr id="17" name="TextBox 16">
            <a:extLst>
              <a:ext uri="{FF2B5EF4-FFF2-40B4-BE49-F238E27FC236}">
                <a16:creationId xmlns:a16="http://schemas.microsoft.com/office/drawing/2014/main" id="{A6ABDE31-A3F8-9B3A-A585-58DB4AE2C736}"/>
              </a:ext>
            </a:extLst>
          </p:cNvPr>
          <p:cNvSpPr txBox="1"/>
          <p:nvPr/>
        </p:nvSpPr>
        <p:spPr>
          <a:xfrm>
            <a:off x="4445000" y="4291687"/>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Higher Priority than Secondary FMG</a:t>
            </a:r>
          </a:p>
        </p:txBody>
      </p:sp>
      <p:cxnSp>
        <p:nvCxnSpPr>
          <p:cNvPr id="18" name="Straight Arrow Connector 17">
            <a:extLst>
              <a:ext uri="{FF2B5EF4-FFF2-40B4-BE49-F238E27FC236}">
                <a16:creationId xmlns:a16="http://schemas.microsoft.com/office/drawing/2014/main" id="{8002FC5F-25EC-04CA-E824-F2F64EC5E722}"/>
              </a:ext>
            </a:extLst>
          </p:cNvPr>
          <p:cNvCxnSpPr>
            <a:cxnSpLocks/>
          </p:cNvCxnSpPr>
          <p:nvPr/>
        </p:nvCxnSpPr>
        <p:spPr>
          <a:xfrm flipH="1">
            <a:off x="3263898" y="4845279"/>
            <a:ext cx="1346200"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251D713-9AF9-0650-1024-C4482BAF0209}"/>
              </a:ext>
            </a:extLst>
          </p:cNvPr>
          <p:cNvSpPr txBox="1"/>
          <p:nvPr/>
        </p:nvSpPr>
        <p:spPr>
          <a:xfrm>
            <a:off x="4610098" y="4702163"/>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Monitor Secondary FMG Private IP</a:t>
            </a:r>
          </a:p>
        </p:txBody>
      </p:sp>
      <p:sp>
        <p:nvSpPr>
          <p:cNvPr id="23" name="TextBox 22">
            <a:extLst>
              <a:ext uri="{FF2B5EF4-FFF2-40B4-BE49-F238E27FC236}">
                <a16:creationId xmlns:a16="http://schemas.microsoft.com/office/drawing/2014/main" id="{EAFEEC3B-5261-1315-81C4-0EDE73DD2235}"/>
              </a:ext>
            </a:extLst>
          </p:cNvPr>
          <p:cNvSpPr txBox="1"/>
          <p:nvPr/>
        </p:nvSpPr>
        <p:spPr>
          <a:xfrm>
            <a:off x="5187072" y="2411071"/>
            <a:ext cx="3263900" cy="286232"/>
          </a:xfrm>
          <a:prstGeom prst="rect">
            <a:avLst/>
          </a:prstGeom>
          <a:noFill/>
        </p:spPr>
        <p:txBody>
          <a:bodyPr wrap="square" rtlCol="0">
            <a:spAutoFit/>
          </a:bodyPr>
          <a:lstStyle/>
          <a:p>
            <a:pPr algn="l" defTabSz="457189">
              <a:lnSpc>
                <a:spcPct val="90000"/>
              </a:lnSpc>
              <a:spcBef>
                <a:spcPts val="300"/>
              </a:spcBef>
            </a:pPr>
            <a:r>
              <a:rPr lang="en-US" sz="1400" dirty="0">
                <a:solidFill>
                  <a:srgbClr val="000000"/>
                </a:solidFill>
                <a:cs typeface="Arial" panose="020B0604020202020204" pitchFamily="34" charset="0"/>
              </a:rPr>
              <a:t>Primary FMG Private IP</a:t>
            </a:r>
          </a:p>
        </p:txBody>
      </p:sp>
      <p:cxnSp>
        <p:nvCxnSpPr>
          <p:cNvPr id="24" name="Straight Arrow Connector 23">
            <a:extLst>
              <a:ext uri="{FF2B5EF4-FFF2-40B4-BE49-F238E27FC236}">
                <a16:creationId xmlns:a16="http://schemas.microsoft.com/office/drawing/2014/main" id="{039A78CB-FB57-7081-A31A-00960EB25E0C}"/>
              </a:ext>
            </a:extLst>
          </p:cNvPr>
          <p:cNvCxnSpPr>
            <a:cxnSpLocks/>
          </p:cNvCxnSpPr>
          <p:nvPr/>
        </p:nvCxnSpPr>
        <p:spPr>
          <a:xfrm flipH="1">
            <a:off x="3469843" y="4447248"/>
            <a:ext cx="975157"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6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E55BB-F645-4E3C-AC0F-F61D1F723F0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36EE464-DD9E-8204-858F-05C3EDF01869}"/>
              </a:ext>
            </a:extLst>
          </p:cNvPr>
          <p:cNvPicPr>
            <a:picLocks noChangeAspect="1"/>
          </p:cNvPicPr>
          <p:nvPr/>
        </p:nvPicPr>
        <p:blipFill>
          <a:blip r:embed="rId3"/>
          <a:stretch>
            <a:fillRect/>
          </a:stretch>
        </p:blipFill>
        <p:spPr>
          <a:xfrm>
            <a:off x="462688" y="1238596"/>
            <a:ext cx="7772400" cy="4380807"/>
          </a:xfrm>
          <a:prstGeom prst="rect">
            <a:avLst/>
          </a:prstGeom>
        </p:spPr>
      </p:pic>
      <p:sp>
        <p:nvSpPr>
          <p:cNvPr id="3" name="Title 2">
            <a:extLst>
              <a:ext uri="{FF2B5EF4-FFF2-40B4-BE49-F238E27FC236}">
                <a16:creationId xmlns:a16="http://schemas.microsoft.com/office/drawing/2014/main" id="{5864A9DC-4C41-8402-E867-A8CB21762562}"/>
              </a:ext>
            </a:extLst>
          </p:cNvPr>
          <p:cNvSpPr>
            <a:spLocks noGrp="1"/>
          </p:cNvSpPr>
          <p:nvPr>
            <p:ph type="title"/>
          </p:nvPr>
        </p:nvSpPr>
        <p:spPr>
          <a:xfrm>
            <a:off x="308450" y="327272"/>
            <a:ext cx="10515600" cy="535120"/>
          </a:xfrm>
        </p:spPr>
        <p:txBody>
          <a:bodyPr/>
          <a:lstStyle/>
          <a:p>
            <a:r>
              <a:rPr lang="en-US" sz="2400" dirty="0">
                <a:latin typeface="+mn-lt"/>
              </a:rPr>
              <a:t>Primary </a:t>
            </a:r>
            <a:r>
              <a:rPr lang="en-US" sz="2400" dirty="0" err="1">
                <a:latin typeface="+mn-lt"/>
              </a:rPr>
              <a:t>FortiManager</a:t>
            </a:r>
            <a:r>
              <a:rPr lang="en-US" sz="2400" dirty="0">
                <a:latin typeface="+mn-lt"/>
              </a:rPr>
              <a:t> Configuration</a:t>
            </a:r>
          </a:p>
        </p:txBody>
      </p:sp>
      <p:cxnSp>
        <p:nvCxnSpPr>
          <p:cNvPr id="5" name="Straight Arrow Connector 4">
            <a:extLst>
              <a:ext uri="{FF2B5EF4-FFF2-40B4-BE49-F238E27FC236}">
                <a16:creationId xmlns:a16="http://schemas.microsoft.com/office/drawing/2014/main" id="{1BEA4B6A-01C9-DE01-CA4D-4E6F18B6A23C}"/>
              </a:ext>
            </a:extLst>
          </p:cNvPr>
          <p:cNvCxnSpPr>
            <a:cxnSpLocks/>
          </p:cNvCxnSpPr>
          <p:nvPr/>
        </p:nvCxnSpPr>
        <p:spPr>
          <a:xfrm flipH="1">
            <a:off x="4097633" y="2588233"/>
            <a:ext cx="934311" cy="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4716547-4F85-1811-5CEB-90BC5BF8A8AB}"/>
              </a:ext>
            </a:extLst>
          </p:cNvPr>
          <p:cNvSpPr txBox="1"/>
          <p:nvPr/>
        </p:nvSpPr>
        <p:spPr>
          <a:xfrm>
            <a:off x="5031944" y="2445117"/>
            <a:ext cx="2626156" cy="674031"/>
          </a:xfrm>
          <a:prstGeom prst="rect">
            <a:avLst/>
          </a:prstGeom>
          <a:noFill/>
        </p:spPr>
        <p:txBody>
          <a:bodyPr wrap="square" rtlCol="0">
            <a:spAutoFit/>
          </a:bodyPr>
          <a:lstStyle/>
          <a:p>
            <a:pPr algn="l" defTabSz="457189">
              <a:lnSpc>
                <a:spcPct val="90000"/>
              </a:lnSpc>
              <a:spcBef>
                <a:spcPts val="300"/>
              </a:spcBef>
            </a:pPr>
            <a:r>
              <a:rPr lang="en-US" sz="1400" dirty="0">
                <a:solidFill>
                  <a:schemeClr val="bg1"/>
                </a:solidFill>
                <a:cs typeface="Arial" panose="020B0604020202020204" pitchFamily="34" charset="0"/>
              </a:rPr>
              <a:t>Configure both Primary and Secondary FMG Public IP here.</a:t>
            </a:r>
          </a:p>
        </p:txBody>
      </p:sp>
    </p:spTree>
    <p:extLst>
      <p:ext uri="{BB962C8B-B14F-4D97-AF65-F5344CB8AC3E}">
        <p14:creationId xmlns:p14="http://schemas.microsoft.com/office/powerpoint/2010/main" val="26137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ortinet Theme">
  <a:themeElements>
    <a:clrScheme name="Fortinet-2021">
      <a:dk1>
        <a:srgbClr val="000000"/>
      </a:dk1>
      <a:lt1>
        <a:srgbClr val="FFFFFF"/>
      </a:lt1>
      <a:dk2>
        <a:srgbClr val="B3B3B3"/>
      </a:dk2>
      <a:lt2>
        <a:srgbClr val="E6E6E6"/>
      </a:lt2>
      <a:accent1>
        <a:srgbClr val="48D597"/>
      </a:accent1>
      <a:accent2>
        <a:srgbClr val="2CCCD3"/>
      </a:accent2>
      <a:accent3>
        <a:srgbClr val="307FE2"/>
      </a:accent3>
      <a:accent4>
        <a:srgbClr val="9063CD"/>
      </a:accent4>
      <a:accent5>
        <a:srgbClr val="A2B2C8"/>
      </a:accent5>
      <a:accent6>
        <a:srgbClr val="DA281C"/>
      </a:accent6>
      <a:hlink>
        <a:srgbClr val="0081E9"/>
      </a:hlink>
      <a:folHlink>
        <a:srgbClr val="307FE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solidFill>
            <a:schemeClr val="accent6"/>
          </a:solidFill>
        </a:ln>
      </a:spPr>
      <a:bodyPr rtlCol="0" anchor="ctr"/>
      <a:lstStyle>
        <a:defPPr algn="ctr">
          <a:lnSpc>
            <a:spcPct val="90000"/>
          </a:lnSpc>
          <a:spcBef>
            <a:spcPts val="300"/>
          </a:spcBef>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defTabSz="457189">
          <a:lnSpc>
            <a:spcPct val="90000"/>
          </a:lnSpc>
          <a:spcBef>
            <a:spcPts val="300"/>
          </a:spcBef>
          <a:defRPr sz="1400" dirty="0" smtClean="0">
            <a:solidFill>
              <a:srgbClr val="000000"/>
            </a:solidFill>
            <a:cs typeface="Arial" panose="020B0604020202020204" pitchFamily="34" charset="0"/>
          </a:defRPr>
        </a:defPPr>
      </a:lstStyle>
    </a:txDef>
  </a:objectDefaults>
  <a:extraClrSchemeLst/>
  <a:extLst>
    <a:ext uri="{05A4C25C-085E-4340-85A3-A5531E510DB2}">
      <thm15:themeFamily xmlns:thm15="http://schemas.microsoft.com/office/thememl/2012/main" name="Presentation2" id="{0A87B996-0F7D-0B4C-AE60-DDA80FF33A7A}" vid="{0F1DD611-4A27-5E47-9F79-5E28042758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374a0e5-c3aa-462e-b8a9-9bb5914bb876">
      <UserInfo>
        <DisplayName>Makiko Yamada</DisplayName>
        <AccountId>339</AccountId>
        <AccountType/>
      </UserInfo>
    </SharedWithUsers>
    <lcf76f155ced4ddcb4097134ff3c332f xmlns="3cc7a456-9fbc-4595-ada3-60fe07aec86a">
      <Terms xmlns="http://schemas.microsoft.com/office/infopath/2007/PartnerControls"/>
    </lcf76f155ced4ddcb4097134ff3c332f>
    <TaxCatchAll xmlns="7374a0e5-c3aa-462e-b8a9-9bb5914bb87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93D9B76BB5E149AE94113599A6BB65" ma:contentTypeVersion="16" ma:contentTypeDescription="Create a new document." ma:contentTypeScope="" ma:versionID="f791402bf70ffec6f46c01fc3b8f2ebd">
  <xsd:schema xmlns:xsd="http://www.w3.org/2001/XMLSchema" xmlns:xs="http://www.w3.org/2001/XMLSchema" xmlns:p="http://schemas.microsoft.com/office/2006/metadata/properties" xmlns:ns2="3cc7a456-9fbc-4595-ada3-60fe07aec86a" xmlns:ns3="7374a0e5-c3aa-462e-b8a9-9bb5914bb876" targetNamespace="http://schemas.microsoft.com/office/2006/metadata/properties" ma:root="true" ma:fieldsID="d3d68c666b8aedd90b3a5c6fb66c7704" ns2:_="" ns3:_="">
    <xsd:import namespace="3cc7a456-9fbc-4595-ada3-60fe07aec86a"/>
    <xsd:import namespace="7374a0e5-c3aa-462e-b8a9-9bb5914bb87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element ref="ns2:MediaLengthInSecond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c7a456-9fbc-4595-ada3-60fe07aec8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437c7e1d-08f1-45b1-b725-95e43607a74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DateTaken" ma:index="23"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74a0e5-c3aa-462e-b8a9-9bb5914bb87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dd199c2b-230a-4a38-89ca-efa4cafb5a32}" ma:internalName="TaxCatchAll" ma:showField="CatchAllData" ma:web="7374a0e5-c3aa-462e-b8a9-9bb5914bb87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146534-D6A1-4564-8B35-76339BB5DC5A}">
  <ds:schemaRefs>
    <ds:schemaRef ds:uri="http://purl.org/dc/elements/1.1/"/>
    <ds:schemaRef ds:uri="http://purl.org/dc/dcmitype/"/>
    <ds:schemaRef ds:uri="http://schemas.microsoft.com/office/2006/metadata/properties"/>
    <ds:schemaRef ds:uri="http://schemas.microsoft.com/office/2006/documentManagement/types"/>
    <ds:schemaRef ds:uri="http://purl.org/dc/terms/"/>
    <ds:schemaRef ds:uri="http://schemas.openxmlformats.org/package/2006/metadata/core-properties"/>
    <ds:schemaRef ds:uri="3cc7a456-9fbc-4595-ada3-60fe07aec86a"/>
    <ds:schemaRef ds:uri="http://www.w3.org/XML/1998/namespace"/>
    <ds:schemaRef ds:uri="http://schemas.microsoft.com/office/infopath/2007/PartnerControls"/>
    <ds:schemaRef ds:uri="7374a0e5-c3aa-462e-b8a9-9bb5914bb876"/>
  </ds:schemaRefs>
</ds:datastoreItem>
</file>

<file path=customXml/itemProps2.xml><?xml version="1.0" encoding="utf-8"?>
<ds:datastoreItem xmlns:ds="http://schemas.openxmlformats.org/officeDocument/2006/customXml" ds:itemID="{501B6ECB-5B28-43AC-8408-54E46D609C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c7a456-9fbc-4595-ada3-60fe07aec86a"/>
    <ds:schemaRef ds:uri="7374a0e5-c3aa-462e-b8a9-9bb5914bb8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4AB154-374B-45A4-855A-B2D969852F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9862</TotalTime>
  <Words>789</Words>
  <Application>Microsoft Office PowerPoint</Application>
  <PresentationFormat>Widescreen</PresentationFormat>
  <Paragraphs>100</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Inter</vt:lpstr>
      <vt:lpstr>Arial</vt:lpstr>
      <vt:lpstr>Verdana</vt:lpstr>
      <vt:lpstr>Fortinet Theme</vt:lpstr>
      <vt:lpstr>FMG/FAZ VRRP Example</vt:lpstr>
      <vt:lpstr>Design Options</vt:lpstr>
      <vt:lpstr>Design Options</vt:lpstr>
      <vt:lpstr>Option 2 Setup Information</vt:lpstr>
      <vt:lpstr>Things to Take Note</vt:lpstr>
      <vt:lpstr>FMG/FAZ Option 2 High Level Setup</vt:lpstr>
      <vt:lpstr>Azure FMG Instances</vt:lpstr>
      <vt:lpstr>Primary FortiManager Configuration</vt:lpstr>
      <vt:lpstr>Primary FortiManager Configuration</vt:lpstr>
      <vt:lpstr>Azure Secondary FortiManager Configuration</vt:lpstr>
      <vt:lpstr>Azure Secondary FortiManager Configuration</vt:lpstr>
      <vt:lpstr>Azure Secondary FortiManager Configuration</vt:lpstr>
      <vt:lpstr>Secondary FortiManager Configuration</vt:lpstr>
      <vt:lpstr>Secondary FortiManager Configuration</vt:lpstr>
      <vt:lpstr>FortiGate Configuration</vt:lpstr>
      <vt:lpstr>Option 2 Verification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
  <dc:creator>Microsoft Office User</dc:creator>
  <cp:keywords/>
  <dc:description/>
  <cp:lastModifiedBy>Kero Ng</cp:lastModifiedBy>
  <cp:revision>92</cp:revision>
  <cp:lastPrinted>2021-01-11T23:45:02Z</cp:lastPrinted>
  <dcterms:created xsi:type="dcterms:W3CDTF">2019-01-23T23:41:37Z</dcterms:created>
  <dcterms:modified xsi:type="dcterms:W3CDTF">2025-01-20T08:38:16Z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0x0101002293D9B76BB5E149AE94113599A6BB65</vt:lpwstr>
  </property>
</Properties>
</file>