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2"/>
  </p:notesMasterIdLst>
  <p:handoutMasterIdLst>
    <p:handoutMasterId r:id="rId23"/>
  </p:handoutMasterIdLst>
  <p:sldIdLst>
    <p:sldId id="2076137069" r:id="rId5"/>
    <p:sldId id="2076137095" r:id="rId6"/>
    <p:sldId id="2076137087" r:id="rId7"/>
    <p:sldId id="2076137093" r:id="rId8"/>
    <p:sldId id="2076137096" r:id="rId9"/>
    <p:sldId id="2076137088" r:id="rId10"/>
    <p:sldId id="2076137097" r:id="rId11"/>
    <p:sldId id="2076137089" r:id="rId12"/>
    <p:sldId id="2076137090" r:id="rId13"/>
    <p:sldId id="2076137098" r:id="rId14"/>
    <p:sldId id="2076137091" r:id="rId15"/>
    <p:sldId id="2076137099" r:id="rId16"/>
    <p:sldId id="2076137101" r:id="rId17"/>
    <p:sldId id="2076137102" r:id="rId18"/>
    <p:sldId id="2076137103" r:id="rId19"/>
    <p:sldId id="2076137100" r:id="rId20"/>
    <p:sldId id="2076137036" r:id="rId21"/>
  </p:sldIdLst>
  <p:sldSz cx="12192000" cy="6858000"/>
  <p:notesSz cx="7102475" cy="93884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B65B09F-0067-C048-BCCA-D514F17250B3}">
          <p14:sldIdLst>
            <p14:sldId id="2076137069"/>
            <p14:sldId id="2076137095"/>
            <p14:sldId id="2076137087"/>
            <p14:sldId id="2076137093"/>
            <p14:sldId id="2076137096"/>
            <p14:sldId id="2076137088"/>
            <p14:sldId id="2076137097"/>
            <p14:sldId id="2076137089"/>
            <p14:sldId id="2076137090"/>
            <p14:sldId id="2076137098"/>
            <p14:sldId id="2076137091"/>
            <p14:sldId id="2076137099"/>
            <p14:sldId id="2076137101"/>
            <p14:sldId id="2076137102"/>
            <p14:sldId id="2076137103"/>
            <p14:sldId id="2076137100"/>
            <p14:sldId id="2076137036"/>
          </p14:sldIdLst>
        </p14:section>
      </p14:sectionLst>
    </p:ext>
    <p:ext uri="{EFAFB233-063F-42B5-8137-9DF3F51BA10A}">
      <p15:sldGuideLst xmlns:p15="http://schemas.microsoft.com/office/powerpoint/2012/main">
        <p15:guide id="1" pos="6144" userDrawn="1">
          <p15:clr>
            <a:srgbClr val="A4A3A4"/>
          </p15:clr>
        </p15:guide>
        <p15:guide id="2" orient="horz" pos="3648" userDrawn="1">
          <p15:clr>
            <a:srgbClr val="A4A3A4"/>
          </p15:clr>
        </p15:guide>
        <p15:guide id="3" orient="horz" pos="1104" userDrawn="1">
          <p15:clr>
            <a:srgbClr val="A4A3A4"/>
          </p15:clr>
        </p15:guide>
        <p15:guide id="4" orient="horz" pos="1368" userDrawn="1">
          <p15:clr>
            <a:srgbClr val="A4A3A4"/>
          </p15:clr>
        </p15:guide>
        <p15:guide id="5" orient="horz" pos="2592" userDrawn="1">
          <p15:clr>
            <a:srgbClr val="A4A3A4"/>
          </p15:clr>
        </p15:guide>
        <p15:guide id="6" orient="horz" pos="288" userDrawn="1">
          <p15:clr>
            <a:srgbClr val="A4A3A4"/>
          </p15:clr>
        </p15:guide>
        <p15:guide id="7" orient="horz" pos="984" userDrawn="1">
          <p15:clr>
            <a:srgbClr val="A4A3A4"/>
          </p15:clr>
        </p15:guide>
        <p15:guide id="8" orient="horz" pos="3960" userDrawn="1">
          <p15:clr>
            <a:srgbClr val="A4A3A4"/>
          </p15:clr>
        </p15:guide>
        <p15:guide id="9" orient="horz" pos="1272" userDrawn="1">
          <p15:clr>
            <a:srgbClr val="A4A3A4"/>
          </p15:clr>
        </p15:guide>
        <p15:guide id="10" orient="horz" pos="648" userDrawn="1">
          <p15:clr>
            <a:srgbClr val="A4A3A4"/>
          </p15:clr>
        </p15:guide>
        <p15:guide id="11" pos="7200" userDrawn="1">
          <p15:clr>
            <a:srgbClr val="A4A3A4"/>
          </p15:clr>
        </p15:guide>
        <p15:guide id="12" pos="525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eter Newton" initials="PN" lastIdx="3" clrIdx="0">
    <p:extLst>
      <p:ext uri="{19B8F6BF-5375-455C-9EA6-DF929625EA0E}">
        <p15:presenceInfo xmlns:p15="http://schemas.microsoft.com/office/powerpoint/2012/main" userId="S-1-5-21-1960408961-1383384898-1957994488-4996625" providerId="AD"/>
      </p:ext>
    </p:extLst>
  </p:cmAuthor>
  <p:cmAuthor id="2" name="Microsoft Office User" initials="Office" lastIdx="32" clrIdx="1">
    <p:extLst>
      <p:ext uri="{19B8F6BF-5375-455C-9EA6-DF929625EA0E}">
        <p15:presenceInfo xmlns:p15="http://schemas.microsoft.com/office/powerpoint/2012/main" userId="Microsoft Office User" providerId="None"/>
      </p:ext>
    </p:extLst>
  </p:cmAuthor>
  <p:cmAuthor id="3" name="Joe App" initials="JA" lastIdx="4" clrIdx="2"/>
  <p:cmAuthor id="4" name="Howard Poston" initials="HP" lastIdx="10" clrIdx="3">
    <p:extLst>
      <p:ext uri="{19B8F6BF-5375-455C-9EA6-DF929625EA0E}">
        <p15:presenceInfo xmlns:p15="http://schemas.microsoft.com/office/powerpoint/2012/main" userId="7b842ffa434f5d8d" providerId="Windows Live"/>
      </p:ext>
    </p:extLst>
  </p:cmAuthor>
  <p:cmAuthor id="5" name="Joseph App" initials="JA" lastIdx="13" clrIdx="4">
    <p:extLst>
      <p:ext uri="{19B8F6BF-5375-455C-9EA6-DF929625EA0E}">
        <p15:presenceInfo xmlns:p15="http://schemas.microsoft.com/office/powerpoint/2012/main" userId="S::joseph.app@navajocompany.com::bf1f0e64-9409-4202-adcc-c961e4dcd623" providerId="AD"/>
      </p:ext>
    </p:extLst>
  </p:cmAuthor>
  <p:cmAuthor id="6" name="Pete Banham" initials="PB" lastIdx="4" clrIdx="5">
    <p:extLst>
      <p:ext uri="{19B8F6BF-5375-455C-9EA6-DF929625EA0E}">
        <p15:presenceInfo xmlns:p15="http://schemas.microsoft.com/office/powerpoint/2012/main" userId="S::pbanham@fortinet-us.com::0a521a3e-0382-416e-99d9-601b2a800a8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281C"/>
    <a:srgbClr val="18B0B7"/>
    <a:srgbClr val="307FE2"/>
    <a:srgbClr val="003296"/>
    <a:srgbClr val="619BE9"/>
    <a:srgbClr val="F6BB00"/>
    <a:srgbClr val="C00000"/>
    <a:srgbClr val="5E5E5E"/>
    <a:srgbClr val="E4E5E6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D554012-BC9F-4FF3-8FB2-933130255867}" v="6" dt="2023-07-28T07:44:17.365"/>
    <p1510:client id="{11B93091-B60B-857B-8F7C-76A0041D8D2D}" v="1" dt="2023-07-28T07:42:42.281"/>
  </p1510:revLst>
</p1510:revInfo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6144"/>
        <p:guide orient="horz" pos="3648"/>
        <p:guide orient="horz" pos="1104"/>
        <p:guide orient="horz" pos="1368"/>
        <p:guide orient="horz" pos="2592"/>
        <p:guide orient="horz" pos="288"/>
        <p:guide orient="horz" pos="984"/>
        <p:guide orient="horz" pos="3960"/>
        <p:guide orient="horz" pos="1272"/>
        <p:guide orient="horz" pos="648"/>
        <p:guide pos="7200"/>
        <p:guide pos="5256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microsoft.com/office/2016/11/relationships/changesInfo" Target="changesInfos/changesInfo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heme" Target="theme/theme1.xml"/><Relationship Id="rId30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Yitao Cen" userId="S::ycen@fortinet-us.com::03e12763-3ff5-4f02-845d-65ba12760db0" providerId="AD" clId="Web-{11B93091-B60B-857B-8F7C-76A0041D8D2D}"/>
    <pc:docChg chg="sldOrd">
      <pc:chgData name="Yitao Cen" userId="S::ycen@fortinet-us.com::03e12763-3ff5-4f02-845d-65ba12760db0" providerId="AD" clId="Web-{11B93091-B60B-857B-8F7C-76A0041D8D2D}" dt="2023-07-28T07:42:42.281" v="0"/>
      <pc:docMkLst>
        <pc:docMk/>
      </pc:docMkLst>
      <pc:sldChg chg="ord">
        <pc:chgData name="Yitao Cen" userId="S::ycen@fortinet-us.com::03e12763-3ff5-4f02-845d-65ba12760db0" providerId="AD" clId="Web-{11B93091-B60B-857B-8F7C-76A0041D8D2D}" dt="2023-07-28T07:42:42.281" v="0"/>
        <pc:sldMkLst>
          <pc:docMk/>
          <pc:sldMk cId="3075261466" sldId="2076137095"/>
        </pc:sldMkLst>
      </pc:sldChg>
    </pc:docChg>
  </pc:docChgLst>
  <pc:docChgLst>
    <pc:chgData name="Alex Chan" userId="774f81da-9442-4b19-a20c-6bda75e59bc3" providerId="ADAL" clId="{0D554012-BC9F-4FF3-8FB2-933130255867}"/>
    <pc:docChg chg="undo custSel modSld">
      <pc:chgData name="Alex Chan" userId="774f81da-9442-4b19-a20c-6bda75e59bc3" providerId="ADAL" clId="{0D554012-BC9F-4FF3-8FB2-933130255867}" dt="2023-07-28T07:44:17.365" v="1" actId="14100"/>
      <pc:docMkLst>
        <pc:docMk/>
      </pc:docMkLst>
      <pc:sldChg chg="modSp mod">
        <pc:chgData name="Alex Chan" userId="774f81da-9442-4b19-a20c-6bda75e59bc3" providerId="ADAL" clId="{0D554012-BC9F-4FF3-8FB2-933130255867}" dt="2023-07-28T07:44:17.365" v="1" actId="14100"/>
        <pc:sldMkLst>
          <pc:docMk/>
          <pc:sldMk cId="1425545052" sldId="2076137093"/>
        </pc:sldMkLst>
        <pc:picChg chg="mod">
          <ac:chgData name="Alex Chan" userId="774f81da-9442-4b19-a20c-6bda75e59bc3" providerId="ADAL" clId="{0D554012-BC9F-4FF3-8FB2-933130255867}" dt="2023-07-28T07:44:17.365" v="1" actId="14100"/>
          <ac:picMkLst>
            <pc:docMk/>
            <pc:sldMk cId="1425545052" sldId="2076137093"/>
            <ac:picMk id="4" creationId="{00000000-0000-0000-0000-000000000000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8CBCE6-D012-459A-8356-33767434450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146133" cy="478905"/>
          </a:xfrm>
          <a:prstGeom prst="rect">
            <a:avLst/>
          </a:prstGeom>
        </p:spPr>
        <p:txBody>
          <a:bodyPr vert="horz" lIns="96019" tIns="48010" rIns="96019" bIns="48010" rtlCol="0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3FDE6D-C288-4D24-911F-557A79D21A3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4112495" y="0"/>
            <a:ext cx="3146133" cy="478905"/>
          </a:xfrm>
          <a:prstGeom prst="rect">
            <a:avLst/>
          </a:prstGeom>
        </p:spPr>
        <p:txBody>
          <a:bodyPr vert="horz" lIns="96019" tIns="48010" rIns="96019" bIns="48010" rtlCol="0"/>
          <a:lstStyle>
            <a:lvl1pPr algn="r">
              <a:defRPr sz="1200"/>
            </a:lvl1pPr>
          </a:lstStyle>
          <a:p>
            <a:fld id="{6ECE7084-7924-4ACD-A491-71C8902220B5}" type="datetimeFigureOut">
              <a:rPr lang="en-US" smtClean="0">
                <a:latin typeface="Arial" panose="020B0604020202020204" pitchFamily="34" charset="0"/>
              </a:rPr>
              <a:t>7/28/2023</a:t>
            </a:fld>
            <a:endParaRPr lang="en-US">
              <a:latin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B32F02-4414-4D44-BA0C-8A566EB1966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9066046"/>
            <a:ext cx="3146133" cy="478904"/>
          </a:xfrm>
          <a:prstGeom prst="rect">
            <a:avLst/>
          </a:prstGeom>
        </p:spPr>
        <p:txBody>
          <a:bodyPr vert="horz" lIns="96019" tIns="48010" rIns="96019" bIns="48010" rtlCol="0" anchor="b"/>
          <a:lstStyle>
            <a:lvl1pPr algn="l">
              <a:defRPr sz="1200"/>
            </a:lvl1pPr>
          </a:lstStyle>
          <a:p>
            <a:endParaRPr lang="en-US">
              <a:latin typeface="Arial" panose="020B0604020202020204" pitchFamily="34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792BF4-EA57-4414-91AE-50E93C683D2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4112495" y="9066046"/>
            <a:ext cx="3146133" cy="478904"/>
          </a:xfrm>
          <a:prstGeom prst="rect">
            <a:avLst/>
          </a:prstGeom>
        </p:spPr>
        <p:txBody>
          <a:bodyPr vert="horz" lIns="96019" tIns="48010" rIns="96019" bIns="48010" rtlCol="0" anchor="b"/>
          <a:lstStyle>
            <a:lvl1pPr algn="r">
              <a:defRPr sz="1200"/>
            </a:lvl1pPr>
          </a:lstStyle>
          <a:p>
            <a:fld id="{18D2A3A1-6D19-40A9-AA3D-2D0A14E43CD4}" type="slidenum">
              <a:rPr lang="en-US" smtClean="0">
                <a:latin typeface="Arial" panose="020B0604020202020204" pitchFamily="34" charset="0"/>
              </a:rPr>
              <a:t>‹#›</a:t>
            </a:fld>
            <a:endParaRPr lang="en-US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10961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46133" cy="478905"/>
          </a:xfrm>
          <a:prstGeom prst="rect">
            <a:avLst/>
          </a:prstGeom>
        </p:spPr>
        <p:txBody>
          <a:bodyPr vert="horz" lIns="96019" tIns="48010" rIns="96019" bIns="48010" rtlCol="0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12495" y="0"/>
            <a:ext cx="3146133" cy="478905"/>
          </a:xfrm>
          <a:prstGeom prst="rect">
            <a:avLst/>
          </a:prstGeom>
        </p:spPr>
        <p:txBody>
          <a:bodyPr vert="horz" lIns="96019" tIns="48010" rIns="96019" bIns="48010" rtlCol="0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50469229-4DCC-4D4F-99E9-1378CDE5E56A}" type="datetimeFigureOut">
              <a:rPr lang="en-US" smtClean="0"/>
              <a:pPr/>
              <a:t>7/28/2023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68350" y="1193800"/>
            <a:ext cx="5722938" cy="3219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019" tIns="48010" rIns="96019" bIns="4801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26031" y="4593507"/>
            <a:ext cx="5808246" cy="3758324"/>
          </a:xfrm>
          <a:prstGeom prst="rect">
            <a:avLst/>
          </a:prstGeom>
        </p:spPr>
        <p:txBody>
          <a:bodyPr vert="horz" lIns="96019" tIns="48010" rIns="96019" bIns="4801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066046"/>
            <a:ext cx="3146133" cy="478904"/>
          </a:xfrm>
          <a:prstGeom prst="rect">
            <a:avLst/>
          </a:prstGeom>
        </p:spPr>
        <p:txBody>
          <a:bodyPr vert="horz" lIns="96019" tIns="48010" rIns="96019" bIns="48010" rtlCol="0" anchor="b"/>
          <a:lstStyle>
            <a:lvl1pPr algn="l">
              <a:defRPr sz="1200">
                <a:latin typeface="Arial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12495" y="9066046"/>
            <a:ext cx="3146133" cy="478904"/>
          </a:xfrm>
          <a:prstGeom prst="rect">
            <a:avLst/>
          </a:prstGeom>
        </p:spPr>
        <p:txBody>
          <a:bodyPr vert="horz" lIns="96019" tIns="48010" rIns="96019" bIns="48010" rtlCol="0" anchor="b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fld id="{6BA5BCC9-2D58-BC45-8057-F0927490CD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721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nblogs.com/mefj/p/14964416.html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haradchhetri.com/install-ansible-in-ubuntu-18-04-lts-with-pip3/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/>
              <a:t>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320586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221792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29060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408329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230322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25859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679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2095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42901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308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890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zh-CN" altLang="en-US"/>
              <a:t>安装</a:t>
            </a:r>
            <a:r>
              <a:rPr lang="en-US" altLang="zh-CN"/>
              <a:t>Ubuntu</a:t>
            </a:r>
            <a:r>
              <a:rPr lang="zh-CN" altLang="en-US"/>
              <a:t>：</a:t>
            </a:r>
            <a:r>
              <a:rPr lang="en-US">
                <a:hlinkClick r:id="rId3"/>
              </a:rPr>
              <a:t>https://www.cnblogs.com/mefj/p/14964416.html</a:t>
            </a:r>
            <a:endParaRPr lang="en-US"/>
          </a:p>
          <a:p>
            <a:pPr>
              <a:lnSpc>
                <a:spcPct val="150000"/>
              </a:lnSpc>
            </a:pPr>
            <a:r>
              <a:rPr lang="zh-CN" altLang="en-US"/>
              <a:t>安装</a:t>
            </a:r>
            <a:r>
              <a:rPr lang="en-US" altLang="zh-CN" err="1"/>
              <a:t>Ansible</a:t>
            </a:r>
            <a:r>
              <a:rPr lang="zh-CN" altLang="en-US"/>
              <a:t>：</a:t>
            </a:r>
            <a:r>
              <a:rPr lang="en-US">
                <a:hlinkClick r:id="rId4"/>
              </a:rPr>
              <a:t>https://sharadchhetri.com/install-ansible-in-ubuntu-18-04-lts-with-pip3/</a:t>
            </a:r>
            <a:endParaRPr lang="en-US"/>
          </a:p>
          <a:p>
            <a:pPr>
              <a:lnSpc>
                <a:spcPct val="150000"/>
              </a:lnSpc>
            </a:pPr>
            <a:r>
              <a:rPr lang="zh-CN" altLang="en-US"/>
              <a:t>升级</a:t>
            </a:r>
            <a:r>
              <a:rPr lang="en-US" altLang="zh-CN"/>
              <a:t>pip3</a:t>
            </a:r>
            <a:r>
              <a:rPr lang="zh-CN" altLang="en-US"/>
              <a:t>：</a:t>
            </a:r>
            <a:r>
              <a:rPr lang="en-US"/>
              <a:t>https://blog.csdn.net/xiaojun1288/article/details/121357721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/>
              <a:t>手动安装：</a:t>
            </a:r>
            <a:r>
              <a:rPr lang="en-US"/>
              <a:t>https://zhuanlan.zhihu.com/p/267231216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94337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757859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044352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3735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BA5BCC9-2D58-BC45-8057-F0927490CD17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5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2.emf"/><Relationship Id="rId7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emf"/><Relationship Id="rId4" Type="http://schemas.openxmlformats.org/officeDocument/2006/relationships/image" Target="../media/image4.emf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emf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4875EBA-3061-BF4B-AB5C-0002E2B123C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55701" y="5362"/>
            <a:ext cx="1005840" cy="2668828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B860FAE-5EC7-BB41-9704-620CD480C49B}"/>
              </a:ext>
            </a:extLst>
          </p:cNvPr>
          <p:cNvSpPr/>
          <p:nvPr userDrawn="1"/>
        </p:nvSpPr>
        <p:spPr>
          <a:xfrm>
            <a:off x="503968" y="5554622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28539A6E-EF4C-254C-AA4A-ADB92B7EB3E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03968" y="5321379"/>
            <a:ext cx="1010715" cy="233243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83A5A275-3B02-DC45-B41C-47BC20E5AF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68122"/>
          <a:stretch/>
        </p:blipFill>
        <p:spPr>
          <a:xfrm>
            <a:off x="6350023" y="225084"/>
            <a:ext cx="2529590" cy="6833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34DF215-05E9-C34F-BE5C-C015F18DBE2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945645" y="2157070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5000" b="1" spc="0" baseline="0">
                <a:ln>
                  <a:solidFill>
                    <a:schemeClr val="tx1"/>
                  </a:solidFill>
                </a:ln>
                <a:solidFill>
                  <a:schemeClr val="tx1"/>
                </a:solidFill>
                <a:effectLst/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DC2342-CB09-EB43-9AE5-CFFC37C9911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945645" y="388441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Lorem Ipsum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276AD153-009B-2E45-A49D-691F05FBF793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2104141" y="1646216"/>
            <a:ext cx="2557346" cy="292632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39B1DDAD-4F9D-4343-A462-B291953F59C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22" name="Rectangle 21">
            <a:extLst>
              <a:ext uri="{FF2B5EF4-FFF2-40B4-BE49-F238E27FC236}">
                <a16:creationId xmlns:a16="http://schemas.microsoft.com/office/drawing/2014/main" id="{DB3223B5-7830-9D4D-A7C3-374D930848F2}"/>
              </a:ext>
            </a:extLst>
          </p:cNvPr>
          <p:cNvSpPr/>
          <p:nvPr userDrawn="1"/>
        </p:nvSpPr>
        <p:spPr>
          <a:xfrm>
            <a:off x="10575960" y="2429418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1B1620-5567-E14C-B127-EF8044E1AF2E}"/>
              </a:ext>
            </a:extLst>
          </p:cNvPr>
          <p:cNvSpPr/>
          <p:nvPr userDrawn="1"/>
        </p:nvSpPr>
        <p:spPr>
          <a:xfrm>
            <a:off x="7536984" y="5587418"/>
            <a:ext cx="1010715" cy="1122347"/>
          </a:xfrm>
          <a:prstGeom prst="rect">
            <a:avLst/>
          </a:prstGeom>
          <a:gradFill>
            <a:gsLst>
              <a:gs pos="0">
                <a:schemeClr val="accent2"/>
              </a:gs>
              <a:gs pos="98000">
                <a:schemeClr val="accent2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E5D3B919-20C5-7E48-97C4-80DB0B467F9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536984" y="5371428"/>
            <a:ext cx="1010715" cy="233243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597BA0F9-DF77-2A41-BAF9-E3C0FE81A6D1}"/>
              </a:ext>
            </a:extLst>
          </p:cNvPr>
          <p:cNvSpPr/>
          <p:nvPr userDrawn="1"/>
        </p:nvSpPr>
        <p:spPr>
          <a:xfrm>
            <a:off x="11317278" y="1712202"/>
            <a:ext cx="518957" cy="1497690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E3D7B0F1-299F-E84E-9DD1-479EDBC1E511}"/>
              </a:ext>
            </a:extLst>
          </p:cNvPr>
          <p:cNvSpPr/>
          <p:nvPr userDrawn="1"/>
        </p:nvSpPr>
        <p:spPr>
          <a:xfrm>
            <a:off x="11185734" y="5371428"/>
            <a:ext cx="1010715" cy="806590"/>
          </a:xfrm>
          <a:prstGeom prst="rect">
            <a:avLst/>
          </a:prstGeom>
          <a:gradFill>
            <a:gsLst>
              <a:gs pos="0">
                <a:schemeClr val="accent4"/>
              </a:gs>
              <a:gs pos="97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C66BF31F-1F88-1541-8C6E-F2CF3C2D0BF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185734" y="5155437"/>
            <a:ext cx="1010715" cy="2332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3C554F4-EC14-354E-B0F5-799F2EF6ECC7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570120" y="4639887"/>
            <a:ext cx="1005840" cy="2212848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7A0AED2E-E9E6-FE40-9F46-2CD169D489A8}"/>
              </a:ext>
            </a:extLst>
          </p:cNvPr>
          <p:cNvPicPr>
            <a:picLocks noChangeAspect="1"/>
          </p:cNvPicPr>
          <p:nvPr userDrawn="1"/>
        </p:nvPicPr>
        <p:blipFill>
          <a:blip r:embed="rId7"/>
          <a:stretch>
            <a:fillRect/>
          </a:stretch>
        </p:blipFill>
        <p:spPr>
          <a:xfrm>
            <a:off x="5128890" y="5876706"/>
            <a:ext cx="1005840" cy="979017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5EF4615-783C-044F-B60E-764AC9EFF375}"/>
              </a:ext>
            </a:extLst>
          </p:cNvPr>
          <p:cNvPicPr>
            <a:picLocks noChangeAspect="1"/>
          </p:cNvPicPr>
          <p:nvPr userDrawn="1"/>
        </p:nvPicPr>
        <p:blipFill>
          <a:blip r:embed="rId8"/>
          <a:stretch>
            <a:fillRect/>
          </a:stretch>
        </p:blipFill>
        <p:spPr>
          <a:xfrm>
            <a:off x="9481584" y="0"/>
            <a:ext cx="1005839" cy="979017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784D4F4C-41CD-8A4F-A606-53A059A4FF33}"/>
              </a:ext>
            </a:extLst>
          </p:cNvPr>
          <p:cNvSpPr/>
          <p:nvPr userDrawn="1"/>
        </p:nvSpPr>
        <p:spPr>
          <a:xfrm>
            <a:off x="-3778" y="3774367"/>
            <a:ext cx="518957" cy="1547011"/>
          </a:xfrm>
          <a:prstGeom prst="rect">
            <a:avLst/>
          </a:prstGeom>
          <a:gradFill>
            <a:gsLst>
              <a:gs pos="0">
                <a:schemeClr val="bg1"/>
              </a:gs>
              <a:gs pos="97000">
                <a:schemeClr val="bg1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64AE6E04-B259-974E-8D13-C51FF5ACF3B8}"/>
              </a:ext>
            </a:extLst>
          </p:cNvPr>
          <p:cNvSpPr/>
          <p:nvPr userDrawn="1"/>
        </p:nvSpPr>
        <p:spPr>
          <a:xfrm>
            <a:off x="1818549" y="-6016"/>
            <a:ext cx="172209" cy="914400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42387356-074E-D44F-8554-6A9F9E147FF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/>
          <a:srcRect b="68122"/>
          <a:stretch/>
        </p:blipFill>
        <p:spPr>
          <a:xfrm>
            <a:off x="1946835" y="6175719"/>
            <a:ext cx="2529590" cy="683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5950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No Bullets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79731" y="1745431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</p:txBody>
      </p:sp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B06A5158-AF52-2D44-853D-646A374584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71923" y="908461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F36E4B0-858A-464B-BACD-6EA6E69CE5C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73860" y="17813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986210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6182751" y="1368277"/>
            <a:ext cx="518160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9F801CD6-4A94-4C4B-A0FC-9BD594810FF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4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26381508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342900" y="1095994"/>
            <a:ext cx="5288062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095994"/>
            <a:ext cx="5278918" cy="359469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90000"/>
              </a:lnSpc>
              <a:buNone/>
              <a:defRPr sz="20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600"/>
              </a:lnSpc>
              <a:defRPr sz="1600"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47C0A4E-F0F5-BE4B-A4E2-B30FB22DBFB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342900" y="4787232"/>
            <a:ext cx="5284787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/>
              <a:t>Brief caption or descriptive statement</a:t>
            </a:r>
          </a:p>
          <a:p>
            <a:pPr lvl="0"/>
            <a:r>
              <a:rPr lang="en-US"/>
              <a:t>Relating to picture</a:t>
            </a:r>
          </a:p>
        </p:txBody>
      </p:sp>
      <p:sp>
        <p:nvSpPr>
          <p:cNvPr id="9" name="Text Placeholder 6">
            <a:extLst>
              <a:ext uri="{FF2B5EF4-FFF2-40B4-BE49-F238E27FC236}">
                <a16:creationId xmlns:a16="http://schemas.microsoft.com/office/drawing/2014/main" id="{B0F1D633-E4A8-504F-A385-0A6D0310CE04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172201" y="4787232"/>
            <a:ext cx="5286755" cy="8556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/>
              <a:t>Brief caption or descriptive statement</a:t>
            </a:r>
          </a:p>
          <a:p>
            <a:pPr lvl="0"/>
            <a:r>
              <a:rPr lang="en-US"/>
              <a:t>Relating to picture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807AB88-3644-1844-A794-FF7AAC04FE0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249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4047601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,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298455"/>
            <a:ext cx="5373198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1" y="2185423"/>
            <a:ext cx="5391484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CE70E2-69C2-0143-9D3A-18C5F025E4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298455"/>
            <a:ext cx="5277612" cy="823912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1AFB09C-3870-2A4D-A9D8-F70837E45014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172200" y="2185423"/>
            <a:ext cx="5277612" cy="368458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BF31105-680A-9249-8E56-4756C2B56E1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0" y="177240"/>
            <a:ext cx="10837164" cy="70270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416615660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342900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C8922C6-1D6C-AB44-BECA-39EC9E894D6D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4360862" y="1427652"/>
            <a:ext cx="3473450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F2B631D9-C77C-824C-BCBE-8B7BFAF111D9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78824" y="1427652"/>
            <a:ext cx="3470276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0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600"/>
              </a:spcBef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25349099-3202-9F41-8EA2-06AD569257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3483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3723936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Content, heading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2335BB-2964-344F-B83D-44BDDABCAA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2900" y="1512205"/>
            <a:ext cx="3569033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C4B78-4F24-244A-AF91-2CE9B5EFFCA4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2900" y="2399173"/>
            <a:ext cx="3569033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F4EE19DC-8D4E-D341-8AA8-3FB30FDC4F26}"/>
              </a:ext>
            </a:extLst>
          </p:cNvPr>
          <p:cNvSpPr>
            <a:spLocks noGrp="1"/>
          </p:cNvSpPr>
          <p:nvPr>
            <p:ph type="body" idx="13"/>
          </p:nvPr>
        </p:nvSpPr>
        <p:spPr>
          <a:xfrm>
            <a:off x="4307399" y="151220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3A2BD903-D929-C24D-98CA-F0E2548FB58C}"/>
              </a:ext>
            </a:extLst>
          </p:cNvPr>
          <p:cNvSpPr>
            <a:spLocks noGrp="1"/>
          </p:cNvSpPr>
          <p:nvPr>
            <p:ph sz="half" idx="14" hasCustomPrompt="1"/>
          </p:nvPr>
        </p:nvSpPr>
        <p:spPr>
          <a:xfrm>
            <a:off x="4309441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E4048257-3ABC-6D48-888B-07E54907D07B}"/>
              </a:ext>
            </a:extLst>
          </p:cNvPr>
          <p:cNvSpPr>
            <a:spLocks noGrp="1"/>
          </p:cNvSpPr>
          <p:nvPr>
            <p:ph type="body" idx="15"/>
          </p:nvPr>
        </p:nvSpPr>
        <p:spPr>
          <a:xfrm>
            <a:off x="8275983" y="1535955"/>
            <a:ext cx="3573117" cy="822960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>
              <a:buNone/>
              <a:defRPr sz="2200" b="1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DD2C53F7-B3F3-6E4E-8CD8-FE8394323B47}"/>
              </a:ext>
            </a:extLst>
          </p:cNvPr>
          <p:cNvSpPr>
            <a:spLocks noGrp="1"/>
          </p:cNvSpPr>
          <p:nvPr>
            <p:ph sz="half" idx="16" hasCustomPrompt="1"/>
          </p:nvPr>
        </p:nvSpPr>
        <p:spPr>
          <a:xfrm>
            <a:off x="8275983" y="2399173"/>
            <a:ext cx="3573117" cy="399472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ts val="2000"/>
              </a:lnSpc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ts val="2000"/>
              </a:lnSpc>
              <a:defRPr sz="14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</a:t>
            </a:r>
            <a:br>
              <a:rPr lang="en-US"/>
            </a:br>
            <a:r>
              <a:rPr lang="en-US"/>
              <a:t>Arial 18 pt.</a:t>
            </a:r>
          </a:p>
          <a:p>
            <a:pPr lvl="1"/>
            <a:r>
              <a:rPr lang="en-US"/>
              <a:t>Second level text (press tab key) is 14 pt.</a:t>
            </a:r>
          </a:p>
          <a:p>
            <a:r>
              <a:rPr lang="en-US"/>
              <a:t>Arial is the only font used </a:t>
            </a:r>
            <a:br>
              <a:rPr lang="en-US"/>
            </a:br>
            <a:r>
              <a:rPr lang="en-US"/>
              <a:t>in the template</a:t>
            </a:r>
          </a:p>
          <a:p>
            <a:r>
              <a:rPr lang="en-US"/>
              <a:t>All bulleted text is sentence case (capitalize first letter </a:t>
            </a:r>
            <a:br>
              <a:rPr lang="en-US"/>
            </a:br>
            <a:r>
              <a:rPr lang="en-US"/>
              <a:t>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14" name="Text Placeholder 3">
            <a:extLst>
              <a:ext uri="{FF2B5EF4-FFF2-40B4-BE49-F238E27FC236}">
                <a16:creationId xmlns:a16="http://schemas.microsoft.com/office/drawing/2014/main" id="{42E9CA0C-3C26-4A44-8287-9C4E9B9334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69986" y="88649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E75FDCE-C8AA-944B-9C9F-5382FE6BE55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60042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03976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333501"/>
            <a:ext cx="7100887" cy="4550134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6AD0FC58-C2A0-D94B-B6DA-C2E33F42598A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7991475" y="1333502"/>
            <a:ext cx="3568284" cy="455013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20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2000"/>
              <a:t>Brief caption or descriptive</a:t>
            </a:r>
          </a:p>
          <a:p>
            <a:pPr lvl="0"/>
            <a:r>
              <a:rPr lang="en-US" sz="2000"/>
              <a:t>Statement relating to picture</a:t>
            </a:r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62627CF-1723-9E45-A613-85EF01ABBD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0571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25660338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1662" y="1333500"/>
            <a:ext cx="5284052" cy="360172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341FA6D0-835B-D64B-A6E9-EB320408D70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172200" y="1333500"/>
            <a:ext cx="5291267" cy="361654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2900" y="5056551"/>
            <a:ext cx="528405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</a:t>
            </a:r>
            <a:br>
              <a:rPr lang="en-US" sz="1800"/>
            </a:br>
            <a:r>
              <a:rPr lang="en-US" sz="1800"/>
              <a:t>to picture</a:t>
            </a:r>
            <a:endParaRPr lang="en-US"/>
          </a:p>
        </p:txBody>
      </p:sp>
      <p:sp>
        <p:nvSpPr>
          <p:cNvPr id="11" name="Text Placeholder 9">
            <a:extLst>
              <a:ext uri="{FF2B5EF4-FFF2-40B4-BE49-F238E27FC236}">
                <a16:creationId xmlns:a16="http://schemas.microsoft.com/office/drawing/2014/main" id="{93662F84-B0B5-9A45-B477-D6B88CC0926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172200" y="5056551"/>
            <a:ext cx="5291267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</a:t>
            </a:r>
            <a:br>
              <a:rPr lang="en-US" sz="1800"/>
            </a:br>
            <a:r>
              <a:rPr lang="en-US" sz="1800"/>
              <a:t>to picture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382DFD54-B03A-4348-B94D-609E2D0ED66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1885" y="159404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84051332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ree Pictures with Cap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3"/>
            <a:ext cx="3468945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CDA9026-475B-C846-B13C-BE18FA354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347404" y="5056552"/>
            <a:ext cx="3473450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to picture</a:t>
            </a:r>
            <a:endParaRPr lang="en-US"/>
          </a:p>
        </p:txBody>
      </p:sp>
      <p:sp>
        <p:nvSpPr>
          <p:cNvPr id="12" name="Picture Placeholder 6">
            <a:extLst>
              <a:ext uri="{FF2B5EF4-FFF2-40B4-BE49-F238E27FC236}">
                <a16:creationId xmlns:a16="http://schemas.microsoft.com/office/drawing/2014/main" id="{E29608CA-13F2-424A-983D-EF48D52663D4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366862" y="1700783"/>
            <a:ext cx="3471861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Picture Placeholder 6">
            <a:extLst>
              <a:ext uri="{FF2B5EF4-FFF2-40B4-BE49-F238E27FC236}">
                <a16:creationId xmlns:a16="http://schemas.microsoft.com/office/drawing/2014/main" id="{9B79A963-562D-E543-9F8B-E434F10ED703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77238" y="1700783"/>
            <a:ext cx="3471862" cy="323489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Text Placeholder 9">
            <a:extLst>
              <a:ext uri="{FF2B5EF4-FFF2-40B4-BE49-F238E27FC236}">
                <a16:creationId xmlns:a16="http://schemas.microsoft.com/office/drawing/2014/main" id="{5662793B-8197-B643-B782-F262E1B1EAF2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366862" y="5056552"/>
            <a:ext cx="3465863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to picture</a:t>
            </a:r>
            <a:endParaRPr lang="en-US"/>
          </a:p>
        </p:txBody>
      </p:sp>
      <p:sp>
        <p:nvSpPr>
          <p:cNvPr id="15" name="Text Placeholder 9">
            <a:extLst>
              <a:ext uri="{FF2B5EF4-FFF2-40B4-BE49-F238E27FC236}">
                <a16:creationId xmlns:a16="http://schemas.microsoft.com/office/drawing/2014/main" id="{7BDA6846-9778-CB4D-9D85-1FD107D64C1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8377238" y="5056552"/>
            <a:ext cx="3471862" cy="82708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lvl="0"/>
            <a:r>
              <a:rPr lang="en-US" sz="1800"/>
              <a:t>Brief caption or descriptive statement relating to picture</a:t>
            </a:r>
            <a:endParaRPr lang="en-US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D54B301-8192-D743-AD47-28BE4110A5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916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9242841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our Pictures with Cati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8FCEF4AC-497F-6740-AF4C-F4E7F5B8A78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342900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9B486807-DA1D-D048-90AB-E2822BD41C5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342900" y="4449079"/>
            <a:ext cx="2531227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/>
              <a:t>Brief caption or descriptive statement relating to picture</a:t>
            </a:r>
            <a:endParaRPr lang="en-US"/>
          </a:p>
        </p:txBody>
      </p:sp>
      <p:sp>
        <p:nvSpPr>
          <p:cNvPr id="19" name="Picture Placeholder 6">
            <a:extLst>
              <a:ext uri="{FF2B5EF4-FFF2-40B4-BE49-F238E27FC236}">
                <a16:creationId xmlns:a16="http://schemas.microsoft.com/office/drawing/2014/main" id="{6D5BD184-0386-3544-B7D9-244C594525D4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3326268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4B1B318-FBD7-8E43-86FD-EEC72A8A9C9F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3321346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/>
              <a:t>Brief caption or descriptive statement relating to picture</a:t>
            </a:r>
            <a:endParaRPr lang="en-US"/>
          </a:p>
        </p:txBody>
      </p:sp>
      <p:sp>
        <p:nvSpPr>
          <p:cNvPr id="21" name="Picture Placeholder 6">
            <a:extLst>
              <a:ext uri="{FF2B5EF4-FFF2-40B4-BE49-F238E27FC236}">
                <a16:creationId xmlns:a16="http://schemas.microsoft.com/office/drawing/2014/main" id="{C1820232-91B0-CF47-8C24-E93695570F4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309636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41CF3CBF-8AC0-7A4A-BEBA-56048F45F734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297779" y="4449079"/>
            <a:ext cx="2541070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/>
              <a:t>Brief caption or descriptive statement relating to picture</a:t>
            </a:r>
            <a:endParaRPr lang="en-US"/>
          </a:p>
        </p:txBody>
      </p:sp>
      <p:sp>
        <p:nvSpPr>
          <p:cNvPr id="23" name="Picture Placeholder 6">
            <a:extLst>
              <a:ext uri="{FF2B5EF4-FFF2-40B4-BE49-F238E27FC236}">
                <a16:creationId xmlns:a16="http://schemas.microsoft.com/office/drawing/2014/main" id="{B197E689-0629-A141-8425-3F37EF5125F6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9293005" y="1700784"/>
            <a:ext cx="2531227" cy="262769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rgbClr val="000000"/>
                </a:solidFill>
                <a:latin typeface="Inter" panose="020B0502030000000004" pitchFamily="34" charset="0"/>
                <a:ea typeface="Inter" panose="020B0502030000000004" pitchFamily="34" charset="0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24" name="Text Placeholder 7">
            <a:extLst>
              <a:ext uri="{FF2B5EF4-FFF2-40B4-BE49-F238E27FC236}">
                <a16:creationId xmlns:a16="http://schemas.microsoft.com/office/drawing/2014/main" id="{61D7ACE9-7568-EB49-A728-201210F65C2F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9292170" y="4449079"/>
            <a:ext cx="2532062" cy="857250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6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sz="1600"/>
              <a:t>Brief caption or descriptive statement relating to picture</a:t>
            </a:r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1A37145D-8AC2-094A-B66C-B657393F311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3675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7791586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64194DB6-C16F-E54E-89D7-D04154BF2A7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5049780" y="1677985"/>
            <a:ext cx="2529590" cy="68330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139DE9E5-7034-624D-B781-2EF7E3C76FBC}"/>
              </a:ext>
            </a:extLst>
          </p:cNvPr>
          <p:cNvSpPr/>
          <p:nvPr userDrawn="1"/>
        </p:nvSpPr>
        <p:spPr>
          <a:xfrm>
            <a:off x="8086129" y="4187897"/>
            <a:ext cx="1010715" cy="1314036"/>
          </a:xfrm>
          <a:prstGeom prst="rect">
            <a:avLst/>
          </a:prstGeom>
          <a:gradFill flip="none" rotWithShape="1">
            <a:gsLst>
              <a:gs pos="0">
                <a:schemeClr val="accent3"/>
              </a:gs>
              <a:gs pos="100000">
                <a:schemeClr val="accent3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E0B778-5A64-DF49-91F8-669FD0C1CEC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29" y="3954654"/>
            <a:ext cx="1010715" cy="23324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9FC06A0-4DA5-004D-ADF1-1D7F57A99FD8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6ECD839-14B9-774D-AD18-47C88EAAFF13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Section Header 1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9B1DF1A2-258D-D248-AA99-09A83318715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Lorem Ipsum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42CF38-DE3E-8D40-9D28-5D3F213881BA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94FAB52-7E30-D941-86B2-BA9744945AF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49B220C3-942D-E947-B96C-A4D3CED9547C}"/>
              </a:ext>
            </a:extLst>
          </p:cNvPr>
          <p:cNvSpPr/>
          <p:nvPr userDrawn="1"/>
        </p:nvSpPr>
        <p:spPr>
          <a:xfrm>
            <a:off x="10075194" y="6615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285C048-772A-0D4F-B877-19BFE1B3E1EC}"/>
              </a:ext>
            </a:extLst>
          </p:cNvPr>
          <p:cNvSpPr/>
          <p:nvPr userDrawn="1"/>
        </p:nvSpPr>
        <p:spPr>
          <a:xfrm>
            <a:off x="11181285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784478-F424-2142-805B-4CF14228C9E4}"/>
              </a:ext>
            </a:extLst>
          </p:cNvPr>
          <p:cNvSpPr/>
          <p:nvPr userDrawn="1"/>
        </p:nvSpPr>
        <p:spPr>
          <a:xfrm>
            <a:off x="10247404" y="1245055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15549592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A058618-904A-5947-B84B-84EBE4EE04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EA200D6-D23B-B741-BC58-4374DA39A73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881479" y="3128211"/>
            <a:ext cx="3625406" cy="414848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7DF62D2-1427-A146-87D9-5C6AC6F760BF}"/>
              </a:ext>
            </a:extLst>
          </p:cNvPr>
          <p:cNvCxnSpPr>
            <a:cxnSpLocks/>
          </p:cNvCxnSpPr>
          <p:nvPr userDrawn="1"/>
        </p:nvCxnSpPr>
        <p:spPr>
          <a:xfrm>
            <a:off x="6091416" y="2805395"/>
            <a:ext cx="0" cy="105991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8437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>
          <p15:clr>
            <a:srgbClr val="FBAE40"/>
          </p15:clr>
        </p15:guide>
        <p15:guide id="2" pos="456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4535" y="1700784"/>
            <a:ext cx="10835013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084496-630B-B247-8F21-A2A5A8508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6" y="0"/>
            <a:ext cx="10835014" cy="132556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11" name="Rectangle 26">
            <a:extLst>
              <a:ext uri="{FF2B5EF4-FFF2-40B4-BE49-F238E27FC236}">
                <a16:creationId xmlns:a16="http://schemas.microsoft.com/office/drawing/2014/main" id="{60FBEC2F-00E5-4B86-9A4E-4527B01265C8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173033" y="6305884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chemeClr val="accent6"/>
                </a:solidFill>
              </a:rPr>
              <a:pPr lvl="0" algn="r"/>
              <a:t>‹#›</a:t>
            </a:fld>
            <a:endParaRPr lang="en-US" sz="11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219524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TItle and Content_subtitl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4535" y="1700784"/>
            <a:ext cx="10835013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chemeClr val="bg1"/>
                </a:solidFill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0F084496-630B-B247-8F21-A2A5A8508BC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086" y="0"/>
            <a:ext cx="10835014" cy="1325563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-150">
                <a:solidFill>
                  <a:schemeClr val="bg1"/>
                </a:solidFill>
              </a:defRPr>
            </a:lvl1pPr>
          </a:lstStyle>
          <a:p>
            <a:r>
              <a:rPr lang="en-US"/>
              <a:t>Slide Title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F1020863-6D30-684B-8AFB-D021EC32510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27062" y="923544"/>
            <a:ext cx="10832486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400">
                <a:solidFill>
                  <a:schemeClr val="tx1">
                    <a:lumMod val="40000"/>
                    <a:lumOff val="60000"/>
                  </a:schemeClr>
                </a:solidFill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Rectangle 26">
            <a:extLst>
              <a:ext uri="{FF2B5EF4-FFF2-40B4-BE49-F238E27FC236}">
                <a16:creationId xmlns:a16="http://schemas.microsoft.com/office/drawing/2014/main" id="{9AE25F59-AF1A-49FE-9E28-95E2059B9EDD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173033" y="6305884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chemeClr val="accent6"/>
                </a:solidFill>
              </a:rPr>
              <a:pPr lvl="0" algn="r"/>
              <a:t>‹#›</a:t>
            </a:fld>
            <a:endParaRPr lang="en-US" sz="1100">
              <a:solidFill>
                <a:schemeClr val="accent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20018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ntent with bullet caption, 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609600" y="88152"/>
            <a:ext cx="10838147" cy="729997"/>
          </a:xfrm>
        </p:spPr>
        <p:txBody>
          <a:bodyPr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09600" y="791679"/>
            <a:ext cx="10838147" cy="369332"/>
          </a:xfrm>
        </p:spPr>
        <p:txBody>
          <a:bodyPr vert="horz" lIns="121899" tIns="0" rIns="121899" bIns="0" rtlCol="0">
            <a:normAutofit/>
          </a:bodyPr>
          <a:lstStyle>
            <a:lvl1pPr marL="0" indent="0">
              <a:buNone/>
              <a:defRPr lang="en-US" sz="2400" dirty="0">
                <a:solidFill>
                  <a:schemeClr val="accent6"/>
                </a:solidFill>
              </a:defRPr>
            </a:lvl1pPr>
          </a:lstStyle>
          <a:p>
            <a:pPr marL="234910" lvl="0" indent="-234910">
              <a:spcBef>
                <a:spcPts val="0"/>
              </a:spcBef>
            </a:pPr>
            <a:r>
              <a:rPr lang="en-US"/>
              <a:t>Click To Add Subtitle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0"/>
          </p:nvPr>
        </p:nvSpPr>
        <p:spPr>
          <a:xfrm>
            <a:off x="609602" y="1554480"/>
            <a:ext cx="7619998" cy="4594784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800"/>
            </a:lvl1pPr>
            <a:lvl2pPr>
              <a:buClr>
                <a:schemeClr val="accent6"/>
              </a:buClr>
              <a:defRPr sz="2400"/>
            </a:lvl2pPr>
            <a:lvl3pPr>
              <a:buClr>
                <a:schemeClr val="accent6"/>
              </a:buClr>
              <a:defRPr sz="2000"/>
            </a:lvl3pPr>
            <a:lvl4pPr>
              <a:buClr>
                <a:schemeClr val="accent6"/>
              </a:buClr>
              <a:defRPr sz="1800"/>
            </a:lvl4pPr>
            <a:lvl5pPr>
              <a:buClr>
                <a:schemeClr val="accent6"/>
              </a:buClr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" name="Content Placeholder 2"/>
          <p:cNvSpPr>
            <a:spLocks noGrp="1"/>
          </p:cNvSpPr>
          <p:nvPr>
            <p:ph idx="15"/>
          </p:nvPr>
        </p:nvSpPr>
        <p:spPr>
          <a:xfrm>
            <a:off x="8534401" y="1554480"/>
            <a:ext cx="2913347" cy="4594783"/>
          </a:xfrm>
        </p:spPr>
        <p:txBody>
          <a:bodyPr>
            <a:normAutofit/>
          </a:bodyPr>
          <a:lstStyle>
            <a:lvl1pPr>
              <a:buClr>
                <a:schemeClr val="accent6"/>
              </a:buClr>
              <a:defRPr sz="2200"/>
            </a:lvl1pPr>
            <a:lvl2pPr>
              <a:buClr>
                <a:schemeClr val="accent6"/>
              </a:buClr>
              <a:defRPr sz="1800"/>
            </a:lvl2pPr>
            <a:lvl3pPr>
              <a:buClr>
                <a:schemeClr val="accent6"/>
              </a:buClr>
              <a:defRPr sz="1600"/>
            </a:lvl3pPr>
            <a:lvl4pPr>
              <a:buClr>
                <a:schemeClr val="accent6"/>
              </a:buClr>
              <a:defRPr sz="1400"/>
            </a:lvl4pPr>
            <a:lvl5pPr>
              <a:buClr>
                <a:schemeClr val="accent6"/>
              </a:buCl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37" t="2962" r="2163" b="2150"/>
          <a:stretch/>
        </p:blipFill>
        <p:spPr>
          <a:xfrm>
            <a:off x="11127353" y="119368"/>
            <a:ext cx="957740" cy="963960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2892790636"/>
      </p:ext>
    </p:extLst>
  </p:cSld>
  <p:clrMapOvr>
    <a:masterClrMapping/>
  </p:clrMapOvr>
  <p:transition spd="slow">
    <p:wip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EFEF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4525" y="231140"/>
            <a:ext cx="11502948" cy="5435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0" i="0">
                <a:solidFill>
                  <a:schemeClr val="tx1"/>
                </a:solidFill>
                <a:latin typeface="Arial"/>
                <a:cs typeface="Arial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t>© Fortinet Inc. </a:t>
            </a:r>
            <a:r>
              <a:rPr spc="-5"/>
              <a:t>All </a:t>
            </a:r>
            <a:r>
              <a:t>Rights</a:t>
            </a:r>
            <a:r>
              <a:rPr spc="-95"/>
              <a:t> </a:t>
            </a:r>
            <a:r>
              <a:rPr spc="-5"/>
              <a:t>Reserved.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7/28/2023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FF0000"/>
                </a:solidFill>
                <a:latin typeface="Arial"/>
                <a:cs typeface="Arial"/>
              </a:defRPr>
            </a:lvl1pPr>
          </a:lstStyle>
          <a:p>
            <a:pPr marL="38100">
              <a:lnSpc>
                <a:spcPct val="100000"/>
              </a:lnSpc>
            </a:pPr>
            <a:fld id="{81D60167-4931-47E6-BA6A-407CBD079E47}" type="slidenum">
              <a:rPr dirty="0"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8188017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Section Header"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8E79752-B1F1-7346-A6DB-8BF8980F88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07085" y="4989213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E23D178B-7CD3-384F-B8E0-9BAFA865C639}"/>
              </a:ext>
            </a:extLst>
          </p:cNvPr>
          <p:cNvSpPr/>
          <p:nvPr userDrawn="1"/>
        </p:nvSpPr>
        <p:spPr>
          <a:xfrm>
            <a:off x="8412818" y="1712029"/>
            <a:ext cx="470593" cy="1707131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100000">
                <a:schemeClr val="accent2">
                  <a:alpha val="20000"/>
                </a:schemeClr>
              </a:gs>
            </a:gsLst>
            <a:lin ang="54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1DA104C-489B-5645-A6BD-2AECCE93351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2818" y="1604637"/>
            <a:ext cx="470593" cy="1085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49CDAD4-8CD1-C94B-A9CC-8046006859AC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C34D06F3-8B7C-7A42-8C03-EC8C642428D7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1" y="1847124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Section Header 2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435F4C80-9FF9-E143-B52B-51880FEE6A6E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1" y="3522047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Lorem Ipsum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8AD7EBD-E632-5949-99DA-EFB68C157FAC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C786DED-EF6A-7142-AF1D-FFA8171EAB2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935F58C8-3EB0-EB45-B464-FCA88D948883}"/>
              </a:ext>
            </a:extLst>
          </p:cNvPr>
          <p:cNvSpPr/>
          <p:nvPr userDrawn="1"/>
        </p:nvSpPr>
        <p:spPr>
          <a:xfrm>
            <a:off x="10008674" y="3887395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FA58B45-CD47-534B-838F-BE5D87737B80}"/>
              </a:ext>
            </a:extLst>
          </p:cNvPr>
          <p:cNvSpPr/>
          <p:nvPr userDrawn="1"/>
        </p:nvSpPr>
        <p:spPr>
          <a:xfrm>
            <a:off x="11181285" y="2103602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A3A8348-31F9-7E4E-9FCE-3EC03B020C2A}"/>
              </a:ext>
            </a:extLst>
          </p:cNvPr>
          <p:cNvSpPr/>
          <p:nvPr userDrawn="1"/>
        </p:nvSpPr>
        <p:spPr>
          <a:xfrm>
            <a:off x="9661926" y="225084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409534423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16E2E2F9-8754-024F-8BBA-BD67736F58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b="68122"/>
          <a:stretch/>
        </p:blipFill>
        <p:spPr>
          <a:xfrm>
            <a:off x="643571" y="1652250"/>
            <a:ext cx="2529590" cy="6833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D46885E-3E3D-2243-B408-C9F9E1170D8D}"/>
              </a:ext>
            </a:extLst>
          </p:cNvPr>
          <p:cNvSpPr/>
          <p:nvPr userDrawn="1"/>
        </p:nvSpPr>
        <p:spPr>
          <a:xfrm>
            <a:off x="8086130" y="5101687"/>
            <a:ext cx="1010715" cy="595309"/>
          </a:xfrm>
          <a:prstGeom prst="rect">
            <a:avLst/>
          </a:prstGeom>
          <a:gradFill>
            <a:gsLst>
              <a:gs pos="0">
                <a:schemeClr val="accent4"/>
              </a:gs>
              <a:gs pos="100000">
                <a:schemeClr val="accent4">
                  <a:alpha val="20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E7B2188-C905-524B-9420-86971C085FD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86130" y="4868879"/>
            <a:ext cx="1010715" cy="23324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B03424BA-A3CC-CB4A-9699-EB92FA1B5186}"/>
              </a:ext>
            </a:extLst>
          </p:cNvPr>
          <p:cNvSpPr/>
          <p:nvPr userDrawn="1"/>
        </p:nvSpPr>
        <p:spPr>
          <a:xfrm>
            <a:off x="-1" y="1993900"/>
            <a:ext cx="8591489" cy="3276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546449A0-F2BF-FD42-8550-0C46C85859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53985" y="1835255"/>
            <a:ext cx="8337506" cy="1534889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algn="l">
              <a:defRPr sz="4400" b="1" kern="1000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Section Header 3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9DA78A3D-81C9-8B4E-B2DF-2ACDDB7602FF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53985" y="3510178"/>
            <a:ext cx="7596188" cy="830122"/>
          </a:xfrm>
          <a:prstGeom prst="rect">
            <a:avLst/>
          </a:prstGeom>
        </p:spPr>
        <p:txBody>
          <a:bodyPr wrap="square">
            <a:noAutofit/>
          </a:bodyPr>
          <a:lstStyle>
            <a:lvl1pPr marL="0" indent="0" algn="l">
              <a:buNone/>
              <a:defRPr sz="2000" kern="1000" spc="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Presentation Subtitle Lorem Ipsum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4B1AE43-D0B7-474B-93DC-5F8932F4C2F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B298258-D5EB-964A-86E0-A9B74798DE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CE4915DB-A7BA-DE4C-B1AF-30C990D6649D}"/>
              </a:ext>
            </a:extLst>
          </p:cNvPr>
          <p:cNvSpPr/>
          <p:nvPr userDrawn="1"/>
        </p:nvSpPr>
        <p:spPr>
          <a:xfrm>
            <a:off x="10494446" y="508597"/>
            <a:ext cx="172209" cy="2970605"/>
          </a:xfrm>
          <a:prstGeom prst="rect">
            <a:avLst/>
          </a:prstGeom>
          <a:solidFill>
            <a:schemeClr val="tx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7A339B7-AC8A-454E-BFF4-9E0FFC83F2BD}"/>
              </a:ext>
            </a:extLst>
          </p:cNvPr>
          <p:cNvSpPr/>
          <p:nvPr userDrawn="1"/>
        </p:nvSpPr>
        <p:spPr>
          <a:xfrm>
            <a:off x="10075192" y="3800805"/>
            <a:ext cx="1010715" cy="3057195"/>
          </a:xfrm>
          <a:prstGeom prst="rect">
            <a:avLst/>
          </a:prstGeom>
          <a:solidFill>
            <a:schemeClr val="tx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B9A7DD-F846-BF42-B3F9-E99EF638F292}"/>
              </a:ext>
            </a:extLst>
          </p:cNvPr>
          <p:cNvSpPr/>
          <p:nvPr userDrawn="1"/>
        </p:nvSpPr>
        <p:spPr>
          <a:xfrm>
            <a:off x="11673043" y="1136271"/>
            <a:ext cx="518957" cy="1497690"/>
          </a:xfrm>
          <a:prstGeom prst="rect">
            <a:avLst/>
          </a:prstGeom>
          <a:solidFill>
            <a:schemeClr val="tx1">
              <a:alpha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90000"/>
              </a:lnSpc>
              <a:spcBef>
                <a:spcPts val="300"/>
              </a:spcBef>
            </a:pPr>
            <a:endParaRPr lang="en-US" sz="1400" err="1"/>
          </a:p>
        </p:txBody>
      </p:sp>
    </p:spTree>
    <p:extLst>
      <p:ext uri="{BB962C8B-B14F-4D97-AF65-F5344CB8AC3E}">
        <p14:creationId xmlns:p14="http://schemas.microsoft.com/office/powerpoint/2010/main" val="94191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675544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4104" userDrawn="1">
          <p15:clr>
            <a:srgbClr val="FBAE40"/>
          </p15:clr>
        </p15:guide>
        <p15:guide id="2" pos="456" userDrawn="1">
          <p15:clr>
            <a:srgbClr val="FBAE40"/>
          </p15:clr>
        </p15:guide>
        <p15:guide id="3" pos="1145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">
            <a:extLst>
              <a:ext uri="{FF2B5EF4-FFF2-40B4-BE49-F238E27FC236}">
                <a16:creationId xmlns:a16="http://schemas.microsoft.com/office/drawing/2014/main" id="{0FB58AD4-B5F7-C348-B8E3-10DC77F1F9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69986" y="914400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AE67C004-B424-AE42-A574-D6412A04A60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1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93567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65778" y="1700784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 baseline="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F093C5B-1855-FE4C-86A4-0F32F69CE03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5778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858957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21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141C5-CA5A-D043-831B-6BAF84ED2D8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253744" y="1602429"/>
            <a:ext cx="10841372" cy="4351338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90000"/>
              </a:lnSpc>
              <a:spcBef>
                <a:spcPts val="1400"/>
              </a:spcBef>
              <a:defRPr sz="22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>
              <a:lnSpc>
                <a:spcPct val="90000"/>
              </a:lnSpc>
              <a:spcBef>
                <a:spcPts val="900"/>
              </a:spcBef>
              <a:defRPr sz="18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r>
              <a:rPr lang="en-US"/>
              <a:t>First level bulleted text is Arial 22 pt.</a:t>
            </a:r>
          </a:p>
          <a:p>
            <a:pPr lvl="1"/>
            <a:r>
              <a:rPr lang="en-US"/>
              <a:t>Second level text (press tab key) is 18 pt.</a:t>
            </a:r>
          </a:p>
          <a:p>
            <a:r>
              <a:rPr lang="en-US"/>
              <a:t>Arial is the only font used in the template</a:t>
            </a:r>
          </a:p>
          <a:p>
            <a:r>
              <a:rPr lang="en-US"/>
              <a:t>All bulleted text is sentence case (capitalize first letter of first word)</a:t>
            </a:r>
          </a:p>
          <a:p>
            <a:r>
              <a:rPr lang="en-US"/>
              <a:t>Use </a:t>
            </a:r>
            <a:r>
              <a:rPr lang="en-US" b="1">
                <a:solidFill>
                  <a:schemeClr val="accent6"/>
                </a:solidFill>
              </a:rPr>
              <a:t>bold</a:t>
            </a:r>
            <a:r>
              <a:rPr lang="en-US">
                <a:solidFill>
                  <a:schemeClr val="accent6"/>
                </a:solidFill>
              </a:rPr>
              <a:t>, red </a:t>
            </a:r>
            <a:r>
              <a:rPr lang="en-US"/>
              <a:t>or both to highlight text</a:t>
            </a:r>
          </a:p>
        </p:txBody>
      </p:sp>
      <p:sp>
        <p:nvSpPr>
          <p:cNvPr id="9" name="Text Placeholder 3">
            <a:extLst>
              <a:ext uri="{FF2B5EF4-FFF2-40B4-BE49-F238E27FC236}">
                <a16:creationId xmlns:a16="http://schemas.microsoft.com/office/drawing/2014/main" id="{E3162B4C-8AAC-054A-8207-7F3B050AE65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54078" y="902276"/>
            <a:ext cx="10841038" cy="413335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buFont typeface="Arial" panose="020B0604020202020204" pitchFamily="34" charset="0"/>
              <a:buNone/>
              <a:defRPr>
                <a:solidFill>
                  <a:schemeClr val="accent6"/>
                </a:solidFill>
              </a:defRPr>
            </a:lvl2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5DD4CF1-882B-EA45-BAB0-DC78082DF9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57952" y="178123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86102709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No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3">
            <a:extLst>
              <a:ext uri="{FF2B5EF4-FFF2-40B4-BE49-F238E27FC236}">
                <a16:creationId xmlns:a16="http://schemas.microsoft.com/office/drawing/2014/main" id="{694A426B-0D0E-49BD-B9AF-389607EB3C96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69986" y="1292482"/>
            <a:ext cx="10831293" cy="4383087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1200"/>
              </a:spcBef>
              <a:spcAft>
                <a:spcPts val="1000"/>
              </a:spcAft>
              <a:buNone/>
              <a:defRPr sz="2100">
                <a:solidFill>
                  <a:srgbClr val="000000"/>
                </a:solidFill>
                <a:latin typeface="+mn-lt"/>
                <a:ea typeface="Inter" panose="020B0502030000000004" pitchFamily="34" charset="0"/>
              </a:defRPr>
            </a:lvl1pPr>
            <a:lvl2pPr marL="457200" indent="0">
              <a:spcBef>
                <a:spcPts val="1200"/>
              </a:spcBef>
              <a:spcAft>
                <a:spcPts val="1000"/>
              </a:spcAft>
              <a:buNone/>
              <a:defRPr sz="2100"/>
            </a:lvl2pPr>
            <a:lvl3pPr marL="914400" indent="0">
              <a:spcBef>
                <a:spcPts val="1200"/>
              </a:spcBef>
              <a:spcAft>
                <a:spcPts val="1000"/>
              </a:spcAft>
              <a:buNone/>
              <a:defRPr sz="2100"/>
            </a:lvl3pPr>
            <a:lvl4pPr marL="1371600" indent="0">
              <a:spcBef>
                <a:spcPts val="1200"/>
              </a:spcBef>
              <a:spcAft>
                <a:spcPts val="1000"/>
              </a:spcAft>
              <a:buNone/>
              <a:defRPr sz="2100"/>
            </a:lvl4pPr>
            <a:lvl5pPr marL="1828800" indent="0">
              <a:spcBef>
                <a:spcPts val="1200"/>
              </a:spcBef>
              <a:spcAft>
                <a:spcPts val="1000"/>
              </a:spcAft>
              <a:buNone/>
              <a:defRPr sz="2100"/>
            </a:lvl5pPr>
          </a:lstStyle>
          <a:p>
            <a:pPr lvl="0"/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  <a:p>
            <a:r>
              <a:rPr lang="en-US"/>
              <a:t>Lorem ipsum dolor sit </a:t>
            </a:r>
            <a:r>
              <a:rPr lang="en-US" err="1"/>
              <a:t>amet</a:t>
            </a:r>
            <a:r>
              <a:rPr lang="en-US"/>
              <a:t>, </a:t>
            </a:r>
            <a:r>
              <a:rPr lang="en-US" err="1"/>
              <a:t>consectetur</a:t>
            </a:r>
            <a:r>
              <a:rPr lang="en-US"/>
              <a:t> </a:t>
            </a:r>
            <a:r>
              <a:rPr lang="en-US" err="1"/>
              <a:t>adipiscing</a:t>
            </a:r>
            <a:r>
              <a:rPr lang="en-US"/>
              <a:t> </a:t>
            </a:r>
            <a:r>
              <a:rPr lang="en-US" err="1"/>
              <a:t>eli</a:t>
            </a:r>
            <a:r>
              <a:rPr lang="en-US"/>
              <a:t>. Ut </a:t>
            </a:r>
            <a:r>
              <a:rPr lang="en-US" err="1"/>
              <a:t>enim</a:t>
            </a:r>
            <a:r>
              <a:rPr lang="en-US"/>
              <a:t> ad minim </a:t>
            </a:r>
            <a:r>
              <a:rPr lang="en-US" err="1"/>
              <a:t>veniam</a:t>
            </a:r>
            <a:r>
              <a:rPr lang="en-US"/>
              <a:t>, </a:t>
            </a:r>
            <a:r>
              <a:rPr lang="en-US" err="1"/>
              <a:t>quis</a:t>
            </a:r>
            <a:r>
              <a:rPr lang="en-US"/>
              <a:t> </a:t>
            </a:r>
            <a:r>
              <a:rPr lang="en-US" err="1"/>
              <a:t>nostrud</a:t>
            </a:r>
            <a:r>
              <a:rPr lang="en-US"/>
              <a:t> exercitation. </a:t>
            </a:r>
            <a:r>
              <a:rPr lang="en-US" err="1"/>
              <a:t>Ullamco</a:t>
            </a:r>
            <a:r>
              <a:rPr lang="en-US"/>
              <a:t> </a:t>
            </a:r>
            <a:r>
              <a:rPr lang="en-US" err="1"/>
              <a:t>laboris</a:t>
            </a:r>
            <a:r>
              <a:rPr lang="en-US"/>
              <a:t> nisi </a:t>
            </a:r>
            <a:r>
              <a:rPr lang="en-US" err="1"/>
              <a:t>ut</a:t>
            </a:r>
            <a:r>
              <a:rPr lang="en-US"/>
              <a:t> </a:t>
            </a:r>
            <a:r>
              <a:rPr lang="en-US" err="1"/>
              <a:t>aliquip</a:t>
            </a:r>
            <a:r>
              <a:rPr lang="en-US"/>
              <a:t> ex </a:t>
            </a:r>
            <a:r>
              <a:rPr lang="en-US" err="1"/>
              <a:t>ea</a:t>
            </a:r>
            <a:r>
              <a:rPr lang="en-US"/>
              <a:t> </a:t>
            </a:r>
            <a:r>
              <a:rPr lang="en-US" err="1"/>
              <a:t>commodo</a:t>
            </a:r>
            <a:r>
              <a:rPr lang="en-US"/>
              <a:t> </a:t>
            </a:r>
            <a:r>
              <a:rPr lang="en-US" err="1"/>
              <a:t>consequat</a:t>
            </a:r>
            <a:r>
              <a:rPr lang="en-US"/>
              <a:t>. Duis </a:t>
            </a:r>
            <a:r>
              <a:rPr lang="en-US" err="1"/>
              <a:t>aute</a:t>
            </a:r>
            <a:r>
              <a:rPr lang="en-US"/>
              <a:t> </a:t>
            </a:r>
            <a:r>
              <a:rPr lang="en-US" err="1"/>
              <a:t>irure</a:t>
            </a:r>
            <a:r>
              <a:rPr lang="en-US"/>
              <a:t> dolor in </a:t>
            </a:r>
            <a:r>
              <a:rPr lang="en-US" err="1"/>
              <a:t>reprehenderit</a:t>
            </a:r>
            <a:r>
              <a:rPr lang="en-US"/>
              <a:t> in </a:t>
            </a:r>
            <a:r>
              <a:rPr lang="en-US" err="1"/>
              <a:t>voluptate</a:t>
            </a:r>
            <a:r>
              <a:rPr lang="en-US"/>
              <a:t>.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9D802AB-3C2E-3944-BC7A-D225AD29912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69986" y="176070"/>
            <a:ext cx="10837164" cy="726454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>
              <a:defRPr sz="3400" b="1" spc="0" baseline="0">
                <a:solidFill>
                  <a:srgbClr val="000000"/>
                </a:solidFill>
                <a:latin typeface="+mj-lt"/>
                <a:ea typeface="Inter" panose="020B0502030000000004" pitchFamily="34" charset="0"/>
              </a:defRPr>
            </a:lvl1pPr>
          </a:lstStyle>
          <a:p>
            <a:r>
              <a:rPr lang="en-US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4776531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pos="456" userDrawn="1">
          <p15:clr>
            <a:srgbClr val="FBAE40"/>
          </p15:clr>
        </p15:guide>
        <p15:guide id="2" orient="horz" pos="4104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6">
            <a:extLst>
              <a:ext uri="{FF2B5EF4-FFF2-40B4-BE49-F238E27FC236}">
                <a16:creationId xmlns:a16="http://schemas.microsoft.com/office/drawing/2014/main" id="{B5346728-1A43-46F3-94F0-8646875C0BA6}"/>
              </a:ext>
            </a:extLst>
          </p:cNvPr>
          <p:cNvSpPr>
            <a:spLocks noChangeArrowheads="1"/>
          </p:cNvSpPr>
          <p:nvPr userDrawn="1"/>
        </p:nvSpPr>
        <p:spPr bwMode="black">
          <a:xfrm>
            <a:off x="11570075" y="6388862"/>
            <a:ext cx="372187" cy="276985"/>
          </a:xfrm>
          <a:prstGeom prst="rect">
            <a:avLst/>
          </a:prstGeom>
        </p:spPr>
        <p:txBody>
          <a:bodyPr/>
          <a:lstStyle/>
          <a:p>
            <a:pPr lvl="0" algn="r"/>
            <a:fld id="{5266C0E3-FCB2-4D10-9980-6DFC0D8FABCB}" type="slidenum">
              <a:rPr lang="en-US" sz="1100">
                <a:solidFill>
                  <a:srgbClr val="FF0000"/>
                </a:solidFill>
              </a:rPr>
              <a:pPr lvl="0" algn="r"/>
              <a:t>‹#›</a:t>
            </a:fld>
            <a:endParaRPr lang="en-US" sz="1100">
              <a:solidFill>
                <a:srgbClr val="FF000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E073C5-BADD-D444-8CA8-8E20906A9C2D}"/>
              </a:ext>
            </a:extLst>
          </p:cNvPr>
          <p:cNvPicPr>
            <a:picLocks noChangeAspect="1"/>
          </p:cNvPicPr>
          <p:nvPr userDrawn="1"/>
        </p:nvPicPr>
        <p:blipFill>
          <a:blip r:embed="rId26"/>
          <a:stretch>
            <a:fillRect/>
          </a:stretch>
        </p:blipFill>
        <p:spPr>
          <a:xfrm>
            <a:off x="365363" y="6400800"/>
            <a:ext cx="278208" cy="19942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FAB0E-0D04-4245-92D3-1C9E21FDA85E}"/>
              </a:ext>
            </a:extLst>
          </p:cNvPr>
          <p:cNvSpPr txBox="1"/>
          <p:nvPr userDrawn="1"/>
        </p:nvSpPr>
        <p:spPr>
          <a:xfrm>
            <a:off x="5059901" y="6418863"/>
            <a:ext cx="1988045" cy="2169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900">
                <a:solidFill>
                  <a:srgbClr val="000000"/>
                </a:solidFill>
                <a:latin typeface="+mj-lt"/>
                <a:ea typeface="Inter" panose="020B0502030000000004" pitchFamily="34" charset="0"/>
                <a:cs typeface="Arial" panose="020B0604020202020204" pitchFamily="34" charset="0"/>
              </a:rPr>
              <a:t>© Fortinet Inc. All Rights Reserved.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AF13C7A-2ACA-3145-8E42-86979311783B}"/>
              </a:ext>
            </a:extLst>
          </p:cNvPr>
          <p:cNvPicPr>
            <a:picLocks noChangeAspect="1"/>
          </p:cNvPicPr>
          <p:nvPr userDrawn="1"/>
        </p:nvPicPr>
        <p:blipFill>
          <a:blip r:embed="rId27"/>
          <a:stretch>
            <a:fillRect/>
          </a:stretch>
        </p:blipFill>
        <p:spPr>
          <a:xfrm flipH="1" flipV="1">
            <a:off x="11216640" y="0"/>
            <a:ext cx="975360" cy="225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74096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6" r:id="rId1"/>
    <p:sldLayoutId id="2147483719" r:id="rId2"/>
    <p:sldLayoutId id="2147483720" r:id="rId3"/>
    <p:sldLayoutId id="2147483721" r:id="rId4"/>
    <p:sldLayoutId id="2147483661" r:id="rId5"/>
    <p:sldLayoutId id="2147483732" r:id="rId6"/>
    <p:sldLayoutId id="2147483726" r:id="rId7"/>
    <p:sldLayoutId id="2147483730" r:id="rId8"/>
    <p:sldLayoutId id="2147483658" r:id="rId9"/>
    <p:sldLayoutId id="2147483727" r:id="rId10"/>
    <p:sldLayoutId id="2147483659" r:id="rId11"/>
    <p:sldLayoutId id="2147483708" r:id="rId12"/>
    <p:sldLayoutId id="2147483660" r:id="rId13"/>
    <p:sldLayoutId id="2147483705" r:id="rId14"/>
    <p:sldLayoutId id="2147483707" r:id="rId15"/>
    <p:sldLayoutId id="2147483710" r:id="rId16"/>
    <p:sldLayoutId id="2147483711" r:id="rId17"/>
    <p:sldLayoutId id="2147483714" r:id="rId18"/>
    <p:sldLayoutId id="2147483716" r:id="rId19"/>
    <p:sldLayoutId id="2147483718" r:id="rId20"/>
    <p:sldLayoutId id="2147483759" r:id="rId21"/>
    <p:sldLayoutId id="2147483760" r:id="rId22"/>
    <p:sldLayoutId id="2147483761" r:id="rId23"/>
    <p:sldLayoutId id="2147483762" r:id="rId24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5ACBF0"/>
          </p15:clr>
        </p15:guide>
        <p15:guide id="2" orient="horz" pos="2160" userDrawn="1">
          <p15:clr>
            <a:srgbClr val="5ACBF0"/>
          </p15:clr>
        </p15:guide>
        <p15:guide id="3" pos="216" userDrawn="1">
          <p15:clr>
            <a:srgbClr val="5ACBF0"/>
          </p15:clr>
        </p15:guide>
        <p15:guide id="4" pos="7464" userDrawn="1">
          <p15:clr>
            <a:srgbClr val="5ACBF0"/>
          </p15:clr>
        </p15:guide>
        <p15:guide id="5" orient="horz" pos="840" userDrawn="1">
          <p15:clr>
            <a:srgbClr val="5ACBF0"/>
          </p15:clr>
        </p15:guide>
        <p15:guide id="6" orient="horz" pos="1864" userDrawn="1">
          <p15:clr>
            <a:srgbClr val="5ACBF0"/>
          </p15:clr>
        </p15:guide>
        <p15:guide id="7" orient="horz" pos="2886" userDrawn="1">
          <p15:clr>
            <a:srgbClr val="5ACBF0"/>
          </p15:clr>
        </p15:guide>
        <p15:guide id="8" orient="horz" pos="3893" userDrawn="1">
          <p15:clr>
            <a:srgbClr val="5ACBF0"/>
          </p15:clr>
        </p15:guide>
        <p15:guide id="9" pos="1498" userDrawn="1">
          <p15:clr>
            <a:srgbClr val="5ACBF0"/>
          </p15:clr>
        </p15:guide>
        <p15:guide id="10" pos="1600" userDrawn="1">
          <p15:clr>
            <a:srgbClr val="5ACBF0"/>
          </p15:clr>
        </p15:guide>
        <p15:guide id="11" pos="2644" userDrawn="1">
          <p15:clr>
            <a:srgbClr val="5ACBF0"/>
          </p15:clr>
        </p15:guide>
        <p15:guide id="12" pos="2747" userDrawn="1">
          <p15:clr>
            <a:srgbClr val="5ACBF0"/>
          </p15:clr>
        </p15:guide>
        <p15:guide id="13" pos="3792" userDrawn="1">
          <p15:clr>
            <a:srgbClr val="5ACBF0"/>
          </p15:clr>
        </p15:guide>
        <p15:guide id="14" pos="3888" userDrawn="1">
          <p15:clr>
            <a:srgbClr val="5ACBF0"/>
          </p15:clr>
        </p15:guide>
        <p15:guide id="15" pos="4934" userDrawn="1">
          <p15:clr>
            <a:srgbClr val="5ACBF0"/>
          </p15:clr>
        </p15:guide>
        <p15:guide id="16" pos="5034" userDrawn="1">
          <p15:clr>
            <a:srgbClr val="5ACBF0"/>
          </p15:clr>
        </p15:guide>
        <p15:guide id="17" pos="6081" userDrawn="1">
          <p15:clr>
            <a:srgbClr val="5ACBF0"/>
          </p15:clr>
        </p15:guide>
        <p15:guide id="18" pos="6183" userDrawn="1">
          <p15:clr>
            <a:srgbClr val="5ACBF0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fndn.fortinet.net/applications/cloud/interface/ansible/docs/fortios/modules.html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ndn.fortinet.net/index.php?/cloud/ansible/&amp;doc=fortios&amp;dir=&amp;page=version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hyperlink" Target="https://galaxy.ansible.com/fortinet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13" Type="http://schemas.openxmlformats.org/officeDocument/2006/relationships/image" Target="../media/image22.png"/><Relationship Id="rId18" Type="http://schemas.openxmlformats.org/officeDocument/2006/relationships/image" Target="../media/image27.png"/><Relationship Id="rId3" Type="http://schemas.openxmlformats.org/officeDocument/2006/relationships/image" Target="../media/image13.png"/><Relationship Id="rId7" Type="http://schemas.openxmlformats.org/officeDocument/2006/relationships/image" Target="../media/image16.png"/><Relationship Id="rId12" Type="http://schemas.openxmlformats.org/officeDocument/2006/relationships/image" Target="../media/image21.svg"/><Relationship Id="rId17" Type="http://schemas.openxmlformats.org/officeDocument/2006/relationships/image" Target="../media/image26.emf"/><Relationship Id="rId2" Type="http://schemas.openxmlformats.org/officeDocument/2006/relationships/notesSlide" Target="../notesSlides/notesSlide4.xml"/><Relationship Id="rId16" Type="http://schemas.openxmlformats.org/officeDocument/2006/relationships/image" Target="../media/image25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microsoft.com/office/2007/relationships/hdphoto" Target="../media/hdphoto1.wdp"/><Relationship Id="rId15" Type="http://schemas.openxmlformats.org/officeDocument/2006/relationships/image" Target="../media/image24.png"/><Relationship Id="rId10" Type="http://schemas.openxmlformats.org/officeDocument/2006/relationships/image" Target="../media/image19.svg"/><Relationship Id="rId4" Type="http://schemas.openxmlformats.org/officeDocument/2006/relationships/image" Target="../media/image14.png"/><Relationship Id="rId9" Type="http://schemas.openxmlformats.org/officeDocument/2006/relationships/image" Target="../media/image18.png"/><Relationship Id="rId14" Type="http://schemas.openxmlformats.org/officeDocument/2006/relationships/image" Target="../media/image23.sv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9.png"/><Relationship Id="rId4" Type="http://schemas.openxmlformats.org/officeDocument/2006/relationships/hyperlink" Target="https://sharadchhetri.com/install-ansible-in-ubuntu-18-04-lts-with-pip3/" TargetMode="Externa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hyperlink" Target="https://files.pythonhosted.org/packages/fd/f8/071905c6a67592d0852a9f340f6ab9226861eeeb97fdf4068642b22edcf3/ansible-4.10.0.tar.gz" TargetMode="External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files.pythonhosted.org/packages/b3/85/79b9e5b4e8d3c0ac657f4e8617713cca8408f6cdc65d2ee6554217cedff1/PyYAML-6.0-cp36-cp36m-manylinux_2_5_x86_64.manylinux1_x86_64.manylinux_2_12_x86_64.manylinux2010_x86_64.whl" TargetMode="External"/><Relationship Id="rId5" Type="http://schemas.openxmlformats.org/officeDocument/2006/relationships/hyperlink" Target="https://files.pythonhosted.org/packages/a4/6d/6463d49a933f547439d6b5b98b46af8742cc03ae83543e4d7688c2420f8b/pip-21.3.1-py3-none-any.whl" TargetMode="External"/><Relationship Id="rId4" Type="http://schemas.openxmlformats.org/officeDocument/2006/relationships/hyperlink" Target="https://files.pythonhosted.org/packages/98/ea/2935bf0864196cd2c9d14548e399a110f48b3540664ddc462b39ff0b822d/ansible-core-2.11.12.tar.gz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C10B4-39B3-274E-9BA1-3B3B92A8F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58208" y="2427349"/>
            <a:ext cx="8337506" cy="1534889"/>
          </a:xfrm>
        </p:spPr>
        <p:txBody>
          <a:bodyPr anchor="ctr"/>
          <a:lstStyle/>
          <a:p>
            <a:r>
              <a:rPr lang="en-US" altLang="zh-CN" sz="4000" err="1"/>
              <a:t>Ansible</a:t>
            </a:r>
            <a:r>
              <a:rPr lang="en-US" altLang="zh-CN" sz="4000"/>
              <a:t> </a:t>
            </a:r>
            <a:r>
              <a:rPr lang="zh-CN" altLang="en-US" sz="4000"/>
              <a:t>自动化配置 </a:t>
            </a:r>
            <a:r>
              <a:rPr lang="en-US" altLang="zh-CN" sz="4000"/>
              <a:t>FGT</a:t>
            </a:r>
            <a:endParaRPr lang="en-US" sz="4000"/>
          </a:p>
        </p:txBody>
      </p:sp>
    </p:spTree>
    <p:extLst>
      <p:ext uri="{BB962C8B-B14F-4D97-AF65-F5344CB8AC3E}">
        <p14:creationId xmlns:p14="http://schemas.microsoft.com/office/powerpoint/2010/main" val="37582320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yml</a:t>
            </a:r>
            <a:r>
              <a:rPr lang="en-US" altLang="zh-CN"/>
              <a:t> </a:t>
            </a:r>
            <a:r>
              <a:rPr lang="zh-CN" altLang="en-US"/>
              <a:t>文件</a:t>
            </a:r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781942" y="1391443"/>
            <a:ext cx="5102696" cy="4031873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i="1">
                <a:solidFill>
                  <a:schemeClr val="bg1"/>
                </a:solidFill>
              </a:rPr>
              <a:t>- hosts: fortigate03</a:t>
            </a:r>
          </a:p>
          <a:p>
            <a:r>
              <a:rPr lang="en-US" sz="1600" i="1">
                <a:solidFill>
                  <a:schemeClr val="bg1"/>
                </a:solidFill>
              </a:rPr>
              <a:t>  connection: </a:t>
            </a:r>
            <a:r>
              <a:rPr lang="en-US" sz="1600" i="1" err="1">
                <a:solidFill>
                  <a:schemeClr val="bg1"/>
                </a:solidFill>
              </a:rPr>
              <a:t>httpapi</a:t>
            </a:r>
            <a:endParaRPr lang="en-US" sz="1600" i="1">
              <a:solidFill>
                <a:schemeClr val="bg1"/>
              </a:solidFill>
            </a:endParaRPr>
          </a:p>
          <a:p>
            <a:r>
              <a:rPr lang="en-US" sz="1600" i="1">
                <a:solidFill>
                  <a:schemeClr val="bg1"/>
                </a:solidFill>
              </a:rPr>
              <a:t>  collections:</a:t>
            </a:r>
          </a:p>
          <a:p>
            <a:r>
              <a:rPr lang="en-US" sz="1600" i="1">
                <a:solidFill>
                  <a:schemeClr val="bg1"/>
                </a:solidFill>
              </a:rPr>
              <a:t>  </a:t>
            </a:r>
            <a:r>
              <a:rPr lang="en-US" sz="1600" i="1">
                <a:solidFill>
                  <a:srgbClr val="FF0000"/>
                </a:solidFill>
              </a:rPr>
              <a:t>- </a:t>
            </a:r>
            <a:r>
              <a:rPr lang="en-US" sz="1600" i="1" err="1">
                <a:solidFill>
                  <a:srgbClr val="FF0000"/>
                </a:solidFill>
              </a:rPr>
              <a:t>fortinet.fortios</a:t>
            </a:r>
            <a:endParaRPr lang="en-US" sz="1600" i="1">
              <a:solidFill>
                <a:srgbClr val="FF0000"/>
              </a:solidFill>
            </a:endParaRPr>
          </a:p>
          <a:p>
            <a:r>
              <a:rPr lang="en-US" sz="1600" i="1">
                <a:solidFill>
                  <a:schemeClr val="bg1"/>
                </a:solidFill>
              </a:rPr>
              <a:t>  </a:t>
            </a:r>
            <a:r>
              <a:rPr lang="en-US" sz="1600" i="1" err="1">
                <a:solidFill>
                  <a:schemeClr val="bg1"/>
                </a:solidFill>
              </a:rPr>
              <a:t>vars</a:t>
            </a:r>
            <a:r>
              <a:rPr lang="en-US" sz="1600" i="1">
                <a:solidFill>
                  <a:schemeClr val="bg1"/>
                </a:solidFill>
              </a:rPr>
              <a:t>:</a:t>
            </a:r>
          </a:p>
          <a:p>
            <a:r>
              <a:rPr lang="en-US" sz="1600" i="1">
                <a:solidFill>
                  <a:schemeClr val="bg1"/>
                </a:solidFill>
              </a:rPr>
              <a:t>   </a:t>
            </a:r>
            <a:r>
              <a:rPr lang="en-US" sz="1600" i="1" err="1">
                <a:solidFill>
                  <a:schemeClr val="bg1"/>
                </a:solidFill>
              </a:rPr>
              <a:t>vdom</a:t>
            </a:r>
            <a:r>
              <a:rPr lang="en-US" sz="1600" i="1">
                <a:solidFill>
                  <a:schemeClr val="bg1"/>
                </a:solidFill>
              </a:rPr>
              <a:t>: "root"</a:t>
            </a:r>
          </a:p>
          <a:p>
            <a:r>
              <a:rPr lang="en-US" sz="1600" i="1">
                <a:solidFill>
                  <a:schemeClr val="bg1"/>
                </a:solidFill>
              </a:rPr>
              <a:t>   </a:t>
            </a:r>
            <a:r>
              <a:rPr lang="en-US" sz="1600" i="1" err="1">
                <a:solidFill>
                  <a:schemeClr val="bg1"/>
                </a:solidFill>
              </a:rPr>
              <a:t>ansible_httpapi_use_ssl</a:t>
            </a:r>
            <a:r>
              <a:rPr lang="en-US" sz="1600" i="1">
                <a:solidFill>
                  <a:schemeClr val="bg1"/>
                </a:solidFill>
              </a:rPr>
              <a:t>: yes</a:t>
            </a:r>
          </a:p>
          <a:p>
            <a:r>
              <a:rPr lang="en-US" sz="1600" i="1">
                <a:solidFill>
                  <a:schemeClr val="bg1"/>
                </a:solidFill>
              </a:rPr>
              <a:t>   </a:t>
            </a:r>
            <a:r>
              <a:rPr lang="en-US" sz="1600" i="1" err="1">
                <a:solidFill>
                  <a:schemeClr val="bg1"/>
                </a:solidFill>
              </a:rPr>
              <a:t>ansible_httpapi_validate_certs</a:t>
            </a:r>
            <a:r>
              <a:rPr lang="en-US" sz="1600" i="1">
                <a:solidFill>
                  <a:schemeClr val="bg1"/>
                </a:solidFill>
              </a:rPr>
              <a:t>: no</a:t>
            </a:r>
          </a:p>
          <a:p>
            <a:r>
              <a:rPr lang="en-US" sz="1600" i="1">
                <a:solidFill>
                  <a:schemeClr val="bg1"/>
                </a:solidFill>
              </a:rPr>
              <a:t>   </a:t>
            </a:r>
            <a:r>
              <a:rPr lang="en-US" sz="1600" i="1" err="1">
                <a:solidFill>
                  <a:schemeClr val="bg1"/>
                </a:solidFill>
              </a:rPr>
              <a:t>ansible_httpapi_port</a:t>
            </a:r>
            <a:r>
              <a:rPr lang="en-US" sz="1600" i="1">
                <a:solidFill>
                  <a:schemeClr val="bg1"/>
                </a:solidFill>
              </a:rPr>
              <a:t>: 443</a:t>
            </a:r>
          </a:p>
          <a:p>
            <a:r>
              <a:rPr lang="en-US" sz="1600" i="1">
                <a:solidFill>
                  <a:schemeClr val="bg1"/>
                </a:solidFill>
              </a:rPr>
              <a:t>  tasks:</a:t>
            </a:r>
          </a:p>
          <a:p>
            <a:r>
              <a:rPr lang="en-US" sz="1600" i="1">
                <a:solidFill>
                  <a:schemeClr val="bg1"/>
                </a:solidFill>
              </a:rPr>
              <a:t>   - name: Configure global attributes.</a:t>
            </a:r>
          </a:p>
          <a:p>
            <a:r>
              <a:rPr lang="en-US" sz="1600" i="1">
                <a:solidFill>
                  <a:schemeClr val="bg1"/>
                </a:solidFill>
              </a:rPr>
              <a:t>     </a:t>
            </a:r>
            <a:r>
              <a:rPr lang="en-US" sz="1600" i="1" err="1">
                <a:solidFill>
                  <a:schemeClr val="bg1"/>
                </a:solidFill>
              </a:rPr>
              <a:t>fortios_system_global</a:t>
            </a:r>
            <a:r>
              <a:rPr lang="en-US" sz="1600" i="1">
                <a:solidFill>
                  <a:schemeClr val="bg1"/>
                </a:solidFill>
              </a:rPr>
              <a:t>:</a:t>
            </a:r>
          </a:p>
          <a:p>
            <a:r>
              <a:rPr lang="en-US" sz="1600" i="1">
                <a:solidFill>
                  <a:schemeClr val="bg1"/>
                </a:solidFill>
              </a:rPr>
              <a:t>        </a:t>
            </a:r>
            <a:r>
              <a:rPr lang="en-US" sz="1600" i="1" err="1">
                <a:solidFill>
                  <a:schemeClr val="bg1"/>
                </a:solidFill>
              </a:rPr>
              <a:t>vdom</a:t>
            </a:r>
            <a:r>
              <a:rPr lang="en-US" sz="1600" i="1">
                <a:solidFill>
                  <a:schemeClr val="bg1"/>
                </a:solidFill>
              </a:rPr>
              <a:t>:  "{{ </a:t>
            </a:r>
            <a:r>
              <a:rPr lang="en-US" sz="1600" i="1" err="1">
                <a:solidFill>
                  <a:schemeClr val="bg1"/>
                </a:solidFill>
              </a:rPr>
              <a:t>vdom</a:t>
            </a:r>
            <a:r>
              <a:rPr lang="en-US" sz="1600" i="1">
                <a:solidFill>
                  <a:schemeClr val="bg1"/>
                </a:solidFill>
              </a:rPr>
              <a:t> }}"</a:t>
            </a:r>
          </a:p>
          <a:p>
            <a:r>
              <a:rPr lang="en-US" sz="1600" i="1">
                <a:solidFill>
                  <a:schemeClr val="bg1"/>
                </a:solidFill>
              </a:rPr>
              <a:t>        </a:t>
            </a:r>
            <a:r>
              <a:rPr lang="en-US" sz="1600" i="1" err="1">
                <a:solidFill>
                  <a:schemeClr val="bg1"/>
                </a:solidFill>
              </a:rPr>
              <a:t>access_token</a:t>
            </a:r>
            <a:r>
              <a:rPr lang="en-US" sz="1600" i="1">
                <a:solidFill>
                  <a:schemeClr val="bg1"/>
                </a:solidFill>
              </a:rPr>
              <a:t>: "{{ </a:t>
            </a:r>
            <a:r>
              <a:rPr lang="en-US" sz="1600" i="1" err="1">
                <a:solidFill>
                  <a:schemeClr val="bg1"/>
                </a:solidFill>
              </a:rPr>
              <a:t>fortios_access_token</a:t>
            </a:r>
            <a:r>
              <a:rPr lang="en-US" sz="1600" i="1">
                <a:solidFill>
                  <a:schemeClr val="bg1"/>
                </a:solidFill>
              </a:rPr>
              <a:t> }}"</a:t>
            </a:r>
          </a:p>
          <a:p>
            <a:r>
              <a:rPr lang="en-US" sz="1600" i="1">
                <a:solidFill>
                  <a:schemeClr val="bg1"/>
                </a:solidFill>
              </a:rPr>
              <a:t>        </a:t>
            </a:r>
            <a:r>
              <a:rPr lang="en-US" sz="1600" i="1" err="1">
                <a:solidFill>
                  <a:schemeClr val="bg1"/>
                </a:solidFill>
              </a:rPr>
              <a:t>system_global</a:t>
            </a:r>
            <a:r>
              <a:rPr lang="en-US" sz="1600" i="1">
                <a:solidFill>
                  <a:schemeClr val="bg1"/>
                </a:solidFill>
              </a:rPr>
              <a:t>:</a:t>
            </a:r>
          </a:p>
          <a:p>
            <a:r>
              <a:rPr lang="en-US" sz="1600" i="1">
                <a:solidFill>
                  <a:schemeClr val="bg1"/>
                </a:solidFill>
              </a:rPr>
              <a:t>            hostname: '</a:t>
            </a:r>
            <a:r>
              <a:rPr lang="en-US" sz="1600" i="1" err="1">
                <a:solidFill>
                  <a:schemeClr val="bg1"/>
                </a:solidFill>
              </a:rPr>
              <a:t>CustomHostName</a:t>
            </a:r>
            <a:r>
              <a:rPr lang="en-US" sz="1600" i="1">
                <a:solidFill>
                  <a:schemeClr val="bg1"/>
                </a:solidFill>
              </a:rPr>
              <a:t>'</a:t>
            </a:r>
          </a:p>
        </p:txBody>
      </p:sp>
      <p:sp>
        <p:nvSpPr>
          <p:cNvPr id="5" name="Right Brace 4"/>
          <p:cNvSpPr/>
          <p:nvPr/>
        </p:nvSpPr>
        <p:spPr>
          <a:xfrm>
            <a:off x="5758111" y="4401879"/>
            <a:ext cx="662629" cy="1004336"/>
          </a:xfrm>
          <a:prstGeom prst="rightBrace">
            <a:avLst>
              <a:gd name="adj1" fmla="val 48725"/>
              <a:gd name="adj2" fmla="val 46589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762413" y="4258111"/>
            <a:ext cx="53610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5801511" y="1846392"/>
            <a:ext cx="53610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>
            <a:off x="5801511" y="1573877"/>
            <a:ext cx="53610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ight Brace 8"/>
          <p:cNvSpPr/>
          <p:nvPr/>
        </p:nvSpPr>
        <p:spPr>
          <a:xfrm>
            <a:off x="5789251" y="2517844"/>
            <a:ext cx="473824" cy="1040258"/>
          </a:xfrm>
          <a:prstGeom prst="rightBrace">
            <a:avLst>
              <a:gd name="adj1" fmla="val 8333"/>
              <a:gd name="adj2" fmla="val 45647"/>
            </a:avLst>
          </a:prstGeom>
          <a:ln w="127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Arrow Connector 9"/>
          <p:cNvCxnSpPr/>
          <p:nvPr/>
        </p:nvCxnSpPr>
        <p:spPr>
          <a:xfrm>
            <a:off x="5758111" y="3981411"/>
            <a:ext cx="53610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406049" y="1365152"/>
            <a:ext cx="393569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1"/>
              <a:t>主机目录文件中定义的目标设备</a:t>
            </a:r>
            <a:r>
              <a:rPr lang="en-US" altLang="zh-CN" sz="1600" i="1"/>
              <a:t>/</a:t>
            </a:r>
            <a:r>
              <a:rPr lang="zh-CN" altLang="en-US" sz="1600" i="1"/>
              <a:t>组的名称</a:t>
            </a:r>
            <a:endParaRPr lang="en-US" sz="1600" i="1"/>
          </a:p>
        </p:txBody>
      </p:sp>
      <p:sp>
        <p:nvSpPr>
          <p:cNvPr id="13" name="Rectangle 12"/>
          <p:cNvSpPr/>
          <p:nvPr/>
        </p:nvSpPr>
        <p:spPr>
          <a:xfrm>
            <a:off x="6399893" y="1683127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1"/>
              <a:t>连接类型</a:t>
            </a:r>
            <a:endParaRPr lang="en-US" sz="1600" i="1"/>
          </a:p>
        </p:txBody>
      </p:sp>
      <p:sp>
        <p:nvSpPr>
          <p:cNvPr id="14" name="Rectangle 13"/>
          <p:cNvSpPr/>
          <p:nvPr/>
        </p:nvSpPr>
        <p:spPr>
          <a:xfrm>
            <a:off x="6337615" y="2750636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600" i="1" err="1"/>
              <a:t>调用的变量</a:t>
            </a:r>
            <a:endParaRPr lang="en-US" sz="1600" i="1"/>
          </a:p>
        </p:txBody>
      </p:sp>
      <p:sp>
        <p:nvSpPr>
          <p:cNvPr id="15" name="Rectangle 14"/>
          <p:cNvSpPr/>
          <p:nvPr/>
        </p:nvSpPr>
        <p:spPr>
          <a:xfrm>
            <a:off x="6335265" y="3790809"/>
            <a:ext cx="100540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1"/>
              <a:t>任务名称</a:t>
            </a:r>
            <a:endParaRPr lang="en-US" sz="1600" i="1"/>
          </a:p>
        </p:txBody>
      </p:sp>
      <p:sp>
        <p:nvSpPr>
          <p:cNvPr id="16" name="Rectangle 15"/>
          <p:cNvSpPr/>
          <p:nvPr/>
        </p:nvSpPr>
        <p:spPr>
          <a:xfrm>
            <a:off x="6316857" y="4092338"/>
            <a:ext cx="2441694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1"/>
              <a:t>本任务使用的模块的名称</a:t>
            </a:r>
            <a:endParaRPr lang="en-US" sz="1600" i="1"/>
          </a:p>
        </p:txBody>
      </p:sp>
      <p:sp>
        <p:nvSpPr>
          <p:cNvPr id="17" name="Rectangle 16"/>
          <p:cNvSpPr/>
          <p:nvPr/>
        </p:nvSpPr>
        <p:spPr>
          <a:xfrm>
            <a:off x="6335265" y="4703408"/>
            <a:ext cx="1826141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1"/>
              <a:t>用于该模块的参数</a:t>
            </a:r>
            <a:endParaRPr lang="en-US" sz="1600" i="1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5801511" y="2220240"/>
            <a:ext cx="53610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6399893" y="2056975"/>
            <a:ext cx="162095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 i="1"/>
              <a:t>固定，不能修改</a:t>
            </a:r>
            <a:endParaRPr lang="en-US" sz="1600" i="1"/>
          </a:p>
        </p:txBody>
      </p:sp>
      <p:sp>
        <p:nvSpPr>
          <p:cNvPr id="20" name="Rectangle 19"/>
          <p:cNvSpPr/>
          <p:nvPr/>
        </p:nvSpPr>
        <p:spPr>
          <a:xfrm>
            <a:off x="8833091" y="2008828"/>
            <a:ext cx="2749309" cy="3000821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err="1"/>
              <a:t>ansible_httpapi_use_ssl</a:t>
            </a:r>
            <a:r>
              <a:rPr lang="zh-CN" altLang="en-US" sz="1400"/>
              <a:t>和</a:t>
            </a:r>
            <a:r>
              <a:rPr lang="en-US" sz="1400" err="1"/>
              <a:t>ansible_httpapi_port</a:t>
            </a:r>
            <a:r>
              <a:rPr lang="en-US" sz="1400"/>
              <a:t>：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400"/>
              <a:t>默认情况下，当</a:t>
            </a:r>
            <a:r>
              <a:rPr lang="en-US" altLang="zh-CN" sz="1400" err="1"/>
              <a:t>F</a:t>
            </a:r>
            <a:r>
              <a:rPr lang="en-US" sz="1400" err="1"/>
              <a:t>ortiOS</a:t>
            </a:r>
            <a:r>
              <a:rPr lang="zh-CN" altLang="en-US" sz="1400"/>
              <a:t>设备获得许可时，将启用</a:t>
            </a:r>
            <a:r>
              <a:rPr lang="en-US" sz="1400"/>
              <a:t>https</a:t>
            </a:r>
            <a:r>
              <a:rPr lang="zh-CN" altLang="en-US" sz="1400"/>
              <a:t>：</a:t>
            </a:r>
            <a:r>
              <a:rPr lang="en-US" altLang="zh-CN" sz="1400"/>
              <a:t>443</a:t>
            </a:r>
            <a:endParaRPr lang="en-US" sz="14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400"/>
              <a:t>例外：将</a:t>
            </a:r>
            <a:r>
              <a:rPr lang="en-US" sz="1400" err="1"/>
              <a:t>vm</a:t>
            </a:r>
            <a:r>
              <a:rPr lang="en-US" sz="1400"/>
              <a:t> license</a:t>
            </a:r>
            <a:r>
              <a:rPr lang="zh-CN" altLang="en-US" sz="1400"/>
              <a:t>上传到新安装的</a:t>
            </a:r>
            <a:r>
              <a:rPr lang="en-US" sz="1400"/>
              <a:t>FOS</a:t>
            </a:r>
            <a:r>
              <a:rPr lang="zh-CN" altLang="en-US" sz="1400"/>
              <a:t>时，应该设置为</a:t>
            </a:r>
            <a:r>
              <a:rPr lang="en-US" sz="1400" err="1"/>
              <a:t>ansible_httpapi_use_ssl:no</a:t>
            </a:r>
            <a:r>
              <a:rPr lang="zh-CN" altLang="en-US" sz="1400"/>
              <a:t>和</a:t>
            </a:r>
            <a:r>
              <a:rPr lang="en-US" sz="1400"/>
              <a:t>ansible_httpapi_port:80</a:t>
            </a:r>
          </a:p>
        </p:txBody>
      </p:sp>
      <p:sp>
        <p:nvSpPr>
          <p:cNvPr id="21" name="Right Arrow 20"/>
          <p:cNvSpPr/>
          <p:nvPr/>
        </p:nvSpPr>
        <p:spPr>
          <a:xfrm>
            <a:off x="7548203" y="2877879"/>
            <a:ext cx="1106699" cy="120502"/>
          </a:xfrm>
          <a:prstGeom prst="rightArrow">
            <a:avLst/>
          </a:prstGeom>
          <a:solidFill>
            <a:schemeClr val="accent1"/>
          </a:solidFill>
          <a:ln w="38100">
            <a:solidFill>
              <a:schemeClr val="accent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23811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 </a:t>
            </a:r>
            <a:r>
              <a:rPr lang="en-US" altLang="zh-CN"/>
              <a:t>playbook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7805356" y="2040814"/>
            <a:ext cx="39597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err="1"/>
              <a:t>ansible</a:t>
            </a:r>
            <a:r>
              <a:rPr lang="en-US" sz="2000"/>
              <a:t>-playbook -</a:t>
            </a:r>
            <a:r>
              <a:rPr lang="en-US" sz="2000" err="1"/>
              <a:t>i</a:t>
            </a:r>
            <a:r>
              <a:rPr lang="en-US" sz="2000"/>
              <a:t> </a:t>
            </a:r>
            <a:r>
              <a:rPr lang="en-US" sz="2000">
                <a:solidFill>
                  <a:srgbClr val="FF0000"/>
                </a:solidFill>
              </a:rPr>
              <a:t>hosts</a:t>
            </a:r>
            <a:r>
              <a:rPr lang="en-US" sz="2000"/>
              <a:t> </a:t>
            </a:r>
            <a:r>
              <a:rPr lang="en-US" sz="2000" err="1">
                <a:solidFill>
                  <a:schemeClr val="accent1"/>
                </a:solidFill>
              </a:rPr>
              <a:t>test.yml</a:t>
            </a:r>
            <a:endParaRPr lang="en-US" sz="2000">
              <a:solidFill>
                <a:schemeClr val="accent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805356" y="2820535"/>
            <a:ext cx="2146742" cy="369332"/>
          </a:xfrm>
          <a:prstGeom prst="rect">
            <a:avLst/>
          </a:prstGeom>
          <a:ln w="28575">
            <a:solidFill>
              <a:schemeClr val="accent6"/>
            </a:solidFill>
          </a:ln>
        </p:spPr>
        <p:txBody>
          <a:bodyPr wrap="none">
            <a:spAutoFit/>
          </a:bodyPr>
          <a:lstStyle/>
          <a:p>
            <a:r>
              <a:rPr lang="en-US"/>
              <a:t>host inventory</a:t>
            </a:r>
            <a:r>
              <a:rPr lang="en-US" altLang="zh-CN"/>
              <a:t> </a:t>
            </a:r>
            <a:r>
              <a:rPr lang="zh-CN" altLang="en-US"/>
              <a:t>文件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11032677" y="2820535"/>
            <a:ext cx="1069524" cy="369332"/>
          </a:xfrm>
          <a:prstGeom prst="rect">
            <a:avLst/>
          </a:prstGeom>
          <a:ln w="28575"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altLang="zh-CN" err="1"/>
              <a:t>yml</a:t>
            </a:r>
            <a:r>
              <a:rPr lang="en-US" altLang="zh-CN"/>
              <a:t> </a:t>
            </a:r>
            <a:r>
              <a:rPr lang="zh-CN" altLang="en-US"/>
              <a:t>文件</a:t>
            </a:r>
            <a:endParaRPr lang="en-US"/>
          </a:p>
        </p:txBody>
      </p:sp>
      <p:cxnSp>
        <p:nvCxnSpPr>
          <p:cNvPr id="8" name="Straight Arrow Connector 7"/>
          <p:cNvCxnSpPr>
            <a:endCxn id="5" idx="0"/>
          </p:cNvCxnSpPr>
          <p:nvPr/>
        </p:nvCxnSpPr>
        <p:spPr>
          <a:xfrm flipH="1">
            <a:off x="8878727" y="2440924"/>
            <a:ext cx="1434071" cy="379611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6" idx="0"/>
          </p:cNvCxnSpPr>
          <p:nvPr/>
        </p:nvCxnSpPr>
        <p:spPr>
          <a:xfrm>
            <a:off x="11269728" y="2440924"/>
            <a:ext cx="297711" cy="379611"/>
          </a:xfrm>
          <a:prstGeom prst="straightConnector1">
            <a:avLst/>
          </a:prstGeom>
          <a:ln w="1270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7820" y="2182107"/>
            <a:ext cx="7196263" cy="947314"/>
          </a:xfrm>
          <a:prstGeom prst="rect">
            <a:avLst/>
          </a:prstGeom>
        </p:spPr>
      </p:pic>
      <p:sp>
        <p:nvSpPr>
          <p:cNvPr id="13" name="Rectangle 12"/>
          <p:cNvSpPr/>
          <p:nvPr/>
        </p:nvSpPr>
        <p:spPr>
          <a:xfrm>
            <a:off x="399279" y="1167430"/>
            <a:ext cx="2829621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举例</a:t>
            </a:r>
            <a:r>
              <a:rPr lang="en-US" altLang="zh-CN" sz="2000" b="1"/>
              <a:t>1</a:t>
            </a:r>
            <a:r>
              <a:rPr lang="zh-CN" altLang="en-US" sz="2000" b="1"/>
              <a:t>：修改</a:t>
            </a:r>
            <a:r>
              <a:rPr lang="en-US" altLang="zh-CN" sz="2000" b="1"/>
              <a:t>hostname</a:t>
            </a:r>
          </a:p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、配置</a:t>
            </a:r>
            <a:r>
              <a:rPr lang="en-US" altLang="zh-CN"/>
              <a:t>Host inventory</a:t>
            </a:r>
            <a:r>
              <a:rPr lang="zh-CN" altLang="en-US"/>
              <a:t>：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9279" y="3189867"/>
            <a:ext cx="20569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、配置</a:t>
            </a:r>
            <a:r>
              <a:rPr lang="en-US" altLang="zh-CN" err="1"/>
              <a:t>yml</a:t>
            </a:r>
            <a:r>
              <a:rPr lang="zh-CN" altLang="en-US"/>
              <a:t>文件：</a:t>
            </a:r>
            <a:endParaRPr lang="en-US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821" y="3697698"/>
            <a:ext cx="3454580" cy="2634849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4688358" y="3219995"/>
            <a:ext cx="21595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、执行</a:t>
            </a:r>
            <a:r>
              <a:rPr lang="en-US" altLang="zh-CN"/>
              <a:t>playbook</a:t>
            </a:r>
            <a:r>
              <a:rPr lang="zh-CN" altLang="en-US"/>
              <a:t>：</a:t>
            </a:r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88358" y="3727826"/>
            <a:ext cx="6758151" cy="1663117"/>
          </a:xfrm>
          <a:prstGeom prst="rect">
            <a:avLst/>
          </a:prstGeom>
        </p:spPr>
      </p:pic>
      <p:sp>
        <p:nvSpPr>
          <p:cNvPr id="18" name="Rounded Rectangle 17"/>
          <p:cNvSpPr/>
          <p:nvPr/>
        </p:nvSpPr>
        <p:spPr>
          <a:xfrm>
            <a:off x="788276" y="5591503"/>
            <a:ext cx="2081048" cy="178676"/>
          </a:xfrm>
          <a:prstGeom prst="roundRect">
            <a:avLst/>
          </a:prstGeom>
          <a:noFill/>
          <a:ln w="38100">
            <a:solidFill>
              <a:srgbClr val="FF0000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171450" indent="-171450" algn="ctr">
              <a:lnSpc>
                <a:spcPct val="9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sz="90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408668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 </a:t>
            </a:r>
            <a:r>
              <a:rPr lang="en-US" altLang="zh-CN"/>
              <a:t>playbook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99279" y="1167430"/>
            <a:ext cx="3188693" cy="9694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举例</a:t>
            </a:r>
            <a:r>
              <a:rPr lang="en-US" altLang="zh-CN" sz="2000" b="1"/>
              <a:t>2</a:t>
            </a:r>
            <a:r>
              <a:rPr lang="zh-CN" altLang="en-US" sz="2000" b="1"/>
              <a:t>：新增</a:t>
            </a:r>
            <a:r>
              <a:rPr lang="en-US" altLang="zh-CN" sz="2000" b="1"/>
              <a:t>address </a:t>
            </a:r>
            <a:r>
              <a:rPr lang="zh-CN" altLang="en-US" sz="2000" b="1"/>
              <a:t>对象</a:t>
            </a:r>
            <a:endParaRPr lang="en-US" altLang="zh-CN" sz="2000" b="1"/>
          </a:p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、配置</a:t>
            </a:r>
            <a:r>
              <a:rPr lang="en-US" altLang="zh-CN"/>
              <a:t>Host inventory</a:t>
            </a:r>
            <a:r>
              <a:rPr lang="zh-CN" altLang="en-US"/>
              <a:t>：</a:t>
            </a: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399279" y="3189867"/>
            <a:ext cx="205697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、配置</a:t>
            </a:r>
            <a:r>
              <a:rPr lang="en-US" altLang="zh-CN" err="1"/>
              <a:t>yml</a:t>
            </a:r>
            <a:r>
              <a:rPr lang="zh-CN" altLang="en-US"/>
              <a:t>文件：</a:t>
            </a: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4688358" y="3219995"/>
            <a:ext cx="21595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3</a:t>
            </a:r>
            <a:r>
              <a:rPr lang="zh-CN" altLang="en-US"/>
              <a:t>、执行</a:t>
            </a:r>
            <a:r>
              <a:rPr lang="en-US" altLang="zh-CN"/>
              <a:t>playbook</a:t>
            </a:r>
            <a:r>
              <a:rPr lang="zh-CN" altLang="en-US"/>
              <a:t>：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84" y="2136927"/>
            <a:ext cx="7585642" cy="106828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5484" y="3629197"/>
            <a:ext cx="3502739" cy="2557363"/>
          </a:xfrm>
          <a:prstGeom prst="rect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60319" y="3629197"/>
            <a:ext cx="7224047" cy="2181307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60319" y="3657179"/>
            <a:ext cx="7199136" cy="2125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13677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 </a:t>
            </a:r>
            <a:r>
              <a:rPr lang="en-US" altLang="zh-CN"/>
              <a:t>playbook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1306" y="1068829"/>
            <a:ext cx="7103419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举例</a:t>
            </a:r>
            <a:r>
              <a:rPr lang="en-US" altLang="zh-CN" sz="2000" b="1"/>
              <a:t>3</a:t>
            </a:r>
            <a:r>
              <a:rPr lang="zh-CN" altLang="en-US" sz="2000" b="1"/>
              <a:t>：配置</a:t>
            </a:r>
            <a:r>
              <a:rPr lang="en-US" altLang="zh-CN" sz="2000" b="1"/>
              <a:t>DNAT</a:t>
            </a:r>
            <a:r>
              <a:rPr lang="zh-CN" altLang="en-US" sz="2000" b="1"/>
              <a:t>策略（添加</a:t>
            </a:r>
            <a:r>
              <a:rPr lang="en-US" altLang="zh-CN" sz="2000" b="1"/>
              <a:t>address</a:t>
            </a:r>
            <a:r>
              <a:rPr lang="zh-CN" altLang="en-US" sz="2000" b="1"/>
              <a:t>对象、</a:t>
            </a:r>
            <a:r>
              <a:rPr lang="en-US" altLang="zh-CN" sz="2000" b="1"/>
              <a:t>VIP</a:t>
            </a:r>
            <a:r>
              <a:rPr lang="zh-CN" altLang="en-US" sz="2000" b="1"/>
              <a:t>和 </a:t>
            </a:r>
            <a:r>
              <a:rPr lang="en-US" altLang="zh-CN" sz="2000" b="1"/>
              <a:t>policy</a:t>
            </a:r>
            <a:r>
              <a:rPr lang="zh-CN" altLang="en-US" sz="2000" b="1"/>
              <a:t>）</a:t>
            </a:r>
            <a:endParaRPr lang="en-US" altLang="zh-CN" sz="2000" b="1"/>
          </a:p>
        </p:txBody>
      </p:sp>
      <p:sp>
        <p:nvSpPr>
          <p:cNvPr id="14" name="Rectangle 13"/>
          <p:cNvSpPr/>
          <p:nvPr/>
        </p:nvSpPr>
        <p:spPr>
          <a:xfrm>
            <a:off x="378013" y="1563067"/>
            <a:ext cx="4224233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/>
              <a:t>1</a:t>
            </a:r>
            <a:r>
              <a:rPr lang="zh-CN" altLang="en-US"/>
              <a:t>、配置</a:t>
            </a:r>
            <a:r>
              <a:rPr lang="en-US" altLang="zh-CN"/>
              <a:t>Host inventory</a:t>
            </a:r>
            <a:r>
              <a:rPr lang="zh-CN" altLang="en-US"/>
              <a:t>（截图同举例</a:t>
            </a:r>
            <a:r>
              <a:rPr lang="en-US" altLang="zh-CN"/>
              <a:t>2</a:t>
            </a:r>
            <a:r>
              <a:rPr lang="zh-CN" altLang="en-US"/>
              <a:t>）</a:t>
            </a:r>
            <a:endParaRPr lang="en-US" altLang="zh-CN"/>
          </a:p>
          <a:p>
            <a:pPr>
              <a:lnSpc>
                <a:spcPct val="150000"/>
              </a:lnSpc>
            </a:pPr>
            <a:r>
              <a:rPr lang="en-US" altLang="zh-CN"/>
              <a:t>2</a:t>
            </a:r>
            <a:r>
              <a:rPr lang="zh-CN" altLang="en-US"/>
              <a:t>、配置</a:t>
            </a:r>
            <a:r>
              <a:rPr lang="en-US" altLang="zh-CN" err="1"/>
              <a:t>yml</a:t>
            </a:r>
            <a:r>
              <a:rPr lang="zh-CN" altLang="en-US"/>
              <a:t>文件：</a:t>
            </a:r>
            <a:endParaRPr lang="en-US" altLang="zh-CN"/>
          </a:p>
        </p:txBody>
      </p:sp>
      <p:grpSp>
        <p:nvGrpSpPr>
          <p:cNvPr id="18" name="Group 17"/>
          <p:cNvGrpSpPr/>
          <p:nvPr/>
        </p:nvGrpSpPr>
        <p:grpSpPr>
          <a:xfrm>
            <a:off x="593915" y="2552650"/>
            <a:ext cx="3412714" cy="3084442"/>
            <a:chOff x="343839" y="2176614"/>
            <a:chExt cx="3412714" cy="3084442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3839" y="2612199"/>
              <a:ext cx="3412714" cy="2648857"/>
            </a:xfrm>
            <a:prstGeom prst="rect">
              <a:avLst/>
            </a:prstGeom>
          </p:spPr>
        </p:pic>
        <p:sp>
          <p:nvSpPr>
            <p:cNvPr id="8" name="Rectangle 7"/>
            <p:cNvSpPr/>
            <p:nvPr/>
          </p:nvSpPr>
          <p:spPr>
            <a:xfrm>
              <a:off x="1592263" y="2176614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4"/>
                  </a:solidFill>
                </a:rPr>
                <a:t>task1</a:t>
              </a:r>
              <a:endParaRPr lang="en-US" b="1">
                <a:solidFill>
                  <a:schemeClr val="accent4"/>
                </a:solidFill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4304240" y="2552650"/>
            <a:ext cx="3120485" cy="2219660"/>
            <a:chOff x="3967266" y="1884507"/>
            <a:chExt cx="3120485" cy="221966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967266" y="2320092"/>
              <a:ext cx="3120485" cy="1784075"/>
            </a:xfrm>
            <a:prstGeom prst="rect">
              <a:avLst/>
            </a:prstGeom>
          </p:spPr>
        </p:pic>
        <p:sp>
          <p:nvSpPr>
            <p:cNvPr id="15" name="Rectangle 14"/>
            <p:cNvSpPr/>
            <p:nvPr/>
          </p:nvSpPr>
          <p:spPr>
            <a:xfrm>
              <a:off x="4960100" y="1884507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4"/>
                  </a:solidFill>
                </a:rPr>
                <a:t>task2</a:t>
              </a:r>
              <a:endParaRPr lang="en-US" b="1">
                <a:solidFill>
                  <a:schemeClr val="accent4"/>
                </a:solidFill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7813052" y="2552650"/>
            <a:ext cx="3399831" cy="3397814"/>
            <a:chOff x="7146746" y="2197879"/>
            <a:chExt cx="3399831" cy="3397814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146746" y="2633464"/>
              <a:ext cx="3399831" cy="2962229"/>
            </a:xfrm>
            <a:prstGeom prst="rect">
              <a:avLst/>
            </a:prstGeom>
          </p:spPr>
        </p:pic>
        <p:sp>
          <p:nvSpPr>
            <p:cNvPr id="17" name="Rectangle 16"/>
            <p:cNvSpPr/>
            <p:nvPr/>
          </p:nvSpPr>
          <p:spPr>
            <a:xfrm>
              <a:off x="8294177" y="2197879"/>
              <a:ext cx="77457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zh-CN" b="1">
                  <a:solidFill>
                    <a:schemeClr val="accent4"/>
                  </a:solidFill>
                </a:rPr>
                <a:t>task3</a:t>
              </a:r>
              <a:endParaRPr lang="en-US" b="1">
                <a:solidFill>
                  <a:schemeClr val="accent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223277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 </a:t>
            </a:r>
            <a:r>
              <a:rPr lang="en-US" altLang="zh-CN"/>
              <a:t>playbook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1306" y="1050858"/>
            <a:ext cx="7103419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举例</a:t>
            </a:r>
            <a:r>
              <a:rPr lang="en-US" altLang="zh-CN" sz="2000" b="1"/>
              <a:t>3</a:t>
            </a:r>
            <a:r>
              <a:rPr lang="zh-CN" altLang="en-US" sz="2000" b="1"/>
              <a:t>：配置</a:t>
            </a:r>
            <a:r>
              <a:rPr lang="en-US" altLang="zh-CN" sz="2000" b="1"/>
              <a:t>DNAT</a:t>
            </a:r>
            <a:r>
              <a:rPr lang="zh-CN" altLang="en-US" sz="2000" b="1"/>
              <a:t>策略（添加</a:t>
            </a:r>
            <a:r>
              <a:rPr lang="en-US" altLang="zh-CN" sz="2000" b="1"/>
              <a:t>address</a:t>
            </a:r>
            <a:r>
              <a:rPr lang="zh-CN" altLang="en-US" sz="2000" b="1"/>
              <a:t>对象、</a:t>
            </a:r>
            <a:r>
              <a:rPr lang="en-US" altLang="zh-CN" sz="2000" b="1"/>
              <a:t>VIP</a:t>
            </a:r>
            <a:r>
              <a:rPr lang="zh-CN" altLang="en-US" sz="2000" b="1"/>
              <a:t>和 </a:t>
            </a:r>
            <a:r>
              <a:rPr lang="en-US" altLang="zh-CN" sz="2000" b="1"/>
              <a:t>policy</a:t>
            </a:r>
            <a:r>
              <a:rPr lang="zh-CN" altLang="en-US" sz="2000" b="1"/>
              <a:t>）</a:t>
            </a:r>
            <a:endParaRPr lang="en-US" altLang="zh-CN" sz="2000" b="1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4720" y="2439818"/>
            <a:ext cx="11296536" cy="2822764"/>
          </a:xfrm>
          <a:prstGeom prst="rect">
            <a:avLst/>
          </a:prstGeom>
        </p:spPr>
      </p:pic>
      <p:sp>
        <p:nvSpPr>
          <p:cNvPr id="21" name="Rectangle 20"/>
          <p:cNvSpPr/>
          <p:nvPr/>
        </p:nvSpPr>
        <p:spPr>
          <a:xfrm>
            <a:off x="321306" y="1664374"/>
            <a:ext cx="1928733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3</a:t>
            </a:r>
            <a:r>
              <a:rPr lang="zh-CN" altLang="en-US"/>
              <a:t>、执行</a:t>
            </a:r>
            <a:r>
              <a:rPr lang="en-US" altLang="zh-CN"/>
              <a:t>playbook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4731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执行 </a:t>
            </a:r>
            <a:r>
              <a:rPr lang="en-US" altLang="zh-CN"/>
              <a:t>playbook</a:t>
            </a: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321306" y="1050858"/>
            <a:ext cx="7103419" cy="49423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举例</a:t>
            </a:r>
            <a:r>
              <a:rPr lang="en-US" altLang="zh-CN" sz="2000" b="1"/>
              <a:t>3</a:t>
            </a:r>
            <a:r>
              <a:rPr lang="zh-CN" altLang="en-US" sz="2000" b="1"/>
              <a:t>：配置</a:t>
            </a:r>
            <a:r>
              <a:rPr lang="en-US" altLang="zh-CN" sz="2000" b="1"/>
              <a:t>DNAT</a:t>
            </a:r>
            <a:r>
              <a:rPr lang="zh-CN" altLang="en-US" sz="2000" b="1"/>
              <a:t>策略（添加</a:t>
            </a:r>
            <a:r>
              <a:rPr lang="en-US" altLang="zh-CN" sz="2000" b="1"/>
              <a:t>address</a:t>
            </a:r>
            <a:r>
              <a:rPr lang="zh-CN" altLang="en-US" sz="2000" b="1"/>
              <a:t>对象、</a:t>
            </a:r>
            <a:r>
              <a:rPr lang="en-US" altLang="zh-CN" sz="2000" b="1"/>
              <a:t>VIP</a:t>
            </a:r>
            <a:r>
              <a:rPr lang="zh-CN" altLang="en-US" sz="2000" b="1"/>
              <a:t>和 </a:t>
            </a:r>
            <a:r>
              <a:rPr lang="en-US" altLang="zh-CN" sz="2000" b="1"/>
              <a:t>policy</a:t>
            </a:r>
            <a:r>
              <a:rPr lang="zh-CN" altLang="en-US" sz="2000" b="1"/>
              <a:t>）</a:t>
            </a:r>
            <a:endParaRPr lang="en-US" altLang="zh-CN" sz="2000" b="1"/>
          </a:p>
        </p:txBody>
      </p:sp>
      <p:sp>
        <p:nvSpPr>
          <p:cNvPr id="21" name="Rectangle 20"/>
          <p:cNvSpPr/>
          <p:nvPr/>
        </p:nvSpPr>
        <p:spPr>
          <a:xfrm>
            <a:off x="321306" y="1664374"/>
            <a:ext cx="2159566" cy="5078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/>
              <a:t>4</a:t>
            </a:r>
            <a:r>
              <a:rPr lang="zh-CN" altLang="en-US"/>
              <a:t>、查看防火墙配置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890" y="2354004"/>
            <a:ext cx="8772525" cy="180975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8890" y="2354004"/>
            <a:ext cx="6723099" cy="3647929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/>
          <a:srcRect l="15823"/>
          <a:stretch/>
        </p:blipFill>
        <p:spPr>
          <a:xfrm>
            <a:off x="518890" y="2354004"/>
            <a:ext cx="10799004" cy="20365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979502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查看</a:t>
            </a:r>
            <a:r>
              <a:rPr lang="en-US" altLang="zh-CN" err="1"/>
              <a:t>Ansible</a:t>
            </a:r>
            <a:r>
              <a:rPr lang="zh-CN" altLang="en-US"/>
              <a:t>模块对应参数</a:t>
            </a:r>
            <a:endParaRPr lang="en-US"/>
          </a:p>
        </p:txBody>
      </p:sp>
      <p:sp>
        <p:nvSpPr>
          <p:cNvPr id="4" name="Rectangle 3"/>
          <p:cNvSpPr/>
          <p:nvPr/>
        </p:nvSpPr>
        <p:spPr>
          <a:xfrm>
            <a:off x="375683" y="1078561"/>
            <a:ext cx="95551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>
                <a:hlinkClick r:id="rId3"/>
              </a:rPr>
              <a:t>https://fndn.fortinet.net/applications/cloud/interface/ansible/docs/fortios/modules.html</a:t>
            </a:r>
            <a:endParaRPr lang="en-US"/>
          </a:p>
          <a:p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1361" y="1639260"/>
            <a:ext cx="6151855" cy="425651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78894" y="1662273"/>
            <a:ext cx="4159533" cy="4256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93210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6741042" y="3009014"/>
            <a:ext cx="50929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sz="4000">
                <a:solidFill>
                  <a:srgbClr val="000000"/>
                </a:solidFill>
                <a:cs typeface="Arial" panose="020B0604020202020204" pitchFamily="34" charset="0"/>
              </a:rPr>
              <a:t>Thank You </a:t>
            </a:r>
            <a:r>
              <a:rPr lang="en-US" sz="4000">
                <a:solidFill>
                  <a:srgbClr val="000000"/>
                </a:solidFill>
                <a:cs typeface="Arial" panose="020B0604020202020204" pitchFamily="34" charset="0"/>
                <a:sym typeface="Wingdings" panose="05000000000000000000" pitchFamily="2" charset="2"/>
              </a:rPr>
              <a:t></a:t>
            </a:r>
            <a:endParaRPr lang="en-US" sz="40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54426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FortiOS</a:t>
            </a:r>
            <a:r>
              <a:rPr lang="en-US" altLang="zh-CN"/>
              <a:t> Galaxy Version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50495" y="1016342"/>
            <a:ext cx="11022563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/>
              <a:t>FNDN</a:t>
            </a:r>
            <a:r>
              <a:rPr lang="zh-CN" altLang="en-US"/>
              <a:t>：</a:t>
            </a:r>
            <a:r>
              <a:rPr lang="en-US">
                <a:hlinkClick r:id="rId3"/>
              </a:rPr>
              <a:t>https://fndn.fortinet.net/index.php?/cloud/ansible/&amp;doc=fortios&amp;dir=&amp;page=version.html</a:t>
            </a:r>
            <a:endParaRPr lang="en-US"/>
          </a:p>
          <a:p>
            <a:r>
              <a:rPr lang="pt-PT"/>
              <a:t>Galaxy</a:t>
            </a:r>
            <a:r>
              <a:rPr lang="zh-CN" altLang="en-US"/>
              <a:t>：</a:t>
            </a:r>
            <a:r>
              <a:rPr lang="en-US">
                <a:hlinkClick r:id="rId4"/>
              </a:rPr>
              <a:t>https://galaxy.ansible.com/fortinet</a:t>
            </a:r>
            <a:r>
              <a:rPr lang="en-US"/>
              <a:t>  </a:t>
            </a:r>
            <a:r>
              <a:rPr lang="zh-CN" altLang="en-US"/>
              <a:t>可以查询友商与</a:t>
            </a:r>
            <a:r>
              <a:rPr lang="en-US" altLang="zh-CN" err="1"/>
              <a:t>Ansible</a:t>
            </a:r>
            <a:r>
              <a:rPr lang="zh-CN" altLang="en-US"/>
              <a:t>对接情况</a:t>
            </a:r>
            <a:endParaRPr lang="pt-PT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7037" y="1909664"/>
            <a:ext cx="4542672" cy="342122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647523" y="1909664"/>
            <a:ext cx="5695813" cy="3402564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5603980" y="5559219"/>
            <a:ext cx="31727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DA281C"/>
                </a:solidFill>
              </a:rPr>
              <a:t>Latest Galaxy Version</a:t>
            </a:r>
            <a:r>
              <a:rPr lang="zh-CN" altLang="en-US">
                <a:solidFill>
                  <a:srgbClr val="DA281C"/>
                </a:solidFill>
              </a:rPr>
              <a:t>：</a:t>
            </a:r>
            <a:r>
              <a:rPr lang="en-US" altLang="zh-CN">
                <a:solidFill>
                  <a:srgbClr val="DA281C"/>
                </a:solidFill>
              </a:rPr>
              <a:t>2.2.2</a:t>
            </a:r>
            <a:endParaRPr lang="en-US">
              <a:solidFill>
                <a:srgbClr val="DA281C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7526146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Ansible</a:t>
            </a:r>
            <a:r>
              <a:rPr lang="en-US" altLang="zh-CN"/>
              <a:t> </a:t>
            </a:r>
            <a:r>
              <a:rPr lang="zh-CN" altLang="en-US"/>
              <a:t>基础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827314" y="1097638"/>
            <a:ext cx="10275628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151515"/>
                </a:solidFill>
                <a:latin typeface="+mn-ea"/>
              </a:rPr>
              <a:t>Ansible</a:t>
            </a:r>
            <a:r>
              <a:rPr lang="zh-CN" altLang="en-US" b="1">
                <a:solidFill>
                  <a:srgbClr val="151515"/>
                </a:solidFill>
                <a:latin typeface="+mn-ea"/>
              </a:rPr>
              <a:t>：</a:t>
            </a:r>
            <a:r>
              <a:rPr 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用于创建、管理和更新基础设施资源，如物理机器、虚拟机、网络交换机、容器等。几乎任何基础设施类型都可以使用Ansible进行配置。</a:t>
            </a:r>
          </a:p>
        </p:txBody>
      </p:sp>
      <p:pic>
        <p:nvPicPr>
          <p:cNvPr id="1026" name="Picture 2" descr="https://pic3.zhimg.com/v2-e9aef22eb16aa4d967854f64ba481f6e_r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7314" y="2169915"/>
            <a:ext cx="6123721" cy="34157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/>
          <p:cNvSpPr/>
          <p:nvPr/>
        </p:nvSpPr>
        <p:spPr>
          <a:xfrm>
            <a:off x="7174136" y="2169915"/>
            <a:ext cx="4441011" cy="32316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err="1"/>
              <a:t>Ansible</a:t>
            </a:r>
            <a:r>
              <a:rPr lang="zh-CN" altLang="en-US" b="1"/>
              <a:t>特点</a:t>
            </a:r>
            <a:r>
              <a:rPr lang="en-US" altLang="zh-CN" b="1"/>
              <a:t>:</a:t>
            </a:r>
            <a:endParaRPr lang="zh-CN" altLang="en-US" b="1"/>
          </a:p>
          <a:p>
            <a:endParaRPr lang="en-US" altLang="zh-CN">
              <a:solidFill>
                <a:srgbClr val="121212"/>
              </a:solidFill>
              <a:latin typeface="-apple-system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部署简单，只需要在主控端部署</a:t>
            </a:r>
            <a:r>
              <a:rPr lang="en-US" altLang="zh-CN" sz="1400" err="1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环境，被控端无需作任何操作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默认使用</a:t>
            </a:r>
            <a:r>
              <a:rPr lang="en-US" altLang="zh-CN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SSH</a:t>
            </a: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协议、</a:t>
            </a:r>
            <a:r>
              <a:rPr lang="en-US" altLang="zh-CN" sz="1400" err="1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WinRM</a:t>
            </a: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对设备进行管理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主从集中化管理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配置简单、功能强大、扩展性强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支持</a:t>
            </a:r>
            <a:r>
              <a:rPr lang="en-US" altLang="zh-CN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API</a:t>
            </a: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及自定义模块、可以通过</a:t>
            </a:r>
            <a:r>
              <a:rPr lang="en-US" altLang="zh-CN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Python</a:t>
            </a: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轻松扩展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通过</a:t>
            </a:r>
            <a:r>
              <a:rPr lang="en-US" altLang="zh-CN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Playbooks</a:t>
            </a: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来定制强大的配置、状态管理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对云计算平台、大数据都有很好的支持</a:t>
            </a:r>
          </a:p>
        </p:txBody>
      </p:sp>
    </p:spTree>
    <p:extLst>
      <p:ext uri="{BB962C8B-B14F-4D97-AF65-F5344CB8AC3E}">
        <p14:creationId xmlns:p14="http://schemas.microsoft.com/office/powerpoint/2010/main" val="286822278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err="1"/>
              <a:t>Ansible</a:t>
            </a:r>
            <a:r>
              <a:rPr lang="en-US" altLang="zh-CN"/>
              <a:t> </a:t>
            </a:r>
            <a:r>
              <a:rPr lang="zh-CN" altLang="en-US"/>
              <a:t>基础</a:t>
            </a: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718648" y="1196127"/>
            <a:ext cx="1042049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b="1" err="1">
                <a:solidFill>
                  <a:srgbClr val="151515"/>
                </a:solidFill>
                <a:latin typeface="+mn-ea"/>
              </a:rPr>
              <a:t>Ansible</a:t>
            </a:r>
            <a:r>
              <a:rPr lang="en-US" b="1">
                <a:solidFill>
                  <a:srgbClr val="151515"/>
                </a:solidFill>
                <a:latin typeface="+mn-ea"/>
              </a:rPr>
              <a:t> Playbook</a:t>
            </a:r>
            <a:r>
              <a:rPr lang="zh-CN" altLang="en-US" b="1">
                <a:solidFill>
                  <a:srgbClr val="151515"/>
                </a:solidFill>
                <a:latin typeface="+mn-ea"/>
              </a:rPr>
              <a:t>：</a:t>
            </a:r>
            <a:r>
              <a:rPr lang="zh-CN" alt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是设定自动化任务的一种蓝图，可在无需人类干预的前提下执行复杂的 </a:t>
            </a:r>
            <a:r>
              <a:rPr 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IT </a:t>
            </a:r>
            <a:r>
              <a:rPr lang="zh-CN" alt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操作。</a:t>
            </a:r>
            <a:r>
              <a:rPr lang="en-US" sz="1600" err="1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playbook </a:t>
            </a:r>
            <a:r>
              <a:rPr lang="zh-CN" alt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采用人类可读的 </a:t>
            </a:r>
            <a:r>
              <a:rPr 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YAML 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</a:t>
            </a:r>
            <a:r>
              <a:rPr lang="zh-CN" alt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编写，并由一组或一类共同构成 </a:t>
            </a:r>
            <a:r>
              <a:rPr lang="en-US" sz="1600" err="1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rgbClr val="FF0000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清单的主机</a:t>
            </a:r>
            <a:r>
              <a:rPr lang="zh-CN" alt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执行</a:t>
            </a:r>
            <a:endParaRPr lang="zh-CN" altLang="en-US" sz="1600" b="0" i="0">
              <a:solidFill>
                <a:srgbClr val="151515"/>
              </a:solidFill>
              <a:effectLst/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718648" y="2130744"/>
            <a:ext cx="10720683" cy="8771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err="1">
                <a:solidFill>
                  <a:srgbClr val="151515"/>
                </a:solidFill>
                <a:latin typeface="+mn-ea"/>
              </a:rPr>
              <a:t>Ansible</a:t>
            </a:r>
            <a:r>
              <a:rPr lang="en-US" b="1">
                <a:solidFill>
                  <a:srgbClr val="151515"/>
                </a:solidFill>
                <a:latin typeface="+mn-ea"/>
              </a:rPr>
              <a:t> </a:t>
            </a:r>
            <a:r>
              <a:rPr lang="zh-CN" altLang="en-US" b="1">
                <a:solidFill>
                  <a:srgbClr val="151515"/>
                </a:solidFill>
                <a:latin typeface="+mn-ea"/>
              </a:rPr>
              <a:t>模块：</a:t>
            </a:r>
            <a:r>
              <a:rPr lang="zh-CN" alt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负责理解交互并向 </a:t>
            </a:r>
            <a:r>
              <a:rPr lang="en-US" altLang="zh-CN" sz="1600" err="1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en-US" altLang="zh-CN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公开这些资源。这意味着每个供应商</a:t>
            </a:r>
            <a:r>
              <a:rPr lang="en-US" altLang="zh-CN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/</a:t>
            </a:r>
            <a:r>
              <a:rPr lang="zh-CN" alt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产品都可以有一个或多个</a:t>
            </a:r>
            <a:r>
              <a:rPr lang="en-US" altLang="zh-CN" sz="1600" err="1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Ansible</a:t>
            </a:r>
            <a:r>
              <a:rPr lang="zh-CN" altLang="en-US" sz="1600">
                <a:solidFill>
                  <a:srgbClr val="151515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使用的模块来与他们的产品交互</a:t>
            </a:r>
            <a:endParaRPr lang="en-US" sz="1600">
              <a:solidFill>
                <a:srgbClr val="FF0000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pic>
        <p:nvPicPr>
          <p:cNvPr id="35" name="Picture 3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605" y="4422854"/>
            <a:ext cx="3322806" cy="1178300"/>
          </a:xfrm>
          <a:prstGeom prst="rect">
            <a:avLst/>
          </a:prstGeom>
        </p:spPr>
      </p:pic>
      <p:grpSp>
        <p:nvGrpSpPr>
          <p:cNvPr id="41" name="Group 40"/>
          <p:cNvGrpSpPr/>
          <p:nvPr/>
        </p:nvGrpSpPr>
        <p:grpSpPr>
          <a:xfrm>
            <a:off x="1451911" y="2632782"/>
            <a:ext cx="8462100" cy="3368028"/>
            <a:chOff x="1728357" y="2658007"/>
            <a:chExt cx="8462100" cy="3368028"/>
          </a:xfrm>
        </p:grpSpPr>
        <p:sp>
          <p:nvSpPr>
            <p:cNvPr id="38" name="Rounded Rectangle 37"/>
            <p:cNvSpPr/>
            <p:nvPr/>
          </p:nvSpPr>
          <p:spPr>
            <a:xfrm>
              <a:off x="8960014" y="2658007"/>
              <a:ext cx="1230443" cy="2977061"/>
            </a:xfrm>
            <a:prstGeom prst="roundRect">
              <a:avLst/>
            </a:prstGeom>
            <a:solidFill>
              <a:schemeClr val="accent3">
                <a:lumMod val="40000"/>
                <a:lumOff val="60000"/>
              </a:schemeClr>
            </a:solidFill>
            <a:ln w="38100">
              <a:solidFill>
                <a:schemeClr val="accent3">
                  <a:lumMod val="40000"/>
                  <a:lumOff val="6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sz="900">
                <a:solidFill>
                  <a:srgbClr val="002060"/>
                </a:solidFill>
              </a:endParaRP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>
              <a:off x="2673142" y="3901467"/>
              <a:ext cx="966073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1"/>
            <p:cNvGrpSpPr/>
            <p:nvPr/>
          </p:nvGrpSpPr>
          <p:grpSpPr>
            <a:xfrm>
              <a:off x="1728357" y="3479916"/>
              <a:ext cx="843103" cy="843103"/>
              <a:chOff x="5467186" y="4629702"/>
              <a:chExt cx="843103" cy="843103"/>
            </a:xfrm>
          </p:grpSpPr>
          <p:pic>
            <p:nvPicPr>
              <p:cNvPr id="16" name="Picture 2" descr="Image result for text file"/>
              <p:cNvPicPr>
                <a:picLocks noChangeAspect="1" noChangeArrowheads="1"/>
              </p:cNvPicPr>
              <p:nvPr/>
            </p:nvPicPr>
            <p:blipFill>
              <a:blip r:embed="rId4">
                <a:lum bright="70000" contrast="-70000"/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artisticPhotocopy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67186" y="4629702"/>
                <a:ext cx="843103" cy="843103"/>
              </a:xfrm>
              <a:prstGeom prst="rect">
                <a:avLst/>
              </a:prstGeom>
              <a:solidFill>
                <a:srgbClr val="00B0F0"/>
              </a:solidFill>
              <a:ln>
                <a:solidFill>
                  <a:srgbClr val="00B0F0"/>
                </a:solidFill>
              </a:ln>
            </p:spPr>
          </p:pic>
          <p:sp>
            <p:nvSpPr>
              <p:cNvPr id="17" name="Rectangle 16"/>
              <p:cNvSpPr/>
              <p:nvPr/>
            </p:nvSpPr>
            <p:spPr>
              <a:xfrm>
                <a:off x="5575292" y="5028507"/>
                <a:ext cx="626350" cy="191887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90000"/>
                  </a:lnSpc>
                  <a:spcBef>
                    <a:spcPts val="300"/>
                  </a:spcBef>
                </a:pPr>
                <a:r>
                  <a:rPr lang="pt-PT" sz="1400">
                    <a:solidFill>
                      <a:srgbClr val="253746"/>
                    </a:solidFill>
                  </a:rPr>
                  <a:t>.</a:t>
                </a:r>
                <a:r>
                  <a:rPr lang="pt-PT" sz="1400" err="1">
                    <a:solidFill>
                      <a:srgbClr val="253746"/>
                    </a:solidFill>
                  </a:rPr>
                  <a:t>yaml</a:t>
                </a:r>
                <a:endParaRPr lang="en-US" sz="1400">
                  <a:solidFill>
                    <a:srgbClr val="253746"/>
                  </a:solidFill>
                </a:endParaRPr>
              </a:p>
            </p:txBody>
          </p:sp>
        </p:grpSp>
        <p:cxnSp>
          <p:nvCxnSpPr>
            <p:cNvPr id="13" name="Straight Arrow Connector 12"/>
            <p:cNvCxnSpPr/>
            <p:nvPr/>
          </p:nvCxnSpPr>
          <p:spPr>
            <a:xfrm>
              <a:off x="5187464" y="3901467"/>
              <a:ext cx="992138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7449182" y="3901467"/>
              <a:ext cx="1377577" cy="0"/>
            </a:xfrm>
            <a:prstGeom prst="straightConnector1">
              <a:avLst/>
            </a:prstGeom>
            <a:ln w="12700">
              <a:solidFill>
                <a:schemeClr val="accent6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ounded Rectangle 14"/>
            <p:cNvSpPr/>
            <p:nvPr/>
          </p:nvSpPr>
          <p:spPr>
            <a:xfrm>
              <a:off x="6255219" y="3538348"/>
              <a:ext cx="1122219" cy="726238"/>
            </a:xfrm>
            <a:prstGeom prst="round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PT" sz="1400" b="1" err="1">
                  <a:solidFill>
                    <a:schemeClr val="tx1"/>
                  </a:solidFill>
                </a:rPr>
                <a:t>Fortinet</a:t>
              </a:r>
              <a:r>
                <a:rPr lang="pt-PT" sz="1400" b="1">
                  <a:solidFill>
                    <a:schemeClr val="tx1"/>
                  </a:solidFill>
                </a:rPr>
                <a:t> Modules</a:t>
              </a:r>
              <a:endParaRPr lang="en-US" sz="1400" b="1">
                <a:solidFill>
                  <a:schemeClr val="tx1"/>
                </a:solidFill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7776672" y="3565209"/>
              <a:ext cx="722595" cy="29700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defTabSz="457189">
                <a:lnSpc>
                  <a:spcPct val="95000"/>
                </a:lnSpc>
                <a:spcAft>
                  <a:spcPts val="600"/>
                </a:spcAft>
              </a:pPr>
              <a:r>
                <a:rPr lang="pt-PT" sz="1400">
                  <a:cs typeface="Arial" panose="020B0604020202020204" pitchFamily="34" charset="0"/>
                </a:rPr>
                <a:t>API</a:t>
              </a:r>
              <a:endParaRPr lang="en-US" sz="1050">
                <a:cs typeface="Arial" panose="020B0604020202020204" pitchFamily="34" charset="0"/>
              </a:endParaRPr>
            </a:p>
          </p:txBody>
        </p:sp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000000"/>
                </a:clrFrom>
                <a:clrTo>
                  <a:srgbClr val="00000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3696530" y="3608954"/>
              <a:ext cx="1433619" cy="539534"/>
            </a:xfrm>
            <a:prstGeom prst="rect">
              <a:avLst/>
            </a:prstGeom>
            <a:solidFill>
              <a:schemeClr val="accent2"/>
            </a:solidFill>
          </p:spPr>
        </p:pic>
        <p:pic>
          <p:nvPicPr>
            <p:cNvPr id="21" name="Picture 208">
              <a:extLst>
                <a:ext uri="{FF2B5EF4-FFF2-40B4-BE49-F238E27FC236}">
                  <a16:creationId xmlns:a16="http://schemas.microsoft.com/office/drawing/2014/main" id="{EF95BC10-73BA-6D49-A20C-D88D4D0C21DA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 bwMode="auto">
            <a:xfrm>
              <a:off x="9044052" y="4166710"/>
              <a:ext cx="455574" cy="4555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2" name="Picture 273">
              <a:extLst>
                <a:ext uri="{FF2B5EF4-FFF2-40B4-BE49-F238E27FC236}">
                  <a16:creationId xmlns:a16="http://schemas.microsoft.com/office/drawing/2014/main" id="{C91C894C-88A5-C541-A626-797D4C3981BF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 bwMode="auto">
            <a:xfrm>
              <a:off x="9025737" y="2755360"/>
              <a:ext cx="462495" cy="46249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3" name="Graphic 10">
              <a:extLst>
                <a:ext uri="{FF2B5EF4-FFF2-40B4-BE49-F238E27FC236}">
                  <a16:creationId xmlns:a16="http://schemas.microsoft.com/office/drawing/2014/main" id="{0F626910-58C2-F247-9C73-B3FF13BB6C9F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/>
            </a:stretch>
          </p:blipFill>
          <p:spPr>
            <a:xfrm>
              <a:off x="9130861" y="4690203"/>
              <a:ext cx="357371" cy="357370"/>
            </a:xfrm>
            <a:prstGeom prst="rect">
              <a:avLst/>
            </a:prstGeom>
          </p:spPr>
        </p:pic>
        <p:pic>
          <p:nvPicPr>
            <p:cNvPr id="24" name="Graphic 14">
              <a:extLst>
                <a:ext uri="{FF2B5EF4-FFF2-40B4-BE49-F238E27FC236}">
                  <a16:creationId xmlns:a16="http://schemas.microsoft.com/office/drawing/2014/main" id="{BCA19A04-0D9E-414F-B8DB-D8ED8A66CC24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/>
            </a:stretch>
          </p:blipFill>
          <p:spPr>
            <a:xfrm>
              <a:off x="9087685" y="3779470"/>
              <a:ext cx="372942" cy="372942"/>
            </a:xfrm>
            <a:prstGeom prst="rect">
              <a:avLst/>
            </a:prstGeom>
          </p:spPr>
        </p:pic>
        <p:pic>
          <p:nvPicPr>
            <p:cNvPr id="25" name="Picture 175">
              <a:extLst>
                <a:ext uri="{FF2B5EF4-FFF2-40B4-BE49-F238E27FC236}">
                  <a16:creationId xmlns:a16="http://schemas.microsoft.com/office/drawing/2014/main" id="{CAFD6205-A486-CF4F-95A5-AC33208B9B01}"/>
                </a:ext>
              </a:extLst>
            </p:cNvPr>
            <p:cNvPicPr>
              <a:picLocks noChangeAspect="1"/>
            </p:cNvPicPr>
            <p:nvPr/>
          </p:nvPicPr>
          <p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rcRect/>
            <a:stretch/>
          </p:blipFill>
          <p:spPr bwMode="auto">
            <a:xfrm>
              <a:off x="9083052" y="3302113"/>
              <a:ext cx="377575" cy="3775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3" name="TextBox 2"/>
            <p:cNvSpPr txBox="1"/>
            <p:nvPr/>
          </p:nvSpPr>
          <p:spPr>
            <a:xfrm>
              <a:off x="9460627" y="2862821"/>
              <a:ext cx="542136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>
                  <a:solidFill>
                    <a:srgbClr val="000000"/>
                  </a:solidFill>
                  <a:cs typeface="Arial" panose="020B0604020202020204" pitchFamily="34" charset="0"/>
                </a:rPr>
                <a:t>FGT</a:t>
              </a: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9472268" y="3354472"/>
              <a:ext cx="582211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>
                  <a:solidFill>
                    <a:srgbClr val="000000"/>
                  </a:solidFill>
                  <a:cs typeface="Arial" panose="020B0604020202020204" pitchFamily="34" charset="0"/>
                </a:rPr>
                <a:t>FMG</a:t>
              </a: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9499626" y="3858625"/>
              <a:ext cx="513026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>
                  <a:solidFill>
                    <a:srgbClr val="000000"/>
                  </a:solidFill>
                  <a:cs typeface="Arial" panose="020B0604020202020204" pitchFamily="34" charset="0"/>
                </a:rPr>
                <a:t>FAZ</a:t>
              </a: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499626" y="4262751"/>
              <a:ext cx="583814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>
                  <a:solidFill>
                    <a:srgbClr val="000000"/>
                  </a:solidFill>
                  <a:cs typeface="Arial" panose="020B0604020202020204" pitchFamily="34" charset="0"/>
                </a:rPr>
                <a:t>FSW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9528170" y="4725772"/>
              <a:ext cx="533864" cy="2862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l" defTabSz="457189">
                <a:lnSpc>
                  <a:spcPct val="90000"/>
                </a:lnSpc>
                <a:spcBef>
                  <a:spcPts val="300"/>
                </a:spcBef>
              </a:pPr>
              <a:r>
                <a:rPr lang="en-US" sz="1400">
                  <a:solidFill>
                    <a:srgbClr val="000000"/>
                  </a:solidFill>
                  <a:cs typeface="Arial" panose="020B0604020202020204" pitchFamily="34" charset="0"/>
                </a:rPr>
                <a:t>FAD</a:t>
              </a:r>
            </a:p>
          </p:txBody>
        </p:sp>
        <p:sp>
          <p:nvSpPr>
            <p:cNvPr id="32" name="Rounded Rectangle 31"/>
            <p:cNvSpPr/>
            <p:nvPr/>
          </p:nvSpPr>
          <p:spPr>
            <a:xfrm>
              <a:off x="5730829" y="5612884"/>
              <a:ext cx="2413516" cy="408623"/>
            </a:xfrm>
            <a:prstGeom prst="round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/>
                <a:t>Collection of modules</a:t>
              </a:r>
            </a:p>
          </p:txBody>
        </p:sp>
        <p:sp>
          <p:nvSpPr>
            <p:cNvPr id="33" name="Down Arrow 32"/>
            <p:cNvSpPr/>
            <p:nvPr/>
          </p:nvSpPr>
          <p:spPr>
            <a:xfrm>
              <a:off x="6707432" y="4303664"/>
              <a:ext cx="230155" cy="1244940"/>
            </a:xfrm>
            <a:prstGeom prst="downArrow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sz="900">
                <a:solidFill>
                  <a:srgbClr val="002060"/>
                </a:solidFill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6846558" y="4294749"/>
              <a:ext cx="2001676" cy="120032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en-US" sz="1200"/>
                <a:t>400+ Modules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zh-CN" altLang="en-US" sz="1200"/>
                <a:t>覆盖所有</a:t>
              </a:r>
              <a:r>
                <a:rPr lang="en-US" altLang="zh-CN" sz="1200"/>
                <a:t>CMDB monitor</a:t>
              </a:r>
              <a:r>
                <a:rPr lang="zh-CN" altLang="en-US" sz="1200"/>
                <a:t>和</a:t>
              </a:r>
              <a:r>
                <a:rPr lang="en-US" altLang="zh-CN" sz="1200"/>
                <a:t>log API</a:t>
              </a:r>
              <a:r>
                <a:rPr lang="en-US" sz="1200"/>
                <a:t> </a:t>
              </a:r>
            </a:p>
            <a:p>
              <a:pPr marL="171450" indent="-171450">
                <a:lnSpc>
                  <a:spcPct val="150000"/>
                </a:lnSpc>
                <a:buFont typeface="Wingdings" panose="05000000000000000000" pitchFamily="2" charset="2"/>
                <a:buChar char="§"/>
              </a:pPr>
              <a:r>
                <a:rPr lang="zh-CN" altLang="en-US" sz="1200"/>
                <a:t>支持</a:t>
              </a:r>
              <a:r>
                <a:rPr lang="en-US" altLang="zh-CN" sz="1200" err="1"/>
                <a:t>FortiOS</a:t>
              </a:r>
              <a:r>
                <a:rPr lang="en-US" altLang="zh-CN" sz="1200"/>
                <a:t> 6.0</a:t>
              </a:r>
              <a:r>
                <a:rPr lang="zh-CN" altLang="en-US" sz="1200"/>
                <a:t>及以上</a:t>
              </a:r>
              <a:endParaRPr lang="en-US" sz="1200"/>
            </a:p>
          </p:txBody>
        </p:sp>
        <p:sp>
          <p:nvSpPr>
            <p:cNvPr id="37" name="Rounded Rectangle 36"/>
            <p:cNvSpPr/>
            <p:nvPr/>
          </p:nvSpPr>
          <p:spPr>
            <a:xfrm>
              <a:off x="3443650" y="5617412"/>
              <a:ext cx="1743814" cy="408623"/>
            </a:xfrm>
            <a:prstGeom prst="roundRect">
              <a:avLst/>
            </a:prstGeom>
            <a:solidFill>
              <a:srgbClr val="FFC000"/>
            </a:solidFill>
          </p:spPr>
          <p:txBody>
            <a:bodyPr wrap="none">
              <a:spAutoFit/>
            </a:bodyPr>
            <a:lstStyle/>
            <a:p>
              <a:r>
                <a:rPr lang="en-US" altLang="zh-CN"/>
                <a:t>Galaxy version</a:t>
              </a:r>
              <a:endParaRPr lang="en-US"/>
            </a:p>
          </p:txBody>
        </p:sp>
        <p:sp>
          <p:nvSpPr>
            <p:cNvPr id="36" name="Left-Right Arrow 35"/>
            <p:cNvSpPr/>
            <p:nvPr/>
          </p:nvSpPr>
          <p:spPr>
            <a:xfrm>
              <a:off x="5241937" y="5739438"/>
              <a:ext cx="456630" cy="155511"/>
            </a:xfrm>
            <a:prstGeom prst="leftRightArrow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sz="900">
                <a:solidFill>
                  <a:srgbClr val="002060"/>
                </a:solidFill>
              </a:endParaRPr>
            </a:p>
          </p:txBody>
        </p:sp>
        <p:sp>
          <p:nvSpPr>
            <p:cNvPr id="39" name="Down Arrow 38"/>
            <p:cNvSpPr/>
            <p:nvPr/>
          </p:nvSpPr>
          <p:spPr>
            <a:xfrm>
              <a:off x="4262418" y="4303664"/>
              <a:ext cx="230155" cy="1244940"/>
            </a:xfrm>
            <a:prstGeom prst="downArrow">
              <a:avLst/>
            </a:prstGeom>
            <a:solidFill>
              <a:srgbClr val="FFC000"/>
            </a:solidFill>
            <a:ln w="38100">
              <a:solidFill>
                <a:srgbClr val="FFC000"/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171450" indent="-171450" algn="ctr">
                <a:lnSpc>
                  <a:spcPct val="90000"/>
                </a:lnSpc>
                <a:spcBef>
                  <a:spcPts val="300"/>
                </a:spcBef>
                <a:buFont typeface="Arial" panose="020B0604020202020204" pitchFamily="34" charset="0"/>
                <a:buChar char="•"/>
              </a:pPr>
              <a:endParaRPr lang="en-US" sz="900">
                <a:solidFill>
                  <a:srgbClr val="002060"/>
                </a:solidFill>
              </a:endParaRPr>
            </a:p>
          </p:txBody>
        </p:sp>
      </p:grpSp>
      <p:pic>
        <p:nvPicPr>
          <p:cNvPr id="40" name="Picture 39">
            <a:extLst>
              <a:ext uri="{FF2B5EF4-FFF2-40B4-BE49-F238E27FC236}">
                <a16:creationId xmlns:a16="http://schemas.microsoft.com/office/drawing/2014/main" id="{BBC94AC6-D009-1F4D-B5D6-D4EC4442413A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874831" y="5181818"/>
            <a:ext cx="290116" cy="290116"/>
          </a:xfrm>
          <a:prstGeom prst="rect">
            <a:avLst/>
          </a:prstGeom>
        </p:spPr>
      </p:pic>
      <p:sp>
        <p:nvSpPr>
          <p:cNvPr id="42" name="TextBox 41"/>
          <p:cNvSpPr txBox="1"/>
          <p:nvPr/>
        </p:nvSpPr>
        <p:spPr>
          <a:xfrm>
            <a:off x="9223180" y="5202585"/>
            <a:ext cx="583814" cy="2862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 defTabSz="457189">
              <a:lnSpc>
                <a:spcPct val="90000"/>
              </a:lnSpc>
              <a:spcBef>
                <a:spcPts val="300"/>
              </a:spcBef>
            </a:pP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FWB</a:t>
            </a:r>
            <a:endParaRPr lang="en-US" sz="1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021028" y="2756721"/>
            <a:ext cx="2053805" cy="15128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54505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部署安装</a:t>
            </a: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570576" y="1258938"/>
            <a:ext cx="10682142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/>
              <a:t>主要步骤：</a:t>
            </a:r>
            <a:endParaRPr lang="en-US" altLang="zh-CN" sz="2000" b="1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1600"/>
              <a:t>安装</a:t>
            </a:r>
            <a:r>
              <a:rPr lang="en-US" altLang="zh-CN" sz="1600"/>
              <a:t>Ubuntu-18.04.6-live-server-amd64.iso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1600"/>
              <a:t>安装 </a:t>
            </a:r>
            <a:r>
              <a:rPr lang="en-US" altLang="zh-CN" sz="1600"/>
              <a:t>Python</a:t>
            </a:r>
            <a:r>
              <a:rPr lang="en-US" altLang="zh-CN" sz="1600">
                <a:solidFill>
                  <a:srgbClr val="DA281C"/>
                </a:solidFill>
              </a:rPr>
              <a:t>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1600"/>
              <a:t>安装 </a:t>
            </a:r>
            <a:r>
              <a:rPr lang="en-US" altLang="zh-CN" sz="1600" err="1"/>
              <a:t>Ansible</a:t>
            </a:r>
            <a:r>
              <a:rPr lang="zh-CN" altLang="en-US" sz="1600"/>
              <a:t>，</a:t>
            </a:r>
            <a:r>
              <a:rPr lang="en-US" altLang="zh-CN" sz="1600" err="1">
                <a:solidFill>
                  <a:schemeClr val="accent6"/>
                </a:solidFill>
              </a:rPr>
              <a:t>ansible</a:t>
            </a:r>
            <a:r>
              <a:rPr lang="en-US" altLang="zh-CN" sz="1600"/>
              <a:t> </a:t>
            </a:r>
            <a:r>
              <a:rPr lang="en-US" altLang="zh-CN" sz="1600">
                <a:solidFill>
                  <a:srgbClr val="DA281C"/>
                </a:solidFill>
              </a:rPr>
              <a:t>Core</a:t>
            </a:r>
            <a:r>
              <a:rPr lang="zh-CN" altLang="en-US" sz="1600">
                <a:solidFill>
                  <a:srgbClr val="DA281C"/>
                </a:solidFill>
              </a:rPr>
              <a:t>的版本 ≥ </a:t>
            </a:r>
            <a:r>
              <a:rPr lang="en-US" altLang="zh-CN" sz="1600">
                <a:solidFill>
                  <a:srgbClr val="DA281C"/>
                </a:solidFill>
              </a:rPr>
              <a:t>2.9.0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1600"/>
              <a:t>安装 </a:t>
            </a:r>
            <a:r>
              <a:rPr lang="en-US" altLang="zh-CN" sz="1600" err="1"/>
              <a:t>FortiOS</a:t>
            </a:r>
            <a:r>
              <a:rPr lang="en-US" altLang="zh-CN" sz="1600"/>
              <a:t> Galaxy Collection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1600" err="1">
                <a:latin typeface="Consolas" panose="020B0609020204030204" pitchFamily="49" charset="0"/>
              </a:rPr>
              <a:t>ansible</a:t>
            </a:r>
            <a:r>
              <a:rPr lang="en-US" sz="1600">
                <a:latin typeface="Consolas" panose="020B0609020204030204" pitchFamily="49" charset="0"/>
              </a:rPr>
              <a:t>-galaxy collection install fortinet.fortios:2.2.2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1600"/>
              <a:t>创建 </a:t>
            </a:r>
            <a:r>
              <a:rPr lang="en-US" altLang="zh-CN" sz="1600"/>
              <a:t>hosts </a:t>
            </a:r>
            <a:r>
              <a:rPr lang="zh-CN" altLang="en-US" sz="1600"/>
              <a:t>文件和 </a:t>
            </a:r>
            <a:r>
              <a:rPr lang="en-US" altLang="zh-CN" sz="1600" err="1"/>
              <a:t>yml</a:t>
            </a:r>
            <a:r>
              <a:rPr lang="en-US" altLang="zh-CN" sz="1600"/>
              <a:t> </a:t>
            </a:r>
            <a:r>
              <a:rPr lang="zh-CN" altLang="en-US" sz="1600"/>
              <a:t>文件</a:t>
            </a:r>
            <a:endParaRPr lang="en-US" altLang="zh-CN" sz="1600"/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zh-CN" altLang="en-US" sz="1600"/>
              <a:t>执行 </a:t>
            </a:r>
            <a:r>
              <a:rPr lang="en-US" altLang="zh-CN" sz="1600"/>
              <a:t>Playbook</a:t>
            </a:r>
            <a:endParaRPr lang="en-US" sz="1600"/>
          </a:p>
        </p:txBody>
      </p:sp>
    </p:spTree>
    <p:extLst>
      <p:ext uri="{BB962C8B-B14F-4D97-AF65-F5344CB8AC3E}">
        <p14:creationId xmlns:p14="http://schemas.microsoft.com/office/powerpoint/2010/main" val="360344639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自动安装 </a:t>
            </a:r>
            <a:r>
              <a:rPr lang="en-US" altLang="zh-CN" err="1"/>
              <a:t>Ansible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02305" y="1182962"/>
            <a:ext cx="10564110" cy="511678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root account 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安装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pip3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：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pip3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是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python3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用来管理包的工具，可以用来安装、升级、卸载第三方库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sudo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 apt install python3-pip</a:t>
            </a:r>
          </a:p>
          <a:p>
            <a:pPr marL="285750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自动安装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ansible</a:t>
            </a:r>
            <a:r>
              <a:rPr lang="zh-CN" altLang="en-US" sz="1400">
                <a:solidFill>
                  <a:schemeClr val="accent6"/>
                </a:solidFill>
                <a:cs typeface="Arial" panose="020B0604020202020204" pitchFamily="34" charset="0"/>
              </a:rPr>
              <a:t>（用户空间）</a:t>
            </a:r>
            <a:endParaRPr lang="en-US" altLang="zh-CN" sz="1400">
              <a:solidFill>
                <a:schemeClr val="accent6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因为安装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ansible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会加载很多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python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模块，建议在用户空间执行（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zge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），若想要对所有用户安装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ansible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，可以在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root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下安装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pip3 install 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ansible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 --user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（出现报错 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-&gt; 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升级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pip3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）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pip3 install --upgrade pip 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（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 Successfully installed pip-21.3.1 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）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更新环境变量、应用使生效、检查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ansible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路径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200150" lvl="2" indent="-285750" defTabSz="457189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vi ~/.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bashrc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200150" lvl="2" indent="-285750" defTabSz="457189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新增</a:t>
            </a: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export PATH=$PATH:$HOME/.local/bin</a:t>
            </a:r>
          </a:p>
          <a:p>
            <a:pPr marL="1200150" lvl="2" indent="-285750" defTabSz="457189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source .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bashrc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200150" lvl="2" indent="-285750" defTabSz="457189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altLang="zh-CN" sz="1400">
                <a:solidFill>
                  <a:srgbClr val="000000"/>
                </a:solidFill>
                <a:cs typeface="Arial" panose="020B0604020202020204" pitchFamily="34" charset="0"/>
              </a:rPr>
              <a:t>which 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ansible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1200150" lvl="2" indent="-285750" defTabSz="457189">
              <a:lnSpc>
                <a:spcPct val="150000"/>
              </a:lnSpc>
              <a:spcBef>
                <a:spcPts val="300"/>
              </a:spcBef>
              <a:buFont typeface="Arial" panose="020B0604020202020204" pitchFamily="34" charset="0"/>
              <a:buChar char="•"/>
            </a:pP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sz="1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5064" y="4070151"/>
            <a:ext cx="6944787" cy="2141257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4919330" y="626585"/>
            <a:ext cx="710963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400"/>
              <a:t>安装</a:t>
            </a:r>
            <a:r>
              <a:rPr lang="en-US" altLang="zh-CN" sz="1400" err="1"/>
              <a:t>Ansible</a:t>
            </a:r>
            <a:r>
              <a:rPr lang="zh-CN" altLang="en-US" sz="1400"/>
              <a:t>：</a:t>
            </a:r>
            <a:r>
              <a:rPr lang="en-US" sz="1400">
                <a:hlinkClick r:id="rId4"/>
              </a:rPr>
              <a:t>https://sharadchhetri.com/install-ansible-in-ubuntu-18-04-lts-with-pip3/</a:t>
            </a:r>
            <a:endParaRPr lang="en-US" sz="140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84619" y="5239858"/>
            <a:ext cx="3829050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17443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手动安装 </a:t>
            </a:r>
            <a:r>
              <a:rPr lang="en-US" altLang="zh-CN" err="1"/>
              <a:t>Ansible</a:t>
            </a:r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388128" y="880332"/>
            <a:ext cx="11005924" cy="39857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手动安装</a:t>
            </a:r>
            <a:r>
              <a:rPr lang="en-US" altLang="zh-CN" sz="1400" err="1">
                <a:solidFill>
                  <a:srgbClr val="000000"/>
                </a:solidFill>
                <a:cs typeface="Arial" panose="020B0604020202020204" pitchFamily="34" charset="0"/>
              </a:rPr>
              <a:t>ansible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实验室环境带宽小，下载文件</a:t>
            </a:r>
            <a:r>
              <a:rPr lang="en-US" altLang="zh-CN" sz="1400">
                <a:solidFill>
                  <a:schemeClr val="accent6"/>
                </a:solidFill>
                <a:cs typeface="Arial" panose="020B0604020202020204" pitchFamily="34" charset="0"/>
              </a:rPr>
              <a:t>M</a:t>
            </a:r>
            <a:r>
              <a:rPr lang="zh-CN" altLang="en-US" sz="1400">
                <a:solidFill>
                  <a:schemeClr val="accent6"/>
                </a:solidFill>
                <a:cs typeface="Arial" panose="020B0604020202020204" pitchFamily="34" charset="0"/>
              </a:rPr>
              <a:t>级别文件</a:t>
            </a:r>
            <a:r>
              <a:rPr lang="zh-CN" altLang="en-US" sz="1400">
                <a:solidFill>
                  <a:srgbClr val="000000"/>
                </a:solidFill>
                <a:cs typeface="Arial" panose="020B0604020202020204" pitchFamily="34" charset="0"/>
              </a:rPr>
              <a:t>总是失败，因此需要手动下载文件并安装</a:t>
            </a: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zh-CN" sz="1200">
                <a:solidFill>
                  <a:srgbClr val="000000"/>
                </a:solidFill>
                <a:cs typeface="Arial" panose="020B0604020202020204" pitchFamily="34" charset="0"/>
                <a:hlinkClick r:id="rId3"/>
              </a:rPr>
              <a:t>https://files.pythonhosted.org/packages/fd/f8/071905c6a67592d0852a9f340f6ab9226861eeeb97fdf4068642b22edcf3/ansible-4.10.0.tar.gz</a:t>
            </a:r>
            <a:endParaRPr lang="en-US" altLang="zh-CN" sz="12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zh-CN" sz="1200">
                <a:solidFill>
                  <a:srgbClr val="000000"/>
                </a:solidFill>
                <a:cs typeface="Arial" panose="020B0604020202020204" pitchFamily="34" charset="0"/>
                <a:hlinkClick r:id="rId4"/>
              </a:rPr>
              <a:t>https://files.pythonhosted.org/packages/98/ea/2935bf0864196cd2c9d14548e399a110f48b3540664ddc462b39ff0b822d/ansible-core-2.11.12.tar.gz</a:t>
            </a:r>
            <a:endParaRPr lang="en-US" altLang="zh-CN" sz="12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zh-CN" sz="1200">
                <a:solidFill>
                  <a:srgbClr val="000000"/>
                </a:solidFill>
                <a:cs typeface="Arial" panose="020B0604020202020204" pitchFamily="34" charset="0"/>
                <a:hlinkClick r:id="rId5"/>
              </a:rPr>
              <a:t>https://files.pythonhosted.org/packages/a4/6d/6463d49a933f547439d6b5b98b46af8742cc03ae83543e4d7688c2420f8b/pip-21.3.1-py3-none-any.whl</a:t>
            </a:r>
            <a:endParaRPr lang="en-US" altLang="zh-CN" sz="12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zh-CN" sz="1200">
                <a:solidFill>
                  <a:srgbClr val="000000"/>
                </a:solidFill>
                <a:cs typeface="Arial" panose="020B0604020202020204" pitchFamily="34" charset="0"/>
                <a:hlinkClick r:id="rId6"/>
              </a:rPr>
              <a:t>https://files.pythonhosted.org/packages/b3/85/79b9e5b4e8d3c0ac657f4e8617713cca8408f6cdc65d2ee6554217cedff1/PyYAML-6.0-cp36-cp36m-manylinux_2_5_x86_64.manylinux1_x86_64.manylinux_2_12_x86_64.manylinux2010_x86_64.whl</a:t>
            </a:r>
            <a:endParaRPr lang="en-US" altLang="zh-CN" sz="12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CN" altLang="en-US" sz="1200">
                <a:solidFill>
                  <a:srgbClr val="000000"/>
                </a:solidFill>
                <a:cs typeface="Arial" panose="020B0604020202020204" pitchFamily="34" charset="0"/>
              </a:rPr>
              <a:t>新建目录如</a:t>
            </a:r>
            <a:r>
              <a:rPr lang="en-US" altLang="zh-CN" sz="1200" err="1">
                <a:solidFill>
                  <a:srgbClr val="000000"/>
                </a:solidFill>
                <a:cs typeface="Arial" panose="020B0604020202020204" pitchFamily="34" charset="0"/>
              </a:rPr>
              <a:t>ansiblefile</a:t>
            </a:r>
            <a:r>
              <a:rPr lang="zh-CN" altLang="en-US" sz="1200">
                <a:solidFill>
                  <a:srgbClr val="000000"/>
                </a:solidFill>
                <a:cs typeface="Arial" panose="020B0604020202020204" pitchFamily="34" charset="0"/>
              </a:rPr>
              <a:t>并上传上述</a:t>
            </a:r>
            <a:r>
              <a:rPr lang="en-US" altLang="zh-CN" sz="1200">
                <a:solidFill>
                  <a:srgbClr val="000000"/>
                </a:solidFill>
                <a:cs typeface="Arial" panose="020B0604020202020204" pitchFamily="34" charset="0"/>
              </a:rPr>
              <a:t>4</a:t>
            </a:r>
            <a:r>
              <a:rPr lang="zh-CN" altLang="en-US" sz="1200">
                <a:solidFill>
                  <a:srgbClr val="000000"/>
                </a:solidFill>
                <a:cs typeface="Arial" panose="020B0604020202020204" pitchFamily="34" charset="0"/>
              </a:rPr>
              <a:t>个文件</a:t>
            </a:r>
            <a:endParaRPr lang="en-US" altLang="zh-CN" sz="12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en-US" altLang="zh-CN" sz="1200" err="1">
                <a:solidFill>
                  <a:srgbClr val="000000"/>
                </a:solidFill>
                <a:cs typeface="Arial" panose="020B0604020202020204" pitchFamily="34" charset="0"/>
              </a:rPr>
              <a:t>PyYAMLxxx.whl</a:t>
            </a:r>
            <a:r>
              <a:rPr lang="zh-CN" altLang="en-US" sz="1200">
                <a:solidFill>
                  <a:srgbClr val="000000"/>
                </a:solidFill>
                <a:cs typeface="Arial" panose="020B0604020202020204" pitchFamily="34" charset="0"/>
              </a:rPr>
              <a:t>文件 </a:t>
            </a:r>
            <a:r>
              <a:rPr lang="en-US" altLang="zh-CN" sz="1200">
                <a:solidFill>
                  <a:srgbClr val="000000"/>
                </a:solidFill>
                <a:cs typeface="Arial" panose="020B0604020202020204" pitchFamily="34" charset="0"/>
              </a:rPr>
              <a:t>-&gt; </a:t>
            </a:r>
            <a:r>
              <a:rPr lang="en-US" altLang="zh-CN" sz="1200" err="1">
                <a:solidFill>
                  <a:srgbClr val="000000"/>
                </a:solidFill>
                <a:cs typeface="Arial" panose="020B0604020202020204" pitchFamily="34" charset="0"/>
              </a:rPr>
              <a:t>pipxxx.whl</a:t>
            </a:r>
            <a:r>
              <a:rPr lang="zh-CN" altLang="en-US" sz="1200">
                <a:solidFill>
                  <a:srgbClr val="000000"/>
                </a:solidFill>
                <a:cs typeface="Arial" panose="020B0604020202020204" pitchFamily="34" charset="0"/>
              </a:rPr>
              <a:t>文件</a:t>
            </a:r>
            <a:r>
              <a:rPr lang="en-US" altLang="zh-CN" sz="1200">
                <a:solidFill>
                  <a:srgbClr val="000000"/>
                </a:solidFill>
                <a:cs typeface="Arial" panose="020B0604020202020204" pitchFamily="34" charset="0"/>
              </a:rPr>
              <a:t>-&gt; </a:t>
            </a:r>
            <a:r>
              <a:rPr lang="en-US" altLang="zh-CN" sz="1200" err="1">
                <a:solidFill>
                  <a:srgbClr val="000000"/>
                </a:solidFill>
                <a:cs typeface="Arial" panose="020B0604020202020204" pitchFamily="34" charset="0"/>
              </a:rPr>
              <a:t>ansible</a:t>
            </a:r>
            <a:r>
              <a:rPr lang="en-US" altLang="zh-CN" sz="1200">
                <a:solidFill>
                  <a:srgbClr val="000000"/>
                </a:solidFill>
                <a:cs typeface="Arial" panose="020B0604020202020204" pitchFamily="34" charset="0"/>
              </a:rPr>
              <a:t> core -&gt; </a:t>
            </a:r>
            <a:r>
              <a:rPr lang="en-US" altLang="zh-CN" sz="1200" err="1">
                <a:solidFill>
                  <a:srgbClr val="000000"/>
                </a:solidFill>
                <a:cs typeface="Arial" panose="020B0604020202020204" pitchFamily="34" charset="0"/>
              </a:rPr>
              <a:t>ansible</a:t>
            </a:r>
            <a:endParaRPr lang="en-US" altLang="zh-CN" sz="12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742950" lvl="1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§"/>
            </a:pPr>
            <a:r>
              <a:rPr lang="zh-CN" altLang="en-US" sz="1200">
                <a:solidFill>
                  <a:srgbClr val="000000"/>
                </a:solidFill>
                <a:cs typeface="Arial" panose="020B0604020202020204" pitchFamily="34" charset="0"/>
              </a:rPr>
              <a:t>与自动安装一样，修改环境变量等</a:t>
            </a:r>
            <a:endParaRPr lang="en-US" altLang="zh-CN" sz="12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lvl="1" defTabSz="457189">
              <a:lnSpc>
                <a:spcPct val="150000"/>
              </a:lnSpc>
              <a:spcBef>
                <a:spcPts val="300"/>
              </a:spcBef>
            </a:pPr>
            <a:endParaRPr lang="en-US" altLang="zh-CN" sz="1400">
              <a:solidFill>
                <a:srgbClr val="000000"/>
              </a:solidFill>
              <a:cs typeface="Arial" panose="020B0604020202020204" pitchFamily="34" charset="0"/>
            </a:endParaRPr>
          </a:p>
          <a:p>
            <a:pPr marL="285750" indent="-285750" defTabSz="457189">
              <a:lnSpc>
                <a:spcPct val="150000"/>
              </a:lnSpc>
              <a:spcBef>
                <a:spcPts val="300"/>
              </a:spcBef>
              <a:buFont typeface="Wingdings" panose="05000000000000000000" pitchFamily="2" charset="2"/>
              <a:buChar char="q"/>
            </a:pPr>
            <a:endParaRPr lang="en-US" sz="1400">
              <a:solidFill>
                <a:srgbClr val="000000"/>
              </a:solidFill>
              <a:cs typeface="Arial" panose="020B0604020202020204" pitchFamily="34" charset="0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42222" y="3776117"/>
            <a:ext cx="6906989" cy="219706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70560" y="6008620"/>
            <a:ext cx="11078651" cy="385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2219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安装 </a:t>
            </a:r>
            <a:r>
              <a:rPr lang="en-US" altLang="zh-CN"/>
              <a:t>FOS Galaxy Collection</a:t>
            </a:r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7747" y="1475383"/>
            <a:ext cx="10964214" cy="1863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676554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host inventory</a:t>
            </a:r>
            <a:r>
              <a:rPr lang="en-US" altLang="zh-CN"/>
              <a:t> </a:t>
            </a:r>
            <a:r>
              <a:rPr lang="zh-CN" altLang="en-US"/>
              <a:t>文件</a:t>
            </a:r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361506" y="1268842"/>
            <a:ext cx="10741435" cy="33239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/>
              <a:t>创建名为</a:t>
            </a:r>
            <a:r>
              <a:rPr lang="en-US" altLang="zh-CN" sz="2400" b="1"/>
              <a:t>hosts</a:t>
            </a:r>
            <a:r>
              <a:rPr lang="zh-CN" altLang="en-US" sz="2400" b="1"/>
              <a:t>的文件：</a:t>
            </a:r>
            <a:endParaRPr lang="en-US" altLang="zh-CN" sz="2400" b="1"/>
          </a:p>
          <a:p>
            <a:endParaRPr lang="en-US" sz="2400" b="1"/>
          </a:p>
          <a:p>
            <a:r>
              <a:rPr lang="en-US"/>
              <a:t>[</a:t>
            </a:r>
            <a:r>
              <a:rPr lang="en-US" err="1">
                <a:solidFill>
                  <a:srgbClr val="FF0000"/>
                </a:solidFill>
              </a:rPr>
              <a:t>fortigates</a:t>
            </a:r>
            <a:r>
              <a:rPr lang="en-US"/>
              <a:t>]</a:t>
            </a:r>
          </a:p>
          <a:p>
            <a:r>
              <a:rPr lang="en-US">
                <a:solidFill>
                  <a:schemeClr val="accent1"/>
                </a:solidFill>
              </a:rPr>
              <a:t>fortigate01</a:t>
            </a:r>
            <a:r>
              <a:rPr lang="en-US"/>
              <a:t> </a:t>
            </a:r>
            <a:r>
              <a:rPr lang="en-US" err="1"/>
              <a:t>ansible_host</a:t>
            </a:r>
            <a:r>
              <a:rPr lang="en-US"/>
              <a:t>=</a:t>
            </a:r>
            <a:r>
              <a:rPr lang="en-US">
                <a:solidFill>
                  <a:schemeClr val="accent3"/>
                </a:solidFill>
              </a:rPr>
              <a:t>192.168.190.130</a:t>
            </a:r>
            <a:r>
              <a:rPr lang="en-US"/>
              <a:t> </a:t>
            </a:r>
            <a:r>
              <a:rPr lang="en-US" err="1"/>
              <a:t>ansible_user</a:t>
            </a:r>
            <a:r>
              <a:rPr lang="en-US"/>
              <a:t>="</a:t>
            </a:r>
            <a:r>
              <a:rPr lang="en-US">
                <a:solidFill>
                  <a:schemeClr val="accent4"/>
                </a:solidFill>
              </a:rPr>
              <a:t>admin</a:t>
            </a:r>
            <a:r>
              <a:rPr lang="en-US"/>
              <a:t>" </a:t>
            </a:r>
            <a:r>
              <a:rPr lang="en-US" err="1"/>
              <a:t>ansible_password</a:t>
            </a:r>
            <a:r>
              <a:rPr lang="en-US"/>
              <a:t>="</a:t>
            </a:r>
            <a:r>
              <a:rPr lang="en-US">
                <a:solidFill>
                  <a:schemeClr val="accent4"/>
                </a:solidFill>
              </a:rPr>
              <a:t>password</a:t>
            </a:r>
            <a:r>
              <a:rPr lang="en-US"/>
              <a:t>"</a:t>
            </a:r>
          </a:p>
          <a:p>
            <a:r>
              <a:rPr lang="en-US">
                <a:solidFill>
                  <a:schemeClr val="accent1"/>
                </a:solidFill>
              </a:rPr>
              <a:t>fortigate02</a:t>
            </a:r>
            <a:r>
              <a:rPr lang="en-US"/>
              <a:t> </a:t>
            </a:r>
            <a:r>
              <a:rPr lang="en-US" err="1"/>
              <a:t>ansible_host</a:t>
            </a:r>
            <a:r>
              <a:rPr lang="en-US"/>
              <a:t>=</a:t>
            </a:r>
            <a:r>
              <a:rPr lang="en-US">
                <a:solidFill>
                  <a:schemeClr val="accent3"/>
                </a:solidFill>
              </a:rPr>
              <a:t>192.168.190.131</a:t>
            </a:r>
            <a:r>
              <a:rPr lang="en-US"/>
              <a:t> </a:t>
            </a:r>
            <a:r>
              <a:rPr lang="en-US" err="1"/>
              <a:t>ansible_user</a:t>
            </a:r>
            <a:r>
              <a:rPr lang="en-US"/>
              <a:t>="</a:t>
            </a:r>
            <a:r>
              <a:rPr lang="en-US">
                <a:solidFill>
                  <a:schemeClr val="accent4"/>
                </a:solidFill>
              </a:rPr>
              <a:t>admin</a:t>
            </a:r>
            <a:r>
              <a:rPr lang="en-US"/>
              <a:t>" </a:t>
            </a:r>
            <a:r>
              <a:rPr lang="en-US" err="1"/>
              <a:t>ansible_password</a:t>
            </a:r>
            <a:r>
              <a:rPr lang="en-US"/>
              <a:t>="</a:t>
            </a:r>
            <a:r>
              <a:rPr lang="en-US">
                <a:solidFill>
                  <a:schemeClr val="accent4"/>
                </a:solidFill>
              </a:rPr>
              <a:t>password</a:t>
            </a:r>
            <a:r>
              <a:rPr lang="en-US"/>
              <a:t>"</a:t>
            </a:r>
          </a:p>
          <a:p>
            <a:r>
              <a:rPr lang="en-US">
                <a:solidFill>
                  <a:schemeClr val="accent1"/>
                </a:solidFill>
              </a:rPr>
              <a:t>fortigate03</a:t>
            </a:r>
            <a:r>
              <a:rPr lang="en-US"/>
              <a:t> </a:t>
            </a:r>
            <a:r>
              <a:rPr lang="en-US" err="1"/>
              <a:t>ansible_host</a:t>
            </a:r>
            <a:r>
              <a:rPr lang="en-US"/>
              <a:t>=</a:t>
            </a:r>
            <a:r>
              <a:rPr lang="en-US">
                <a:solidFill>
                  <a:schemeClr val="accent3"/>
                </a:solidFill>
              </a:rPr>
              <a:t>192.168.190.132</a:t>
            </a:r>
            <a:r>
              <a:rPr lang="en-US"/>
              <a:t> </a:t>
            </a:r>
            <a:r>
              <a:rPr lang="en-US" err="1"/>
              <a:t>fortios_access_token</a:t>
            </a:r>
            <a:r>
              <a:rPr lang="en-US">
                <a:solidFill>
                  <a:schemeClr val="accent4"/>
                </a:solidFill>
              </a:rPr>
              <a:t>=&lt;your access token&gt;</a:t>
            </a:r>
          </a:p>
          <a:p>
            <a:endParaRPr lang="en-US"/>
          </a:p>
          <a:p>
            <a:endParaRPr lang="en-US"/>
          </a:p>
          <a:p>
            <a:endParaRPr lang="en-US"/>
          </a:p>
          <a:p>
            <a:r>
              <a:rPr lang="en-US"/>
              <a:t>[</a:t>
            </a:r>
            <a:r>
              <a:rPr lang="en-US" err="1"/>
              <a:t>fortigates:vars</a:t>
            </a:r>
            <a:r>
              <a:rPr lang="en-US"/>
              <a:t>]</a:t>
            </a:r>
          </a:p>
          <a:p>
            <a:r>
              <a:rPr lang="en-US" err="1"/>
              <a:t>ansible_network_os</a:t>
            </a:r>
            <a:r>
              <a:rPr lang="en-US"/>
              <a:t>=</a:t>
            </a:r>
            <a:r>
              <a:rPr lang="en-US" err="1"/>
              <a:t>fortinet.fortios.fortios</a:t>
            </a:r>
            <a:endParaRPr lang="en-US"/>
          </a:p>
        </p:txBody>
      </p:sp>
      <p:cxnSp>
        <p:nvCxnSpPr>
          <p:cNvPr id="14" name="Straight Arrow Connector 13"/>
          <p:cNvCxnSpPr/>
          <p:nvPr/>
        </p:nvCxnSpPr>
        <p:spPr>
          <a:xfrm>
            <a:off x="1626460" y="2204743"/>
            <a:ext cx="536104" cy="0"/>
          </a:xfrm>
          <a:prstGeom prst="straightConnector1">
            <a:avLst/>
          </a:prstGeom>
          <a:ln w="127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/>
          <p:cNvSpPr/>
          <p:nvPr/>
        </p:nvSpPr>
        <p:spPr>
          <a:xfrm>
            <a:off x="2162564" y="2021290"/>
            <a:ext cx="4288353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accent6"/>
                </a:solidFill>
              </a:rPr>
              <a:t>目标组名称，可针对单个地址或者针对目标组</a:t>
            </a:r>
            <a:endParaRPr lang="en-US" sz="1600">
              <a:solidFill>
                <a:schemeClr val="accent6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1013637" y="3161414"/>
            <a:ext cx="7089" cy="28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61506" y="3444949"/>
            <a:ext cx="170110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accent1"/>
                </a:solidFill>
              </a:rPr>
              <a:t>防火墙</a:t>
            </a:r>
            <a:r>
              <a:rPr lang="en-US" altLang="zh-CN" sz="1600">
                <a:solidFill>
                  <a:schemeClr val="accent1"/>
                </a:solidFill>
              </a:rPr>
              <a:t>hostname</a:t>
            </a:r>
            <a:endParaRPr lang="en-US" sz="1600">
              <a:solidFill>
                <a:schemeClr val="accent1"/>
              </a:solidFill>
            </a:endParaRPr>
          </a:p>
        </p:txBody>
      </p:sp>
      <p:cxnSp>
        <p:nvCxnSpPr>
          <p:cNvPr id="21" name="Straight Arrow Connector 20"/>
          <p:cNvCxnSpPr/>
          <p:nvPr/>
        </p:nvCxnSpPr>
        <p:spPr>
          <a:xfrm>
            <a:off x="3916325" y="3161414"/>
            <a:ext cx="7089" cy="28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377609" y="3463937"/>
            <a:ext cx="1210588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accent3"/>
                </a:solidFill>
              </a:rPr>
              <a:t>防火墙地址</a:t>
            </a:r>
            <a:endParaRPr lang="en-US" sz="1600">
              <a:solidFill>
                <a:schemeClr val="accent3"/>
              </a:solidFill>
            </a:endParaRP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8005345" y="3161414"/>
            <a:ext cx="7089" cy="2835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7466629" y="3463937"/>
            <a:ext cx="1564852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600">
                <a:solidFill>
                  <a:schemeClr val="accent4"/>
                </a:solidFill>
              </a:rPr>
              <a:t>账号口令</a:t>
            </a:r>
            <a:r>
              <a:rPr lang="en-US" altLang="zh-CN" sz="1600">
                <a:solidFill>
                  <a:schemeClr val="accent4"/>
                </a:solidFill>
              </a:rPr>
              <a:t>/token</a:t>
            </a:r>
            <a:endParaRPr lang="en-US" sz="16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71851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ortinet Theme">
  <a:themeElements>
    <a:clrScheme name="Fortinet-2021">
      <a:dk1>
        <a:srgbClr val="000000"/>
      </a:dk1>
      <a:lt1>
        <a:srgbClr val="FFFFFF"/>
      </a:lt1>
      <a:dk2>
        <a:srgbClr val="B3B3B3"/>
      </a:dk2>
      <a:lt2>
        <a:srgbClr val="E6E6E6"/>
      </a:lt2>
      <a:accent1>
        <a:srgbClr val="48D597"/>
      </a:accent1>
      <a:accent2>
        <a:srgbClr val="2CCCD3"/>
      </a:accent2>
      <a:accent3>
        <a:srgbClr val="307FE2"/>
      </a:accent3>
      <a:accent4>
        <a:srgbClr val="9063CD"/>
      </a:accent4>
      <a:accent5>
        <a:srgbClr val="A2B2C8"/>
      </a:accent5>
      <a:accent6>
        <a:srgbClr val="DA281C"/>
      </a:accent6>
      <a:hlink>
        <a:srgbClr val="0081E9"/>
      </a:hlink>
      <a:folHlink>
        <a:srgbClr val="307FE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1"/>
        </a:solidFill>
        <a:ln w="38100">
          <a:solidFill>
            <a:schemeClr val="bg1"/>
          </a:solidFill>
        </a:ln>
        <a:effectLst/>
      </a:spPr>
      <a:bodyPr rot="0" spcFirstLastPara="0" vertOverflow="overflow" horzOverflow="overflow" vert="horz" wrap="square" lIns="182880" tIns="182880" rIns="182880" bIns="182880" numCol="1" spcCol="0" rtlCol="0" fromWordArt="0" anchor="t" anchorCtr="0" forceAA="0" compatLnSpc="1">
        <a:prstTxWarp prst="textNoShape">
          <a:avLst/>
        </a:prstTxWarp>
        <a:noAutofit/>
      </a:bodyPr>
      <a:lstStyle>
        <a:defPPr marL="171450" indent="-171450">
          <a:lnSpc>
            <a:spcPct val="90000"/>
          </a:lnSpc>
          <a:spcBef>
            <a:spcPts val="300"/>
          </a:spcBef>
          <a:buFont typeface="Arial" panose="020B0604020202020204" pitchFamily="34" charset="0"/>
          <a:buChar char="•"/>
          <a:defRPr sz="900" dirty="0" smtClean="0">
            <a:solidFill>
              <a:srgbClr val="002060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12700">
          <a:solidFill>
            <a:schemeClr val="accent6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 algn="l" defTabSz="457189">
          <a:lnSpc>
            <a:spcPct val="90000"/>
          </a:lnSpc>
          <a:spcBef>
            <a:spcPts val="300"/>
          </a:spcBef>
          <a:defRPr sz="1400" dirty="0" smtClean="0">
            <a:solidFill>
              <a:srgbClr val="000000"/>
            </a:solidFill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0A87B996-0F7D-0B4C-AE60-DDA80FF33A7A}" vid="{0F1DD611-4A27-5E47-9F79-5E28042758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文档" ma:contentTypeID="0x010100ABD14C2C2E1C724994C3319BB229CE79" ma:contentTypeVersion="17" ma:contentTypeDescription="新建文档。" ma:contentTypeScope="" ma:versionID="32ae6f442902c19c4914240ddfb95e08">
  <xsd:schema xmlns:xsd="http://www.w3.org/2001/XMLSchema" xmlns:xs="http://www.w3.org/2001/XMLSchema" xmlns:p="http://schemas.microsoft.com/office/2006/metadata/properties" xmlns:ns2="229957b2-cbe7-467d-b4ca-4a827ada6d04" xmlns:ns3="1a4dd24a-b1fe-4d67-a169-00ab15a98ac0" targetNamespace="http://schemas.microsoft.com/office/2006/metadata/properties" ma:root="true" ma:fieldsID="38d96436f661e65a8fd9c684699832ff" ns2:_="" ns3:_="">
    <xsd:import namespace="229957b2-cbe7-467d-b4ca-4a827ada6d04"/>
    <xsd:import namespace="1a4dd24a-b1fe-4d67-a169-00ab15a98ac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Location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29957b2-cbe7-467d-b4ca-4a827ada6d0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1" nillable="true" ma:displayName="Length (seconds)" ma:internalName="MediaLengthInSeconds" ma:readOnly="true">
      <xsd:simpleType>
        <xsd:restriction base="dms:Unknown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6" nillable="true" ma:displayName="Location" ma:internalName="MediaServiceLocatio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图像标记" ma:readOnly="false" ma:fieldId="{5cf76f15-5ced-4ddc-b409-7134ff3c332f}" ma:taxonomyMulti="true" ma:sspId="437c7e1d-08f1-45b1-b725-95e43607a74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4dd24a-b1fe-4d67-a169-00ab15a98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共享对象: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共享对象详细信息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1ac7fb81-4638-45a7-9eee-477d97bc740b}" ma:internalName="TaxCatchAll" ma:showField="CatchAllData" ma:web="1a4dd24a-b1fe-4d67-a169-00ab15a98ac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内容类型"/>
        <xsd:element ref="dc:title" minOccurs="0" maxOccurs="1" ma:index="4" ma:displayName="标题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1a4dd24a-b1fe-4d67-a169-00ab15a98ac0" xsi:nil="true"/>
    <lcf76f155ced4ddcb4097134ff3c332f xmlns="229957b2-cbe7-467d-b4ca-4a827ada6d04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7FBD6114-A201-446C-8B17-427432C69D21}"/>
</file>

<file path=customXml/itemProps2.xml><?xml version="1.0" encoding="utf-8"?>
<ds:datastoreItem xmlns:ds="http://schemas.openxmlformats.org/officeDocument/2006/customXml" ds:itemID="{88D9CE29-1EDF-4F12-810A-671982CFE33F}">
  <ds:schemaRefs>
    <ds:schemaRef ds:uri="1a4dd24a-b1fe-4d67-a169-00ab15a98ac0"/>
    <ds:schemaRef ds:uri="229957b2-cbe7-467d-b4ca-4a827ada6d04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914AE10-E612-4611-BDEC-F45B39385AD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17</Slides>
  <Notes>16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Fortinet Theme</vt:lpstr>
      <vt:lpstr>Ansible 自动化配置 FGT</vt:lpstr>
      <vt:lpstr>FortiOS Galaxy Version</vt:lpstr>
      <vt:lpstr>Ansible 基础</vt:lpstr>
      <vt:lpstr>Ansible 基础</vt:lpstr>
      <vt:lpstr>部署安装</vt:lpstr>
      <vt:lpstr>自动安装 Ansible</vt:lpstr>
      <vt:lpstr>手动安装 Ansible</vt:lpstr>
      <vt:lpstr>安装 FOS Galaxy Collection</vt:lpstr>
      <vt:lpstr>host inventory 文件</vt:lpstr>
      <vt:lpstr>yml 文件</vt:lpstr>
      <vt:lpstr>执行 playbook</vt:lpstr>
      <vt:lpstr>执行 playbook</vt:lpstr>
      <vt:lpstr>执行 playbook</vt:lpstr>
      <vt:lpstr>执行 playbook</vt:lpstr>
      <vt:lpstr>执行 playbook</vt:lpstr>
      <vt:lpstr>查看Ansible模块对应参数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this Template</dc:title>
  <dc:subject/>
  <dc:creator>Microsoft Office User</dc:creator>
  <cp:keywords/>
  <dc:description/>
  <cp:revision>1</cp:revision>
  <cp:lastPrinted>2021-03-18T13:12:35Z</cp:lastPrinted>
  <dcterms:created xsi:type="dcterms:W3CDTF">2019-01-23T23:41:37Z</dcterms:created>
  <dcterms:modified xsi:type="dcterms:W3CDTF">2023-07-28T07:45:39Z</dcterms:modified>
  <cp:categor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0x010100ABD14C2C2E1C724994C3319BB229CE79</vt:lpwstr>
  </property>
  <property fmtid="{D5CDD505-2E9C-101B-9397-08002B2CF9AE}" pid="3" name="MediaServiceImageTags">
    <vt:lpwstr/>
  </property>
</Properties>
</file>