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134805010" r:id="rId2"/>
    <p:sldId id="485" r:id="rId3"/>
    <p:sldId id="2134805017" r:id="rId4"/>
    <p:sldId id="2134805018" r:id="rId5"/>
    <p:sldId id="2134805019" r:id="rId6"/>
    <p:sldId id="2134805020" r:id="rId7"/>
    <p:sldId id="2134805036" r:id="rId8"/>
    <p:sldId id="2134805037" r:id="rId9"/>
    <p:sldId id="2134805038" r:id="rId10"/>
    <p:sldId id="2134805039" r:id="rId11"/>
    <p:sldId id="2134805040" r:id="rId12"/>
    <p:sldId id="2134805041" r:id="rId13"/>
    <p:sldId id="2134805042" r:id="rId14"/>
    <p:sldId id="2134805043" r:id="rId15"/>
    <p:sldId id="2134805044" r:id="rId16"/>
    <p:sldId id="2134805045" r:id="rId17"/>
    <p:sldId id="2134805046" r:id="rId18"/>
    <p:sldId id="2134805049" r:id="rId19"/>
    <p:sldId id="2134805048" r:id="rId20"/>
    <p:sldId id="2134805047" r:id="rId21"/>
    <p:sldId id="2134805050" r:id="rId22"/>
    <p:sldId id="2134805051" r:id="rId23"/>
    <p:sldId id="2134805052" r:id="rId24"/>
    <p:sldId id="2134805054" r:id="rId25"/>
    <p:sldId id="2134805053" r:id="rId26"/>
    <p:sldId id="2134805055" r:id="rId27"/>
    <p:sldId id="2134805056" r:id="rId28"/>
    <p:sldId id="2134805057" r:id="rId29"/>
    <p:sldId id="2134805058" r:id="rId30"/>
    <p:sldId id="2134805059" r:id="rId31"/>
    <p:sldId id="2134805060" r:id="rId32"/>
    <p:sldId id="213480501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144">
          <p15:clr>
            <a:srgbClr val="A4A3A4"/>
          </p15:clr>
        </p15:guide>
        <p15:guide id="2" orient="horz" pos="3536">
          <p15:clr>
            <a:srgbClr val="A4A3A4"/>
          </p15:clr>
        </p15:guide>
        <p15:guide id="3" orient="horz" pos="1090">
          <p15:clr>
            <a:srgbClr val="A4A3A4"/>
          </p15:clr>
        </p15:guide>
        <p15:guide id="4" orient="horz" pos="1328">
          <p15:clr>
            <a:srgbClr val="A4A3A4"/>
          </p15:clr>
        </p15:guide>
        <p15:guide id="5" orient="horz" pos="2602">
          <p15:clr>
            <a:srgbClr val="A4A3A4"/>
          </p15:clr>
        </p15:guide>
        <p15:guide id="6" orient="horz" pos="333">
          <p15:clr>
            <a:srgbClr val="A4A3A4"/>
          </p15:clr>
        </p15:guide>
        <p15:guide id="7" orient="horz" pos="1033">
          <p15:clr>
            <a:srgbClr val="A4A3A4"/>
          </p15:clr>
        </p15:guide>
        <p15:guide id="8" orient="horz" pos="3966">
          <p15:clr>
            <a:srgbClr val="A4A3A4"/>
          </p15:clr>
        </p15:guide>
        <p15:guide id="9" orient="horz" pos="1278">
          <p15:clr>
            <a:srgbClr val="A4A3A4"/>
          </p15:clr>
        </p15:guide>
        <p15:guide id="10" orient="horz" pos="645">
          <p15:clr>
            <a:srgbClr val="A4A3A4"/>
          </p15:clr>
        </p15:guide>
        <p15:guide id="11" pos="7165">
          <p15:clr>
            <a:srgbClr val="A4A3A4"/>
          </p15:clr>
        </p15:guide>
        <p15:guide id="12" pos="5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Newton" initials="PN" lastIdx="3" clrIdx="0"/>
  <p:cmAuthor id="2" name="Microsoft Office User" initials="Office" lastIdx="32" clrIdx="1"/>
  <p:cmAuthor id="3" name="Joe App" initials="JA" lastIdx="4" clrIdx="2"/>
  <p:cmAuthor id="4" name="Howard Poston" initials="HP" lastIdx="10" clrIdx="3"/>
  <p:cmAuthor id="5" name="Joseph App" initials="JA" lastIdx="13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8566AC"/>
    <a:srgbClr val="DA281C"/>
    <a:srgbClr val="F0F0F0"/>
    <a:srgbClr val="00B050"/>
    <a:srgbClr val="BFBFBF"/>
    <a:srgbClr val="E4E5E6"/>
    <a:srgbClr val="415152"/>
    <a:srgbClr val="223746"/>
    <a:srgbClr val="2938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A5A34-0779-40AA-961C-79B10F81B364}" v="529" dt="2023-03-20T07:43:56.1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2750" autoAdjust="0"/>
  </p:normalViewPr>
  <p:slideViewPr>
    <p:cSldViewPr snapToGrid="0">
      <p:cViewPr varScale="1">
        <p:scale>
          <a:sx n="101" d="100"/>
          <a:sy n="101" d="100"/>
        </p:scale>
        <p:origin x="150" y="270"/>
      </p:cViewPr>
      <p:guideLst>
        <p:guide pos="6144"/>
        <p:guide orient="horz" pos="3536"/>
        <p:guide orient="horz" pos="1090"/>
        <p:guide orient="horz" pos="1328"/>
        <p:guide orient="horz" pos="2602"/>
        <p:guide orient="horz" pos="333"/>
        <p:guide orient="horz" pos="1033"/>
        <p:guide orient="horz" pos="3966"/>
        <p:guide orient="horz" pos="1278"/>
        <p:guide orient="horz" pos="645"/>
        <p:guide pos="7165"/>
        <p:guide pos="52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>
      <p:scale>
        <a:sx n="100" d="100"/>
        <a:sy n="100" d="100"/>
      </p:scale>
      <p:origin x="0" y="-8968"/>
    </p:cViewPr>
  </p:sorterViewPr>
  <p:notesViewPr>
    <p:cSldViewPr snapToGrid="0">
      <p:cViewPr varScale="1">
        <p:scale>
          <a:sx n="93" d="100"/>
          <a:sy n="93" d="100"/>
        </p:scale>
        <p:origin x="2648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" userId="c0e2e032-9686-48fa-b377-de08f647159f" providerId="ADAL" clId="{B7123D21-B2D8-4AC8-9F02-B59C05E8690E}"/>
    <pc:docChg chg="undo custSel addSld delSld modSld sldOrd">
      <pc:chgData name="Joseph Ma" userId="c0e2e032-9686-48fa-b377-de08f647159f" providerId="ADAL" clId="{B7123D21-B2D8-4AC8-9F02-B59C05E8690E}" dt="2023-02-17T07:36:58.192" v="97" actId="2696"/>
      <pc:docMkLst>
        <pc:docMk/>
      </pc:docMkLst>
      <pc:sldChg chg="add">
        <pc:chgData name="Joseph Ma" userId="c0e2e032-9686-48fa-b377-de08f647159f" providerId="ADAL" clId="{B7123D21-B2D8-4AC8-9F02-B59C05E8690E}" dt="2023-02-08T08:31:11.691" v="93"/>
        <pc:sldMkLst>
          <pc:docMk/>
          <pc:sldMk cId="952193061" sldId="397"/>
        </pc:sldMkLst>
      </pc:sldChg>
      <pc:sldChg chg="delSp modSp add mod">
        <pc:chgData name="Joseph Ma" userId="c0e2e032-9686-48fa-b377-de08f647159f" providerId="ADAL" clId="{B7123D21-B2D8-4AC8-9F02-B59C05E8690E}" dt="2023-02-03T01:56:53.435" v="88" actId="478"/>
        <pc:sldMkLst>
          <pc:docMk/>
          <pc:sldMk cId="3383972191" sldId="2076136948"/>
        </pc:sldMkLst>
        <pc:spChg chg="mod">
          <ac:chgData name="Joseph Ma" userId="c0e2e032-9686-48fa-b377-de08f647159f" providerId="ADAL" clId="{B7123D21-B2D8-4AC8-9F02-B59C05E8690E}" dt="2023-02-03T01:56:51.003" v="87" actId="20577"/>
          <ac:spMkLst>
            <pc:docMk/>
            <pc:sldMk cId="3383972191" sldId="2076136948"/>
            <ac:spMk id="3" creationId="{00000000-0000-0000-0000-000000000000}"/>
          </ac:spMkLst>
        </pc:spChg>
        <pc:picChg chg="del">
          <ac:chgData name="Joseph Ma" userId="c0e2e032-9686-48fa-b377-de08f647159f" providerId="ADAL" clId="{B7123D21-B2D8-4AC8-9F02-B59C05E8690E}" dt="2023-02-03T01:56:53.435" v="88" actId="478"/>
          <ac:picMkLst>
            <pc:docMk/>
            <pc:sldMk cId="3383972191" sldId="2076136948"/>
            <ac:picMk id="2" creationId="{00000000-0000-0000-0000-000000000000}"/>
          </ac:picMkLst>
        </pc:picChg>
      </pc:sldChg>
      <pc:sldChg chg="delSp modSp add mod">
        <pc:chgData name="Joseph Ma" userId="c0e2e032-9686-48fa-b377-de08f647159f" providerId="ADAL" clId="{B7123D21-B2D8-4AC8-9F02-B59C05E8690E}" dt="2023-02-03T01:56:47.019" v="83" actId="478"/>
        <pc:sldMkLst>
          <pc:docMk/>
          <pc:sldMk cId="2733881819" sldId="2076136949"/>
        </pc:sldMkLst>
        <pc:spChg chg="mod">
          <ac:chgData name="Joseph Ma" userId="c0e2e032-9686-48fa-b377-de08f647159f" providerId="ADAL" clId="{B7123D21-B2D8-4AC8-9F02-B59C05E8690E}" dt="2023-02-03T01:56:43.384" v="82" actId="20577"/>
          <ac:spMkLst>
            <pc:docMk/>
            <pc:sldMk cId="2733881819" sldId="2076136949"/>
            <ac:spMk id="3" creationId="{00000000-0000-0000-0000-000000000000}"/>
          </ac:spMkLst>
        </pc:spChg>
        <pc:picChg chg="del">
          <ac:chgData name="Joseph Ma" userId="c0e2e032-9686-48fa-b377-de08f647159f" providerId="ADAL" clId="{B7123D21-B2D8-4AC8-9F02-B59C05E8690E}" dt="2023-02-03T01:56:47.019" v="83" actId="478"/>
          <ac:picMkLst>
            <pc:docMk/>
            <pc:sldMk cId="2733881819" sldId="2076136949"/>
            <ac:picMk id="8" creationId="{00000000-0000-0000-0000-000000000000}"/>
          </ac:picMkLst>
        </pc:picChg>
      </pc:sldChg>
      <pc:sldChg chg="del">
        <pc:chgData name="Joseph Ma" userId="c0e2e032-9686-48fa-b377-de08f647159f" providerId="ADAL" clId="{B7123D21-B2D8-4AC8-9F02-B59C05E8690E}" dt="2023-02-02T18:02:25.682" v="11" actId="47"/>
        <pc:sldMkLst>
          <pc:docMk/>
          <pc:sldMk cId="2681755261" sldId="2076137516"/>
        </pc:sldMkLst>
      </pc:sldChg>
      <pc:sldChg chg="add del">
        <pc:chgData name="Joseph Ma" userId="c0e2e032-9686-48fa-b377-de08f647159f" providerId="ADAL" clId="{B7123D21-B2D8-4AC8-9F02-B59C05E8690E}" dt="2023-02-02T18:10:13.031" v="18" actId="2696"/>
        <pc:sldMkLst>
          <pc:docMk/>
          <pc:sldMk cId="1824620825" sldId="2076137593"/>
        </pc:sldMkLst>
      </pc:sldChg>
      <pc:sldChg chg="add ord">
        <pc:chgData name="Joseph Ma" userId="c0e2e032-9686-48fa-b377-de08f647159f" providerId="ADAL" clId="{B7123D21-B2D8-4AC8-9F02-B59C05E8690E}" dt="2023-02-02T18:10:18.362" v="21"/>
        <pc:sldMkLst>
          <pc:docMk/>
          <pc:sldMk cId="3532565907" sldId="2076137593"/>
        </pc:sldMkLst>
      </pc:sldChg>
      <pc:sldChg chg="del">
        <pc:chgData name="Joseph Ma" userId="c0e2e032-9686-48fa-b377-de08f647159f" providerId="ADAL" clId="{B7123D21-B2D8-4AC8-9F02-B59C05E8690E}" dt="2023-02-02T17:54:33.832" v="1" actId="47"/>
        <pc:sldMkLst>
          <pc:docMk/>
          <pc:sldMk cId="4029298066" sldId="2076137602"/>
        </pc:sldMkLst>
      </pc:sldChg>
      <pc:sldChg chg="del">
        <pc:chgData name="Joseph Ma" userId="c0e2e032-9686-48fa-b377-de08f647159f" providerId="ADAL" clId="{B7123D21-B2D8-4AC8-9F02-B59C05E8690E}" dt="2023-02-02T17:54:55.881" v="4" actId="47"/>
        <pc:sldMkLst>
          <pc:docMk/>
          <pc:sldMk cId="2250813104" sldId="2076137604"/>
        </pc:sldMkLst>
      </pc:sldChg>
      <pc:sldChg chg="del ord">
        <pc:chgData name="Joseph Ma" userId="c0e2e032-9686-48fa-b377-de08f647159f" providerId="ADAL" clId="{B7123D21-B2D8-4AC8-9F02-B59C05E8690E}" dt="2023-02-02T18:12:35.158" v="44" actId="47"/>
        <pc:sldMkLst>
          <pc:docMk/>
          <pc:sldMk cId="1603847098" sldId="2076137613"/>
        </pc:sldMkLst>
      </pc:sldChg>
      <pc:sldChg chg="add">
        <pc:chgData name="Joseph Ma" userId="c0e2e032-9686-48fa-b377-de08f647159f" providerId="ADAL" clId="{B7123D21-B2D8-4AC8-9F02-B59C05E8690E}" dt="2023-02-02T18:19:21.734" v="65"/>
        <pc:sldMkLst>
          <pc:docMk/>
          <pc:sldMk cId="2676949086" sldId="2076138126"/>
        </pc:sldMkLst>
      </pc:sldChg>
      <pc:sldChg chg="add del">
        <pc:chgData name="Joseph Ma" userId="c0e2e032-9686-48fa-b377-de08f647159f" providerId="ADAL" clId="{B7123D21-B2D8-4AC8-9F02-B59C05E8690E}" dt="2023-02-02T17:55:26.182" v="7" actId="47"/>
        <pc:sldMkLst>
          <pc:docMk/>
          <pc:sldMk cId="1879923801" sldId="2076138350"/>
        </pc:sldMkLst>
      </pc:sldChg>
      <pc:sldChg chg="add del">
        <pc:chgData name="Joseph Ma" userId="c0e2e032-9686-48fa-b377-de08f647159f" providerId="ADAL" clId="{B7123D21-B2D8-4AC8-9F02-B59C05E8690E}" dt="2023-02-08T08:30:51.763" v="91" actId="47"/>
        <pc:sldMkLst>
          <pc:docMk/>
          <pc:sldMk cId="2391151449" sldId="2076138545"/>
        </pc:sldMkLst>
      </pc:sldChg>
      <pc:sldChg chg="add del">
        <pc:chgData name="Joseph Ma" userId="c0e2e032-9686-48fa-b377-de08f647159f" providerId="ADAL" clId="{B7123D21-B2D8-4AC8-9F02-B59C05E8690E}" dt="2023-02-08T08:30:43.612" v="89" actId="47"/>
        <pc:sldMkLst>
          <pc:docMk/>
          <pc:sldMk cId="2265735666" sldId="2134803547"/>
        </pc:sldMkLst>
      </pc:sldChg>
      <pc:sldChg chg="add del">
        <pc:chgData name="Joseph Ma" userId="c0e2e032-9686-48fa-b377-de08f647159f" providerId="ADAL" clId="{B7123D21-B2D8-4AC8-9F02-B59C05E8690E}" dt="2023-02-08T08:31:13.647" v="94" actId="47"/>
        <pc:sldMkLst>
          <pc:docMk/>
          <pc:sldMk cId="1496270770" sldId="2134803548"/>
        </pc:sldMkLst>
      </pc:sldChg>
      <pc:sldChg chg="add">
        <pc:chgData name="Joseph Ma" userId="c0e2e032-9686-48fa-b377-de08f647159f" providerId="ADAL" clId="{B7123D21-B2D8-4AC8-9F02-B59C05E8690E}" dt="2023-02-02T18:10:04.225" v="17"/>
        <pc:sldMkLst>
          <pc:docMk/>
          <pc:sldMk cId="3809702971" sldId="2134805005"/>
        </pc:sldMkLst>
      </pc:sldChg>
      <pc:sldChg chg="del">
        <pc:chgData name="Joseph Ma" userId="c0e2e032-9686-48fa-b377-de08f647159f" providerId="ADAL" clId="{B7123D21-B2D8-4AC8-9F02-B59C05E8690E}" dt="2023-02-02T18:09:59.346" v="16" actId="2696"/>
        <pc:sldMkLst>
          <pc:docMk/>
          <pc:sldMk cId="3887460588" sldId="2134805005"/>
        </pc:sldMkLst>
      </pc:sldChg>
      <pc:sldChg chg="modSp mod">
        <pc:chgData name="Joseph Ma" userId="c0e2e032-9686-48fa-b377-de08f647159f" providerId="ADAL" clId="{B7123D21-B2D8-4AC8-9F02-B59C05E8690E}" dt="2023-02-03T01:52:29.026" v="80" actId="20577"/>
        <pc:sldMkLst>
          <pc:docMk/>
          <pc:sldMk cId="713288064" sldId="2134805010"/>
        </pc:sldMkLst>
        <pc:spChg chg="mod">
          <ac:chgData name="Joseph Ma" userId="c0e2e032-9686-48fa-b377-de08f647159f" providerId="ADAL" clId="{B7123D21-B2D8-4AC8-9F02-B59C05E8690E}" dt="2023-02-03T01:52:29.026" v="80" actId="20577"/>
          <ac:spMkLst>
            <pc:docMk/>
            <pc:sldMk cId="713288064" sldId="2134805010"/>
            <ac:spMk id="6" creationId="{7826B4A3-52EB-5771-217F-C5C48325D56B}"/>
          </ac:spMkLst>
        </pc:spChg>
      </pc:sldChg>
      <pc:sldChg chg="del">
        <pc:chgData name="Joseph Ma" userId="c0e2e032-9686-48fa-b377-de08f647159f" providerId="ADAL" clId="{B7123D21-B2D8-4AC8-9F02-B59C05E8690E}" dt="2023-02-02T18:10:13.031" v="18" actId="2696"/>
        <pc:sldMkLst>
          <pc:docMk/>
          <pc:sldMk cId="838071589" sldId="2134805016"/>
        </pc:sldMkLst>
      </pc:sldChg>
      <pc:sldChg chg="add ord">
        <pc:chgData name="Joseph Ma" userId="c0e2e032-9686-48fa-b377-de08f647159f" providerId="ADAL" clId="{B7123D21-B2D8-4AC8-9F02-B59C05E8690E}" dt="2023-02-02T18:10:18.362" v="21"/>
        <pc:sldMkLst>
          <pc:docMk/>
          <pc:sldMk cId="2463291312" sldId="2134805016"/>
        </pc:sldMkLst>
      </pc:sldChg>
      <pc:sldChg chg="del">
        <pc:chgData name="Joseph Ma" userId="c0e2e032-9686-48fa-b377-de08f647159f" providerId="ADAL" clId="{B7123D21-B2D8-4AC8-9F02-B59C05E8690E}" dt="2023-02-02T18:02:57.728" v="14" actId="47"/>
        <pc:sldMkLst>
          <pc:docMk/>
          <pc:sldMk cId="1137958738" sldId="2134805017"/>
        </pc:sldMkLst>
      </pc:sldChg>
      <pc:sldChg chg="del">
        <pc:chgData name="Joseph Ma" userId="c0e2e032-9686-48fa-b377-de08f647159f" providerId="ADAL" clId="{B7123D21-B2D8-4AC8-9F02-B59C05E8690E}" dt="2023-02-17T07:36:58.192" v="97" actId="2696"/>
        <pc:sldMkLst>
          <pc:docMk/>
          <pc:sldMk cId="1579755356" sldId="2134805018"/>
        </pc:sldMkLst>
      </pc:sldChg>
      <pc:sldChg chg="del">
        <pc:chgData name="Joseph Ma" userId="c0e2e032-9686-48fa-b377-de08f647159f" providerId="ADAL" clId="{B7123D21-B2D8-4AC8-9F02-B59C05E8690E}" dt="2023-02-02T18:02:32.456" v="12" actId="2696"/>
        <pc:sldMkLst>
          <pc:docMk/>
          <pc:sldMk cId="679649254" sldId="2134805020"/>
        </pc:sldMkLst>
      </pc:sldChg>
      <pc:sldChg chg="modSp add mod ord">
        <pc:chgData name="Joseph Ma" userId="c0e2e032-9686-48fa-b377-de08f647159f" providerId="ADAL" clId="{B7123D21-B2D8-4AC8-9F02-B59C05E8690E}" dt="2023-02-02T18:11:19.793" v="37" actId="20577"/>
        <pc:sldMkLst>
          <pc:docMk/>
          <pc:sldMk cId="3983334237" sldId="2134805020"/>
        </pc:sldMkLst>
        <pc:spChg chg="mod">
          <ac:chgData name="Joseph Ma" userId="c0e2e032-9686-48fa-b377-de08f647159f" providerId="ADAL" clId="{B7123D21-B2D8-4AC8-9F02-B59C05E8690E}" dt="2023-02-02T18:11:19.793" v="37" actId="20577"/>
          <ac:spMkLst>
            <pc:docMk/>
            <pc:sldMk cId="3983334237" sldId="2134805020"/>
            <ac:spMk id="4" creationId="{685DF1CF-EE94-8F46-9F97-597FA053F55D}"/>
          </ac:spMkLst>
        </pc:spChg>
      </pc:sldChg>
      <pc:sldChg chg="ord">
        <pc:chgData name="Joseph Ma" userId="c0e2e032-9686-48fa-b377-de08f647159f" providerId="ADAL" clId="{B7123D21-B2D8-4AC8-9F02-B59C05E8690E}" dt="2023-02-02T18:11:45.592" v="39"/>
        <pc:sldMkLst>
          <pc:docMk/>
          <pc:sldMk cId="3785387955" sldId="2134805022"/>
        </pc:sldMkLst>
      </pc:sldChg>
      <pc:sldChg chg="add del">
        <pc:chgData name="Joseph Ma" userId="c0e2e032-9686-48fa-b377-de08f647159f" providerId="ADAL" clId="{B7123D21-B2D8-4AC8-9F02-B59C05E8690E}" dt="2023-02-02T18:01:47.625" v="9" actId="2696"/>
        <pc:sldMkLst>
          <pc:docMk/>
          <pc:sldMk cId="3027538781" sldId="2134805027"/>
        </pc:sldMkLst>
      </pc:sldChg>
      <pc:sldChg chg="add del ord">
        <pc:chgData name="Joseph Ma" userId="c0e2e032-9686-48fa-b377-de08f647159f" providerId="ADAL" clId="{B7123D21-B2D8-4AC8-9F02-B59C05E8690E}" dt="2023-02-02T18:19:19.763" v="64" actId="47"/>
        <pc:sldMkLst>
          <pc:docMk/>
          <pc:sldMk cId="3156558587" sldId="2134805027"/>
        </pc:sldMkLst>
      </pc:sldChg>
      <pc:sldChg chg="add del">
        <pc:chgData name="Joseph Ma" userId="c0e2e032-9686-48fa-b377-de08f647159f" providerId="ADAL" clId="{B7123D21-B2D8-4AC8-9F02-B59C05E8690E}" dt="2023-02-02T18:12:30.450" v="42" actId="2696"/>
        <pc:sldMkLst>
          <pc:docMk/>
          <pc:sldMk cId="3713866516" sldId="2134805027"/>
        </pc:sldMkLst>
      </pc:sldChg>
      <pc:sldChg chg="addSp delSp modSp add mod">
        <pc:chgData name="Joseph Ma" userId="c0e2e032-9686-48fa-b377-de08f647159f" providerId="ADAL" clId="{B7123D21-B2D8-4AC8-9F02-B59C05E8690E}" dt="2023-02-02T18:16:32.088" v="63" actId="1076"/>
        <pc:sldMkLst>
          <pc:docMk/>
          <pc:sldMk cId="344623719" sldId="2134805028"/>
        </pc:sldMkLst>
        <pc:spChg chg="del">
          <ac:chgData name="Joseph Ma" userId="c0e2e032-9686-48fa-b377-de08f647159f" providerId="ADAL" clId="{B7123D21-B2D8-4AC8-9F02-B59C05E8690E}" dt="2023-02-02T18:14:23.085" v="50" actId="478"/>
          <ac:spMkLst>
            <pc:docMk/>
            <pc:sldMk cId="344623719" sldId="2134805028"/>
            <ac:spMk id="4" creationId="{1D08D361-D5AF-8347-8337-9955F10A06C9}"/>
          </ac:spMkLst>
        </pc:spChg>
        <pc:spChg chg="add del mod">
          <ac:chgData name="Joseph Ma" userId="c0e2e032-9686-48fa-b377-de08f647159f" providerId="ADAL" clId="{B7123D21-B2D8-4AC8-9F02-B59C05E8690E}" dt="2023-02-02T18:14:25.696" v="51" actId="478"/>
          <ac:spMkLst>
            <pc:docMk/>
            <pc:sldMk cId="344623719" sldId="2134805028"/>
            <ac:spMk id="5" creationId="{4B0FA514-B9C1-91A5-5D75-91C9602E069B}"/>
          </ac:spMkLst>
        </pc:spChg>
        <pc:graphicFrameChg chg="add mod">
          <ac:chgData name="Joseph Ma" userId="c0e2e032-9686-48fa-b377-de08f647159f" providerId="ADAL" clId="{B7123D21-B2D8-4AC8-9F02-B59C05E8690E}" dt="2023-02-02T18:16:32.088" v="63" actId="1076"/>
          <ac:graphicFrameMkLst>
            <pc:docMk/>
            <pc:sldMk cId="344623719" sldId="2134805028"/>
            <ac:graphicFrameMk id="8" creationId="{0BADEE76-757A-65D6-8ACD-75949747C3AC}"/>
          </ac:graphicFrameMkLst>
        </pc:graphicFrameChg>
        <pc:picChg chg="add mod">
          <ac:chgData name="Joseph Ma" userId="c0e2e032-9686-48fa-b377-de08f647159f" providerId="ADAL" clId="{B7123D21-B2D8-4AC8-9F02-B59C05E8690E}" dt="2023-02-02T18:16:29.429" v="62" actId="1076"/>
          <ac:picMkLst>
            <pc:docMk/>
            <pc:sldMk cId="344623719" sldId="2134805028"/>
            <ac:picMk id="7" creationId="{27B62BE8-5AB5-C2D2-FBC6-33C514CA3731}"/>
          </ac:picMkLst>
        </pc:picChg>
      </pc:sldChg>
      <pc:sldChg chg="new del">
        <pc:chgData name="Joseph Ma" userId="c0e2e032-9686-48fa-b377-de08f647159f" providerId="ADAL" clId="{B7123D21-B2D8-4AC8-9F02-B59C05E8690E}" dt="2023-02-02T18:14:15.541" v="48" actId="680"/>
        <pc:sldMkLst>
          <pc:docMk/>
          <pc:sldMk cId="2579582618" sldId="2134805028"/>
        </pc:sldMkLst>
      </pc:sldChg>
      <pc:sldChg chg="add del">
        <pc:chgData name="Joseph Ma" userId="c0e2e032-9686-48fa-b377-de08f647159f" providerId="ADAL" clId="{B7123D21-B2D8-4AC8-9F02-B59C05E8690E}" dt="2023-02-02T18:14:27.576" v="53"/>
        <pc:sldMkLst>
          <pc:docMk/>
          <pc:sldMk cId="1547184606" sldId="2134805029"/>
        </pc:sldMkLst>
      </pc:sldChg>
      <pc:sldChg chg="add">
        <pc:chgData name="Joseph Ma" userId="c0e2e032-9686-48fa-b377-de08f647159f" providerId="ADAL" clId="{B7123D21-B2D8-4AC8-9F02-B59C05E8690E}" dt="2023-02-08T08:30:47.503" v="90"/>
        <pc:sldMkLst>
          <pc:docMk/>
          <pc:sldMk cId="1652818072" sldId="2147470786"/>
        </pc:sldMkLst>
      </pc:sldChg>
      <pc:sldChg chg="add">
        <pc:chgData name="Joseph Ma" userId="c0e2e032-9686-48fa-b377-de08f647159f" providerId="ADAL" clId="{B7123D21-B2D8-4AC8-9F02-B59C05E8690E}" dt="2023-02-08T08:31:04.543" v="92"/>
        <pc:sldMkLst>
          <pc:docMk/>
          <pc:sldMk cId="2134118240" sldId="2147470800"/>
        </pc:sldMkLst>
      </pc:sldChg>
      <pc:sldChg chg="add">
        <pc:chgData name="Joseph Ma" userId="c0e2e032-9686-48fa-b377-de08f647159f" providerId="ADAL" clId="{B7123D21-B2D8-4AC8-9F02-B59C05E8690E}" dt="2023-02-08T08:30:47.503" v="90"/>
        <pc:sldMkLst>
          <pc:docMk/>
          <pc:sldMk cId="3902344832" sldId="2147470811"/>
        </pc:sldMkLst>
      </pc:sldChg>
      <pc:sldChg chg="add">
        <pc:chgData name="Joseph Ma" userId="c0e2e032-9686-48fa-b377-de08f647159f" providerId="ADAL" clId="{B7123D21-B2D8-4AC8-9F02-B59C05E8690E}" dt="2023-02-08T08:31:36.582" v="95"/>
        <pc:sldMkLst>
          <pc:docMk/>
          <pc:sldMk cId="3610611301" sldId="2147470820"/>
        </pc:sldMkLst>
      </pc:sldChg>
      <pc:sldChg chg="add">
        <pc:chgData name="Joseph Ma" userId="c0e2e032-9686-48fa-b377-de08f647159f" providerId="ADAL" clId="{B7123D21-B2D8-4AC8-9F02-B59C05E8690E}" dt="2023-02-08T08:32:19.763" v="96"/>
        <pc:sldMkLst>
          <pc:docMk/>
          <pc:sldMk cId="3131699069" sldId="2147470821"/>
        </pc:sldMkLst>
      </pc:sldChg>
    </pc:docChg>
  </pc:docChgLst>
  <pc:docChgLst>
    <pc:chgData name="Gang Liu" userId="c4dd85b7-3634-4bda-801b-46e8dbbd0b49" providerId="ADAL" clId="{6A8D2F46-E341-4F51-BA16-EB5762B27F0A}"/>
    <pc:docChg chg="modSld sldOrd">
      <pc:chgData name="Gang Liu" userId="c4dd85b7-3634-4bda-801b-46e8dbbd0b49" providerId="ADAL" clId="{6A8D2F46-E341-4F51-BA16-EB5762B27F0A}" dt="2023-02-18T02:03:12.743" v="1"/>
      <pc:docMkLst>
        <pc:docMk/>
      </pc:docMkLst>
      <pc:sldChg chg="ord">
        <pc:chgData name="Gang Liu" userId="c4dd85b7-3634-4bda-801b-46e8dbbd0b49" providerId="ADAL" clId="{6A8D2F46-E341-4F51-BA16-EB5762B27F0A}" dt="2023-02-18T02:03:12.743" v="1"/>
        <pc:sldMkLst>
          <pc:docMk/>
          <pc:sldMk cId="3131699069" sldId="2147470821"/>
        </pc:sldMkLst>
      </pc:sldChg>
    </pc:docChg>
  </pc:docChgLst>
  <pc:docChgLst>
    <pc:chgData name="Joseph Ma" userId="c0e2e032-9686-48fa-b377-de08f647159f" providerId="ADAL" clId="{C52B0BD8-EA9D-4ADF-97B3-B8E9332CFC60}"/>
    <pc:docChg chg="modSld sldOrd">
      <pc:chgData name="Joseph Ma" userId="c0e2e032-9686-48fa-b377-de08f647159f" providerId="ADAL" clId="{C52B0BD8-EA9D-4ADF-97B3-B8E9332CFC60}" dt="2022-11-03T11:59:20.840" v="2"/>
      <pc:docMkLst>
        <pc:docMk/>
      </pc:docMkLst>
      <pc:sldChg chg="modSp mod">
        <pc:chgData name="Joseph Ma" userId="c0e2e032-9686-48fa-b377-de08f647159f" providerId="ADAL" clId="{C52B0BD8-EA9D-4ADF-97B3-B8E9332CFC60}" dt="2022-11-03T11:59:12.323" v="0"/>
        <pc:sldMkLst>
          <pc:docMk/>
          <pc:sldMk cId="713288064" sldId="2134805010"/>
        </pc:sldMkLst>
        <pc:spChg chg="mod">
          <ac:chgData name="Joseph Ma" userId="c0e2e032-9686-48fa-b377-de08f647159f" providerId="ADAL" clId="{C52B0BD8-EA9D-4ADF-97B3-B8E9332CFC60}" dt="2022-11-03T11:59:12.323" v="0"/>
          <ac:spMkLst>
            <pc:docMk/>
            <pc:sldMk cId="713288064" sldId="2134805010"/>
            <ac:spMk id="5" creationId="{7826B4A3-52EB-5771-217F-C5C48325D56B}"/>
          </ac:spMkLst>
        </pc:spChg>
      </pc:sldChg>
      <pc:sldChg chg="ord">
        <pc:chgData name="Joseph Ma" userId="c0e2e032-9686-48fa-b377-de08f647159f" providerId="ADAL" clId="{C52B0BD8-EA9D-4ADF-97B3-B8E9332CFC60}" dt="2022-11-03T11:59:20.840" v="2"/>
        <pc:sldMkLst>
          <pc:docMk/>
          <pc:sldMk cId="2672749860" sldId="2134805014"/>
        </pc:sldMkLst>
      </pc:sldChg>
    </pc:docChg>
  </pc:docChgLst>
  <pc:docChgLst>
    <pc:chgData name="Gang Liu" userId="c4dd85b7-3634-4bda-801b-46e8dbbd0b49" providerId="ADAL" clId="{8FC5F3BC-109C-474A-8400-991F68EB9C9E}"/>
    <pc:docChg chg="undo redo custSel addSld delSld modSld sldOrd modShowInfo">
      <pc:chgData name="Gang Liu" userId="c4dd85b7-3634-4bda-801b-46e8dbbd0b49" providerId="ADAL" clId="{8FC5F3BC-109C-474A-8400-991F68EB9C9E}" dt="2023-02-24T05:18:10.805" v="1189" actId="1076"/>
      <pc:docMkLst>
        <pc:docMk/>
      </pc:docMkLst>
      <pc:sldChg chg="addSp delSp modSp add mod">
        <pc:chgData name="Gang Liu" userId="c4dd85b7-3634-4bda-801b-46e8dbbd0b49" providerId="ADAL" clId="{8FC5F3BC-109C-474A-8400-991F68EB9C9E}" dt="2023-02-24T04:39:34.264" v="445" actId="20577"/>
        <pc:sldMkLst>
          <pc:docMk/>
          <pc:sldMk cId="2159283006" sldId="262"/>
        </pc:sldMkLst>
        <pc:spChg chg="mod">
          <ac:chgData name="Gang Liu" userId="c4dd85b7-3634-4bda-801b-46e8dbbd0b49" providerId="ADAL" clId="{8FC5F3BC-109C-474A-8400-991F68EB9C9E}" dt="2023-02-24T04:39:34.264" v="445" actId="20577"/>
          <ac:spMkLst>
            <pc:docMk/>
            <pc:sldMk cId="2159283006" sldId="262"/>
            <ac:spMk id="2" creationId="{6FF084A3-99D6-4DF8-B04A-2075AD31B3E0}"/>
          </ac:spMkLst>
        </pc:spChg>
        <pc:spChg chg="del">
          <ac:chgData name="Gang Liu" userId="c4dd85b7-3634-4bda-801b-46e8dbbd0b49" providerId="ADAL" clId="{8FC5F3BC-109C-474A-8400-991F68EB9C9E}" dt="2023-02-24T04:35:21.256" v="148" actId="478"/>
          <ac:spMkLst>
            <pc:docMk/>
            <pc:sldMk cId="2159283006" sldId="262"/>
            <ac:spMk id="3" creationId="{EB187958-ED21-4427-8011-89992117BFEB}"/>
          </ac:spMkLst>
        </pc:spChg>
        <pc:spChg chg="add del mod">
          <ac:chgData name="Gang Liu" userId="c4dd85b7-3634-4bda-801b-46e8dbbd0b49" providerId="ADAL" clId="{8FC5F3BC-109C-474A-8400-991F68EB9C9E}" dt="2023-02-24T04:35:23.851" v="149" actId="478"/>
          <ac:spMkLst>
            <pc:docMk/>
            <pc:sldMk cId="2159283006" sldId="262"/>
            <ac:spMk id="5" creationId="{97437841-DAC3-7C80-B4F5-DFAB75220D8F}"/>
          </ac:spMkLst>
        </pc:spChg>
      </pc:sldChg>
      <pc:sldChg chg="addSp delSp modSp add mod delAnim">
        <pc:chgData name="Gang Liu" userId="c4dd85b7-3634-4bda-801b-46e8dbbd0b49" providerId="ADAL" clId="{8FC5F3BC-109C-474A-8400-991F68EB9C9E}" dt="2023-02-24T05:04:47.496" v="896" actId="1076"/>
        <pc:sldMkLst>
          <pc:docMk/>
          <pc:sldMk cId="889671449" sldId="484"/>
        </pc:sldMkLst>
        <pc:spChg chg="mod">
          <ac:chgData name="Gang Liu" userId="c4dd85b7-3634-4bda-801b-46e8dbbd0b49" providerId="ADAL" clId="{8FC5F3BC-109C-474A-8400-991F68EB9C9E}" dt="2023-02-24T04:14:03.002" v="72" actId="207"/>
          <ac:spMkLst>
            <pc:docMk/>
            <pc:sldMk cId="889671449" sldId="484"/>
            <ac:spMk id="139" creationId="{7BA7A840-284D-C7F8-A826-15C9A00F39CC}"/>
          </ac:spMkLst>
        </pc:spChg>
        <pc:spChg chg="mod">
          <ac:chgData name="Gang Liu" userId="c4dd85b7-3634-4bda-801b-46e8dbbd0b49" providerId="ADAL" clId="{8FC5F3BC-109C-474A-8400-991F68EB9C9E}" dt="2023-02-24T04:14:03.002" v="72" actId="207"/>
          <ac:spMkLst>
            <pc:docMk/>
            <pc:sldMk cId="889671449" sldId="484"/>
            <ac:spMk id="140" creationId="{E4D0AA05-B332-9099-6159-56275538C5A2}"/>
          </ac:spMkLst>
        </pc:spChg>
        <pc:picChg chg="add mod">
          <ac:chgData name="Gang Liu" userId="c4dd85b7-3634-4bda-801b-46e8dbbd0b49" providerId="ADAL" clId="{8FC5F3BC-109C-474A-8400-991F68EB9C9E}" dt="2023-02-24T05:04:47.496" v="896" actId="1076"/>
          <ac:picMkLst>
            <pc:docMk/>
            <pc:sldMk cId="889671449" sldId="484"/>
            <ac:picMk id="2" creationId="{D3CEC9F3-88C5-0F54-B461-FCB89FDF54E0}"/>
          </ac:picMkLst>
        </pc:picChg>
        <pc:picChg chg="del">
          <ac:chgData name="Gang Liu" userId="c4dd85b7-3634-4bda-801b-46e8dbbd0b49" providerId="ADAL" clId="{8FC5F3BC-109C-474A-8400-991F68EB9C9E}" dt="2023-02-24T05:04:42.968" v="894" actId="478"/>
          <ac:picMkLst>
            <pc:docMk/>
            <pc:sldMk cId="889671449" sldId="484"/>
            <ac:picMk id="10" creationId="{A56339C8-D664-2D9A-6387-E413AEE4494B}"/>
          </ac:picMkLst>
        </pc:picChg>
        <pc:cxnChg chg="mod">
          <ac:chgData name="Gang Liu" userId="c4dd85b7-3634-4bda-801b-46e8dbbd0b49" providerId="ADAL" clId="{8FC5F3BC-109C-474A-8400-991F68EB9C9E}" dt="2023-02-24T05:04:42.968" v="894" actId="478"/>
          <ac:cxnSpMkLst>
            <pc:docMk/>
            <pc:sldMk cId="889671449" sldId="484"/>
            <ac:cxnSpMk id="87" creationId="{2DA3651C-36C4-076E-09BB-05FC253420F6}"/>
          </ac:cxnSpMkLst>
        </pc:cxnChg>
        <pc:cxnChg chg="mod">
          <ac:chgData name="Gang Liu" userId="c4dd85b7-3634-4bda-801b-46e8dbbd0b49" providerId="ADAL" clId="{8FC5F3BC-109C-474A-8400-991F68EB9C9E}" dt="2023-02-24T05:04:42.968" v="894" actId="478"/>
          <ac:cxnSpMkLst>
            <pc:docMk/>
            <pc:sldMk cId="889671449" sldId="484"/>
            <ac:cxnSpMk id="95" creationId="{7EE189F1-9AC7-6DC4-CFDE-E92845E494EE}"/>
          </ac:cxnSpMkLst>
        </pc:cxnChg>
      </pc:sldChg>
      <pc:sldChg chg="modSp add mod modAnim">
        <pc:chgData name="Gang Liu" userId="c4dd85b7-3634-4bda-801b-46e8dbbd0b49" providerId="ADAL" clId="{8FC5F3BC-109C-474A-8400-991F68EB9C9E}" dt="2023-02-24T05:06:24.616" v="908" actId="1037"/>
        <pc:sldMkLst>
          <pc:docMk/>
          <pc:sldMk cId="1840217378" sldId="485"/>
        </pc:sldMkLst>
        <pc:spChg chg="mod">
          <ac:chgData name="Gang Liu" userId="c4dd85b7-3634-4bda-801b-46e8dbbd0b49" providerId="ADAL" clId="{8FC5F3BC-109C-474A-8400-991F68EB9C9E}" dt="2023-02-24T05:06:21.218" v="907" actId="1076"/>
          <ac:spMkLst>
            <pc:docMk/>
            <pc:sldMk cId="1840217378" sldId="485"/>
            <ac:spMk id="114" creationId="{EC7F045D-0EF2-8CF4-B7ED-216164BEA940}"/>
          </ac:spMkLst>
        </pc:spChg>
        <pc:spChg chg="mod">
          <ac:chgData name="Gang Liu" userId="c4dd85b7-3634-4bda-801b-46e8dbbd0b49" providerId="ADAL" clId="{8FC5F3BC-109C-474A-8400-991F68EB9C9E}" dt="2023-02-24T05:06:24.616" v="908" actId="1037"/>
          <ac:spMkLst>
            <pc:docMk/>
            <pc:sldMk cId="1840217378" sldId="485"/>
            <ac:spMk id="115" creationId="{038B24A1-0C0F-57E8-3588-68940DC9C1E3}"/>
          </ac:spMkLst>
        </pc:spChg>
        <pc:spChg chg="mod">
          <ac:chgData name="Gang Liu" userId="c4dd85b7-3634-4bda-801b-46e8dbbd0b49" providerId="ADAL" clId="{8FC5F3BC-109C-474A-8400-991F68EB9C9E}" dt="2023-02-24T04:14:46.971" v="75" actId="207"/>
          <ac:spMkLst>
            <pc:docMk/>
            <pc:sldMk cId="1840217378" sldId="485"/>
            <ac:spMk id="155" creationId="{FEEAF8D6-67EC-7ECD-3571-78B00F349325}"/>
          </ac:spMkLst>
        </pc:spChg>
        <pc:cxnChg chg="mod">
          <ac:chgData name="Gang Liu" userId="c4dd85b7-3634-4bda-801b-46e8dbbd0b49" providerId="ADAL" clId="{8FC5F3BC-109C-474A-8400-991F68EB9C9E}" dt="2023-02-24T05:05:17.504" v="897" actId="108"/>
          <ac:cxnSpMkLst>
            <pc:docMk/>
            <pc:sldMk cId="1840217378" sldId="485"/>
            <ac:cxnSpMk id="154" creationId="{E4A895A5-2A64-4BEE-1446-C1955EF9EA22}"/>
          </ac:cxnSpMkLst>
        </pc:cxnChg>
      </pc:sldChg>
      <pc:sldChg chg="modSp add mod">
        <pc:chgData name="Gang Liu" userId="c4dd85b7-3634-4bda-801b-46e8dbbd0b49" providerId="ADAL" clId="{8FC5F3BC-109C-474A-8400-991F68EB9C9E}" dt="2023-02-24T05:07:10.920" v="912" actId="113"/>
        <pc:sldMkLst>
          <pc:docMk/>
          <pc:sldMk cId="2302082457" sldId="486"/>
        </pc:sldMkLst>
        <pc:graphicFrameChg chg="mod modGraphic">
          <ac:chgData name="Gang Liu" userId="c4dd85b7-3634-4bda-801b-46e8dbbd0b49" providerId="ADAL" clId="{8FC5F3BC-109C-474A-8400-991F68EB9C9E}" dt="2023-02-24T05:07:10.920" v="912" actId="113"/>
          <ac:graphicFrameMkLst>
            <pc:docMk/>
            <pc:sldMk cId="2302082457" sldId="486"/>
            <ac:graphicFrameMk id="2" creationId="{BCFEBB2A-7D72-E411-39FD-7B6B3B733B6D}"/>
          </ac:graphicFrameMkLst>
        </pc:graphicFrameChg>
      </pc:sldChg>
      <pc:sldChg chg="add">
        <pc:chgData name="Gang Liu" userId="c4dd85b7-3634-4bda-801b-46e8dbbd0b49" providerId="ADAL" clId="{8FC5F3BC-109C-474A-8400-991F68EB9C9E}" dt="2023-02-24T04:13:22.749" v="66"/>
        <pc:sldMkLst>
          <pc:docMk/>
          <pc:sldMk cId="3466289943" sldId="487"/>
        </pc:sldMkLst>
      </pc:sldChg>
      <pc:sldChg chg="add">
        <pc:chgData name="Gang Liu" userId="c4dd85b7-3634-4bda-801b-46e8dbbd0b49" providerId="ADAL" clId="{8FC5F3BC-109C-474A-8400-991F68EB9C9E}" dt="2023-02-24T04:13:22.749" v="66"/>
        <pc:sldMkLst>
          <pc:docMk/>
          <pc:sldMk cId="401462220" sldId="488"/>
        </pc:sldMkLst>
      </pc:sldChg>
      <pc:sldChg chg="del">
        <pc:chgData name="Gang Liu" userId="c4dd85b7-3634-4bda-801b-46e8dbbd0b49" providerId="ADAL" clId="{8FC5F3BC-109C-474A-8400-991F68EB9C9E}" dt="2023-02-24T03:59:35.905" v="37" actId="2696"/>
        <pc:sldMkLst>
          <pc:docMk/>
          <pc:sldMk cId="2240652463" sldId="3211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2296345754" sldId="2076136856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3571169296" sldId="2076136859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881529199" sldId="2076136860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2112592541" sldId="2076136861"/>
        </pc:sldMkLst>
      </pc:sldChg>
      <pc:sldChg chg="del">
        <pc:chgData name="Gang Liu" userId="c4dd85b7-3634-4bda-801b-46e8dbbd0b49" providerId="ADAL" clId="{8FC5F3BC-109C-474A-8400-991F68EB9C9E}" dt="2023-02-24T04:00:06.388" v="39" actId="2696"/>
        <pc:sldMkLst>
          <pc:docMk/>
          <pc:sldMk cId="3383972191" sldId="2076136948"/>
        </pc:sldMkLst>
      </pc:sldChg>
      <pc:sldChg chg="del ord">
        <pc:chgData name="Gang Liu" userId="c4dd85b7-3634-4bda-801b-46e8dbbd0b49" providerId="ADAL" clId="{8FC5F3BC-109C-474A-8400-991F68EB9C9E}" dt="2023-02-24T04:06:14.406" v="42" actId="2696"/>
        <pc:sldMkLst>
          <pc:docMk/>
          <pc:sldMk cId="2733881819" sldId="2076136949"/>
        </pc:sldMkLst>
      </pc:sldChg>
      <pc:sldChg chg="add">
        <pc:chgData name="Gang Liu" userId="c4dd85b7-3634-4bda-801b-46e8dbbd0b49" providerId="ADAL" clId="{8FC5F3BC-109C-474A-8400-991F68EB9C9E}" dt="2023-02-24T04:12:39.252" v="65"/>
        <pc:sldMkLst>
          <pc:docMk/>
          <pc:sldMk cId="65788284" sldId="2076137151"/>
        </pc:sldMkLst>
      </pc:sldChg>
      <pc:sldChg chg="del">
        <pc:chgData name="Gang Liu" userId="c4dd85b7-3634-4bda-801b-46e8dbbd0b49" providerId="ADAL" clId="{8FC5F3BC-109C-474A-8400-991F68EB9C9E}" dt="2023-02-24T03:57:55.519" v="36" actId="2696"/>
        <pc:sldMkLst>
          <pc:docMk/>
          <pc:sldMk cId="3532565907" sldId="2076137593"/>
        </pc:sldMkLst>
      </pc:sldChg>
      <pc:sldChg chg="addSp delSp modSp add mod">
        <pc:chgData name="Gang Liu" userId="c4dd85b7-3634-4bda-801b-46e8dbbd0b49" providerId="ADAL" clId="{8FC5F3BC-109C-474A-8400-991F68EB9C9E}" dt="2023-02-24T04:28:52.386" v="144" actId="478"/>
        <pc:sldMkLst>
          <pc:docMk/>
          <pc:sldMk cId="3803288117" sldId="2076137970"/>
        </pc:sldMkLst>
        <pc:spChg chg="mod">
          <ac:chgData name="Gang Liu" userId="c4dd85b7-3634-4bda-801b-46e8dbbd0b49" providerId="ADAL" clId="{8FC5F3BC-109C-474A-8400-991F68EB9C9E}" dt="2023-02-24T04:24:45.698" v="92" actId="20577"/>
          <ac:spMkLst>
            <pc:docMk/>
            <pc:sldMk cId="3803288117" sldId="2076137970"/>
            <ac:spMk id="3" creationId="{E30E9BBA-F210-7C43-AE8D-760F84229829}"/>
          </ac:spMkLst>
        </pc:spChg>
        <pc:spChg chg="mod">
          <ac:chgData name="Gang Liu" userId="c4dd85b7-3634-4bda-801b-46e8dbbd0b49" providerId="ADAL" clId="{8FC5F3BC-109C-474A-8400-991F68EB9C9E}" dt="2023-02-24T04:25:09.989" v="94" actId="20577"/>
          <ac:spMkLst>
            <pc:docMk/>
            <pc:sldMk cId="3803288117" sldId="2076137970"/>
            <ac:spMk id="7" creationId="{0583BF08-5DE6-F746-8215-1E2B3589DFE0}"/>
          </ac:spMkLst>
        </pc:spChg>
        <pc:spChg chg="mod">
          <ac:chgData name="Gang Liu" userId="c4dd85b7-3634-4bda-801b-46e8dbbd0b49" providerId="ADAL" clId="{8FC5F3BC-109C-474A-8400-991F68EB9C9E}" dt="2023-02-24T04:25:10.769" v="95" actId="20577"/>
          <ac:spMkLst>
            <pc:docMk/>
            <pc:sldMk cId="3803288117" sldId="2076137970"/>
            <ac:spMk id="10" creationId="{BCD1866F-3BAB-E746-B0F8-9879C31C548A}"/>
          </ac:spMkLst>
        </pc:spChg>
        <pc:spChg chg="mod">
          <ac:chgData name="Gang Liu" userId="c4dd85b7-3634-4bda-801b-46e8dbbd0b49" providerId="ADAL" clId="{8FC5F3BC-109C-474A-8400-991F68EB9C9E}" dt="2023-02-24T04:25:13.340" v="96" actId="20577"/>
          <ac:spMkLst>
            <pc:docMk/>
            <pc:sldMk cId="3803288117" sldId="2076137970"/>
            <ac:spMk id="13" creationId="{73235D54-B34B-1944-884F-3C0592AB5DE3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20" creationId="{9F234A0C-B1A6-0145-8C5B-3FC86B9FBF9C}"/>
          </ac:spMkLst>
        </pc:spChg>
        <pc:spChg chg="add mod">
          <ac:chgData name="Gang Liu" userId="c4dd85b7-3634-4bda-801b-46e8dbbd0b49" providerId="ADAL" clId="{8FC5F3BC-109C-474A-8400-991F68EB9C9E}" dt="2023-02-24T04:27:20.634" v="136" actId="208"/>
          <ac:spMkLst>
            <pc:docMk/>
            <pc:sldMk cId="3803288117" sldId="2076137970"/>
            <ac:spMk id="25" creationId="{481558F9-CD3C-5006-B8B9-1D992913636E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37" creationId="{92CD7221-3707-1540-A104-7CB6B468823A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45" creationId="{DD3418DE-E9FD-DE4A-965D-2201FA06C705}"/>
          </ac:spMkLst>
        </pc:spChg>
        <pc:spChg chg="mod">
          <ac:chgData name="Gang Liu" userId="c4dd85b7-3634-4bda-801b-46e8dbbd0b49" providerId="ADAL" clId="{8FC5F3BC-109C-474A-8400-991F68EB9C9E}" dt="2023-02-24T04:26:27.357" v="124" actId="20577"/>
          <ac:spMkLst>
            <pc:docMk/>
            <pc:sldMk cId="3803288117" sldId="2076137970"/>
            <ac:spMk id="49" creationId="{C86E1BA9-A201-104E-AB1E-A4B299DF7667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63" creationId="{7A88FCEE-653B-8F45-9007-6376F41554D3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72" creationId="{ABB6BA38-7E1C-4D43-B0DB-E723C63F86C8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74" creationId="{452077AD-3261-B945-B4E9-56E399A61772}"/>
          </ac:spMkLst>
        </pc:spChg>
        <pc:spChg chg="mod">
          <ac:chgData name="Gang Liu" userId="c4dd85b7-3634-4bda-801b-46e8dbbd0b49" providerId="ADAL" clId="{8FC5F3BC-109C-474A-8400-991F68EB9C9E}" dt="2023-02-24T04:25:06.302" v="93" actId="1076"/>
          <ac:spMkLst>
            <pc:docMk/>
            <pc:sldMk cId="3803288117" sldId="2076137970"/>
            <ac:spMk id="76" creationId="{0A3DC630-3932-D948-BEAF-9C971318E8F9}"/>
          </ac:spMkLst>
        </pc:spChg>
        <pc:picChg chg="add mod">
          <ac:chgData name="Gang Liu" userId="c4dd85b7-3634-4bda-801b-46e8dbbd0b49" providerId="ADAL" clId="{8FC5F3BC-109C-474A-8400-991F68EB9C9E}" dt="2023-02-24T04:25:26.090" v="99" actId="1076"/>
          <ac:picMkLst>
            <pc:docMk/>
            <pc:sldMk cId="3803288117" sldId="2076137970"/>
            <ac:picMk id="2" creationId="{05A05EB7-23E8-7894-6D4F-D53E4657F0E1}"/>
          </ac:picMkLst>
        </pc:picChg>
        <pc:picChg chg="add del mod">
          <ac:chgData name="Gang Liu" userId="c4dd85b7-3634-4bda-801b-46e8dbbd0b49" providerId="ADAL" clId="{8FC5F3BC-109C-474A-8400-991F68EB9C9E}" dt="2023-02-24T04:25:37.572" v="102" actId="478"/>
          <ac:picMkLst>
            <pc:docMk/>
            <pc:sldMk cId="3803288117" sldId="2076137970"/>
            <ac:picMk id="4" creationId="{44D52BE1-3E98-2867-392D-13B30C3F7AED}"/>
          </ac:picMkLst>
        </pc:picChg>
        <pc:picChg chg="del mod">
          <ac:chgData name="Gang Liu" userId="c4dd85b7-3634-4bda-801b-46e8dbbd0b49" providerId="ADAL" clId="{8FC5F3BC-109C-474A-8400-991F68EB9C9E}" dt="2023-02-24T04:25:22.730" v="97" actId="478"/>
          <ac:picMkLst>
            <pc:docMk/>
            <pc:sldMk cId="3803288117" sldId="2076137970"/>
            <ac:picMk id="6" creationId="{26FC2DE7-B5AE-6A40-8D2D-58516DA8D106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8" creationId="{EF3AC17B-ECE8-BC42-A3BA-B4142548EB2E}"/>
          </ac:picMkLst>
        </pc:picChg>
        <pc:picChg chg="del mod">
          <ac:chgData name="Gang Liu" userId="c4dd85b7-3634-4bda-801b-46e8dbbd0b49" providerId="ADAL" clId="{8FC5F3BC-109C-474A-8400-991F68EB9C9E}" dt="2023-02-24T04:25:51.293" v="105" actId="478"/>
          <ac:picMkLst>
            <pc:docMk/>
            <pc:sldMk cId="3803288117" sldId="2076137970"/>
            <ac:picMk id="9" creationId="{A7544EEA-C257-6048-AE69-6766540A198E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11" creationId="{65A1FB09-369B-2B43-815B-B4A1849323CB}"/>
          </ac:picMkLst>
        </pc:picChg>
        <pc:picChg chg="del mod">
          <ac:chgData name="Gang Liu" userId="c4dd85b7-3634-4bda-801b-46e8dbbd0b49" providerId="ADAL" clId="{8FC5F3BC-109C-474A-8400-991F68EB9C9E}" dt="2023-02-24T04:25:55.923" v="108" actId="478"/>
          <ac:picMkLst>
            <pc:docMk/>
            <pc:sldMk cId="3803288117" sldId="2076137970"/>
            <ac:picMk id="12" creationId="{F3C9E020-8F1B-8B49-8D73-2B34A051D665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14" creationId="{3B9A7059-6591-8F40-840A-BADF31CE7D37}"/>
          </ac:picMkLst>
        </pc:picChg>
        <pc:picChg chg="add mod">
          <ac:chgData name="Gang Liu" userId="c4dd85b7-3634-4bda-801b-46e8dbbd0b49" providerId="ADAL" clId="{8FC5F3BC-109C-474A-8400-991F68EB9C9E}" dt="2023-02-24T04:25:41.352" v="104" actId="1076"/>
          <ac:picMkLst>
            <pc:docMk/>
            <pc:sldMk cId="3803288117" sldId="2076137970"/>
            <ac:picMk id="15" creationId="{B1220849-2D26-4331-31B0-016CA953077B}"/>
          </ac:picMkLst>
        </pc:picChg>
        <pc:picChg chg="add mod">
          <ac:chgData name="Gang Liu" userId="c4dd85b7-3634-4bda-801b-46e8dbbd0b49" providerId="ADAL" clId="{8FC5F3BC-109C-474A-8400-991F68EB9C9E}" dt="2023-02-24T04:25:54.569" v="107" actId="1076"/>
          <ac:picMkLst>
            <pc:docMk/>
            <pc:sldMk cId="3803288117" sldId="2076137970"/>
            <ac:picMk id="16" creationId="{1A7D9503-34E4-53B5-D2BB-AD428D0381F8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21" creationId="{CAE8E424-65C9-1D45-BF57-163263CD61B3}"/>
          </ac:picMkLst>
        </pc:picChg>
        <pc:picChg chg="add mod">
          <ac:chgData name="Gang Liu" userId="c4dd85b7-3634-4bda-801b-46e8dbbd0b49" providerId="ADAL" clId="{8FC5F3BC-109C-474A-8400-991F68EB9C9E}" dt="2023-02-24T04:25:54.569" v="107" actId="1076"/>
          <ac:picMkLst>
            <pc:docMk/>
            <pc:sldMk cId="3803288117" sldId="2076137970"/>
            <ac:picMk id="22" creationId="{044786FE-A3C4-3BD4-D629-A44D49F55E48}"/>
          </ac:picMkLst>
        </pc:picChg>
        <pc:picChg chg="add mod">
          <ac:chgData name="Gang Liu" userId="c4dd85b7-3634-4bda-801b-46e8dbbd0b49" providerId="ADAL" clId="{8FC5F3BC-109C-474A-8400-991F68EB9C9E}" dt="2023-02-24T04:25:58.945" v="110" actId="1076"/>
          <ac:picMkLst>
            <pc:docMk/>
            <pc:sldMk cId="3803288117" sldId="2076137970"/>
            <ac:picMk id="23" creationId="{3955AA3B-BFF6-E9D3-6670-B75405070436}"/>
          </ac:picMkLst>
        </pc:picChg>
        <pc:picChg chg="add mod">
          <ac:chgData name="Gang Liu" userId="c4dd85b7-3634-4bda-801b-46e8dbbd0b49" providerId="ADAL" clId="{8FC5F3BC-109C-474A-8400-991F68EB9C9E}" dt="2023-02-24T04:25:58.945" v="110" actId="1076"/>
          <ac:picMkLst>
            <pc:docMk/>
            <pc:sldMk cId="3803288117" sldId="2076137970"/>
            <ac:picMk id="24" creationId="{456010E5-F3F5-D303-8448-5F2B6CDC7BB8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28" creationId="{3E24C951-83A8-5D41-9126-2A7C94A8D96D}"/>
          </ac:picMkLst>
        </pc:picChg>
        <pc:picChg chg="add mod">
          <ac:chgData name="Gang Liu" userId="c4dd85b7-3634-4bda-801b-46e8dbbd0b49" providerId="ADAL" clId="{8FC5F3BC-109C-474A-8400-991F68EB9C9E}" dt="2023-02-24T04:27:40.274" v="140" actId="1037"/>
          <ac:picMkLst>
            <pc:docMk/>
            <pc:sldMk cId="3803288117" sldId="2076137970"/>
            <ac:picMk id="29" creationId="{572523FA-A9D0-5D5B-0DF6-C39CA72D4E7C}"/>
          </ac:picMkLst>
        </pc:picChg>
        <pc:picChg chg="add del mod">
          <ac:chgData name="Gang Liu" userId="c4dd85b7-3634-4bda-801b-46e8dbbd0b49" providerId="ADAL" clId="{8FC5F3BC-109C-474A-8400-991F68EB9C9E}" dt="2023-02-24T04:28:13.465" v="142"/>
          <ac:picMkLst>
            <pc:docMk/>
            <pc:sldMk cId="3803288117" sldId="2076137970"/>
            <ac:picMk id="30" creationId="{533AB21C-2D97-4172-461C-1661B007DB0F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42" creationId="{DE07DBE4-4251-D84B-8BBC-C5E6BBFD7B41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43" creationId="{BF488D1A-8003-2D40-B275-4E660D5FE44A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44" creationId="{0EE02419-78CA-0C49-9AC9-E8C569AD5F8D}"/>
          </ac:picMkLst>
        </pc:picChg>
        <pc:picChg chg="del">
          <ac:chgData name="Gang Liu" userId="c4dd85b7-3634-4bda-801b-46e8dbbd0b49" providerId="ADAL" clId="{8FC5F3BC-109C-474A-8400-991F68EB9C9E}" dt="2023-02-24T04:28:52.386" v="144" actId="478"/>
          <ac:picMkLst>
            <pc:docMk/>
            <pc:sldMk cId="3803288117" sldId="2076137970"/>
            <ac:picMk id="48" creationId="{4867AFF0-5D4F-413A-B102-B39EA4303A3A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71" creationId="{F13D9292-DEF3-2947-A474-D74906499E65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73" creationId="{C6DFC983-D057-CC43-9220-FEA25B2C6AA9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75" creationId="{33F5E07C-BBF9-C445-A50A-6BD628A47F0C}"/>
          </ac:picMkLst>
        </pc:picChg>
        <pc:picChg chg="mod">
          <ac:chgData name="Gang Liu" userId="c4dd85b7-3634-4bda-801b-46e8dbbd0b49" providerId="ADAL" clId="{8FC5F3BC-109C-474A-8400-991F68EB9C9E}" dt="2023-02-24T04:26:58.103" v="132" actId="1076"/>
          <ac:picMkLst>
            <pc:docMk/>
            <pc:sldMk cId="3803288117" sldId="2076137970"/>
            <ac:picMk id="79" creationId="{E3E0B13D-6A66-084A-BB42-7923E736C9D1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80" creationId="{173A03FB-DB01-D54E-AF08-F0793483D508}"/>
          </ac:picMkLst>
        </pc:picChg>
        <pc:picChg chg="mod">
          <ac:chgData name="Gang Liu" userId="c4dd85b7-3634-4bda-801b-46e8dbbd0b49" providerId="ADAL" clId="{8FC5F3BC-109C-474A-8400-991F68EB9C9E}" dt="2023-02-24T04:25:06.302" v="93" actId="1076"/>
          <ac:picMkLst>
            <pc:docMk/>
            <pc:sldMk cId="3803288117" sldId="2076137970"/>
            <ac:picMk id="82" creationId="{D4E3789F-A7F7-1447-9263-587895709647}"/>
          </ac:picMkLst>
        </pc:pic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17" creationId="{2F4BE407-9A84-DD4E-A79B-F9C975F0EEA6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18" creationId="{869A50DE-5B5A-6B4C-B237-0B14C4F8453E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19" creationId="{0EF2CD28-B7E5-D14C-A5C9-F1E9648A2E96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46" creationId="{6B228795-BA10-3344-A903-39A673C81EDE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83" creationId="{DB5B7605-B34E-F946-B2D2-60F73F670AF2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84" creationId="{1F9A09A6-FE73-5D48-AC1A-76D10BEE1E85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85" creationId="{EA4CCE2A-D0AB-ED42-96F6-BF236FB7BF11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87" creationId="{B4F31B7C-CBCD-9B4C-82C7-B44110EF95FE}"/>
          </ac:cxnSpMkLst>
        </pc:cxnChg>
        <pc:cxnChg chg="mod">
          <ac:chgData name="Gang Liu" userId="c4dd85b7-3634-4bda-801b-46e8dbbd0b49" providerId="ADAL" clId="{8FC5F3BC-109C-474A-8400-991F68EB9C9E}" dt="2023-02-24T04:26:58.103" v="132" actId="1076"/>
          <ac:cxnSpMkLst>
            <pc:docMk/>
            <pc:sldMk cId="3803288117" sldId="2076137970"/>
            <ac:cxnSpMk id="91" creationId="{CA18F03E-65AE-8E4D-A94D-6FA25C14EF8E}"/>
          </ac:cxnSpMkLst>
        </pc:cxnChg>
        <pc:cxnChg chg="mod">
          <ac:chgData name="Gang Liu" userId="c4dd85b7-3634-4bda-801b-46e8dbbd0b49" providerId="ADAL" clId="{8FC5F3BC-109C-474A-8400-991F68EB9C9E}" dt="2023-02-24T04:25:06.302" v="93" actId="1076"/>
          <ac:cxnSpMkLst>
            <pc:docMk/>
            <pc:sldMk cId="3803288117" sldId="2076137970"/>
            <ac:cxnSpMk id="94" creationId="{893BA19C-1BDC-5F48-B7D5-BCF326156678}"/>
          </ac:cxnSpMkLst>
        </pc:cxnChg>
      </pc:sldChg>
      <pc:sldChg chg="add">
        <pc:chgData name="Gang Liu" userId="c4dd85b7-3634-4bda-801b-46e8dbbd0b49" providerId="ADAL" clId="{8FC5F3BC-109C-474A-8400-991F68EB9C9E}" dt="2023-02-24T04:28:17.060" v="143"/>
        <pc:sldMkLst>
          <pc:docMk/>
          <pc:sldMk cId="7290498" sldId="2076137982"/>
        </pc:sldMkLst>
      </pc:sldChg>
      <pc:sldChg chg="del">
        <pc:chgData name="Gang Liu" userId="c4dd85b7-3634-4bda-801b-46e8dbbd0b49" providerId="ADAL" clId="{8FC5F3BC-109C-474A-8400-991F68EB9C9E}" dt="2023-02-24T04:06:14.406" v="42" actId="2696"/>
        <pc:sldMkLst>
          <pc:docMk/>
          <pc:sldMk cId="2676949086" sldId="2076138126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1907226755" sldId="2076138302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3647114275" sldId="2076138311"/>
        </pc:sldMkLst>
      </pc:sldChg>
      <pc:sldChg chg="del">
        <pc:chgData name="Gang Liu" userId="c4dd85b7-3634-4bda-801b-46e8dbbd0b49" providerId="ADAL" clId="{8FC5F3BC-109C-474A-8400-991F68EB9C9E}" dt="2023-02-24T04:06:14.406" v="42" actId="2696"/>
        <pc:sldMkLst>
          <pc:docMk/>
          <pc:sldMk cId="2600087548" sldId="2134804995"/>
        </pc:sldMkLst>
      </pc:sldChg>
      <pc:sldChg chg="del">
        <pc:chgData name="Gang Liu" userId="c4dd85b7-3634-4bda-801b-46e8dbbd0b49" providerId="ADAL" clId="{8FC5F3BC-109C-474A-8400-991F68EB9C9E}" dt="2023-02-24T03:28:55.844" v="35" actId="2696"/>
        <pc:sldMkLst>
          <pc:docMk/>
          <pc:sldMk cId="3809702971" sldId="2134805005"/>
        </pc:sldMkLst>
      </pc:sldChg>
      <pc:sldChg chg="del">
        <pc:chgData name="Gang Liu" userId="c4dd85b7-3634-4bda-801b-46e8dbbd0b49" providerId="ADAL" clId="{8FC5F3BC-109C-474A-8400-991F68EB9C9E}" dt="2023-02-24T03:59:46.683" v="38" actId="2696"/>
        <pc:sldMkLst>
          <pc:docMk/>
          <pc:sldMk cId="2333771432" sldId="2134805006"/>
        </pc:sldMkLst>
      </pc:sldChg>
      <pc:sldChg chg="del">
        <pc:chgData name="Gang Liu" userId="c4dd85b7-3634-4bda-801b-46e8dbbd0b49" providerId="ADAL" clId="{8FC5F3BC-109C-474A-8400-991F68EB9C9E}" dt="2023-02-24T04:06:14.406" v="42" actId="2696"/>
        <pc:sldMkLst>
          <pc:docMk/>
          <pc:sldMk cId="3228751614" sldId="2134805009"/>
        </pc:sldMkLst>
      </pc:sldChg>
      <pc:sldChg chg="addSp delSp modSp mod">
        <pc:chgData name="Gang Liu" userId="c4dd85b7-3634-4bda-801b-46e8dbbd0b49" providerId="ADAL" clId="{8FC5F3BC-109C-474A-8400-991F68EB9C9E}" dt="2023-02-24T04:44:15.928" v="696" actId="20577"/>
        <pc:sldMkLst>
          <pc:docMk/>
          <pc:sldMk cId="713288064" sldId="2134805010"/>
        </pc:sldMkLst>
        <pc:spChg chg="add del">
          <ac:chgData name="Gang Liu" userId="c4dd85b7-3634-4bda-801b-46e8dbbd0b49" providerId="ADAL" clId="{8FC5F3BC-109C-474A-8400-991F68EB9C9E}" dt="2023-02-24T04:35:00.872" v="146" actId="22"/>
          <ac:spMkLst>
            <pc:docMk/>
            <pc:sldMk cId="713288064" sldId="2134805010"/>
            <ac:spMk id="3" creationId="{A689FCB2-9347-4A81-BC6D-2E09F8C05511}"/>
          </ac:spMkLst>
        </pc:spChg>
        <pc:spChg chg="mod">
          <ac:chgData name="Gang Liu" userId="c4dd85b7-3634-4bda-801b-46e8dbbd0b49" providerId="ADAL" clId="{8FC5F3BC-109C-474A-8400-991F68EB9C9E}" dt="2023-02-24T04:44:15.928" v="696" actId="20577"/>
          <ac:spMkLst>
            <pc:docMk/>
            <pc:sldMk cId="713288064" sldId="2134805010"/>
            <ac:spMk id="5" creationId="{7826B4A3-52EB-5771-217F-C5C48325D56B}"/>
          </ac:spMkLst>
        </pc:spChg>
        <pc:spChg chg="del">
          <ac:chgData name="Gang Liu" userId="c4dd85b7-3634-4bda-801b-46e8dbbd0b49" providerId="ADAL" clId="{8FC5F3BC-109C-474A-8400-991F68EB9C9E}" dt="2023-02-24T03:27:33.366" v="0" actId="478"/>
          <ac:spMkLst>
            <pc:docMk/>
            <pc:sldMk cId="713288064" sldId="2134805010"/>
            <ac:spMk id="6" creationId="{7826B4A3-52EB-5771-217F-C5C48325D56B}"/>
          </ac:spMkLst>
        </pc:spChg>
      </pc:sldChg>
      <pc:sldChg chg="del">
        <pc:chgData name="Gang Liu" userId="c4dd85b7-3634-4bda-801b-46e8dbbd0b49" providerId="ADAL" clId="{8FC5F3BC-109C-474A-8400-991F68EB9C9E}" dt="2023-02-24T04:06:24.010" v="44" actId="2696"/>
        <pc:sldMkLst>
          <pc:docMk/>
          <pc:sldMk cId="2463291312" sldId="2134805016"/>
        </pc:sldMkLst>
      </pc:sldChg>
      <pc:sldChg chg="del">
        <pc:chgData name="Gang Liu" userId="c4dd85b7-3634-4bda-801b-46e8dbbd0b49" providerId="ADAL" clId="{8FC5F3BC-109C-474A-8400-991F68EB9C9E}" dt="2023-02-24T04:06:14.406" v="42" actId="2696"/>
        <pc:sldMkLst>
          <pc:docMk/>
          <pc:sldMk cId="3983334237" sldId="2134805020"/>
        </pc:sldMkLst>
      </pc:sldChg>
      <pc:sldChg chg="del">
        <pc:chgData name="Gang Liu" userId="c4dd85b7-3634-4bda-801b-46e8dbbd0b49" providerId="ADAL" clId="{8FC5F3BC-109C-474A-8400-991F68EB9C9E}" dt="2023-02-24T04:06:14.406" v="42" actId="2696"/>
        <pc:sldMkLst>
          <pc:docMk/>
          <pc:sldMk cId="3785387955" sldId="2134805022"/>
        </pc:sldMkLst>
      </pc:sldChg>
      <pc:sldChg chg="del">
        <pc:chgData name="Gang Liu" userId="c4dd85b7-3634-4bda-801b-46e8dbbd0b49" providerId="ADAL" clId="{8FC5F3BC-109C-474A-8400-991F68EB9C9E}" dt="2023-02-24T04:12:37.553" v="64" actId="2696"/>
        <pc:sldMkLst>
          <pc:docMk/>
          <pc:sldMk cId="344623719" sldId="2134805028"/>
        </pc:sldMkLst>
      </pc:sldChg>
      <pc:sldChg chg="add">
        <pc:chgData name="Gang Liu" userId="c4dd85b7-3634-4bda-801b-46e8dbbd0b49" providerId="ADAL" clId="{8FC5F3BC-109C-474A-8400-991F68EB9C9E}" dt="2023-02-24T04:06:16.649" v="43"/>
        <pc:sldMkLst>
          <pc:docMk/>
          <pc:sldMk cId="2265982824" sldId="2147469514"/>
        </pc:sldMkLst>
      </pc:sldChg>
      <pc:sldChg chg="addSp delSp modSp add ord modAnim">
        <pc:chgData name="Gang Liu" userId="c4dd85b7-3634-4bda-801b-46e8dbbd0b49" providerId="ADAL" clId="{8FC5F3BC-109C-474A-8400-991F68EB9C9E}" dt="2023-02-24T04:16:38.987" v="77"/>
        <pc:sldMkLst>
          <pc:docMk/>
          <pc:sldMk cId="1963351178" sldId="2147469519"/>
        </pc:sldMkLst>
        <pc:picChg chg="add del">
          <ac:chgData name="Gang Liu" userId="c4dd85b7-3634-4bda-801b-46e8dbbd0b49" providerId="ADAL" clId="{8FC5F3BC-109C-474A-8400-991F68EB9C9E}" dt="2023-02-24T04:10:21.426" v="50" actId="478"/>
          <ac:picMkLst>
            <pc:docMk/>
            <pc:sldMk cId="1963351178" sldId="2147469519"/>
            <ac:picMk id="17" creationId="{3E24C951-83A8-5D41-9126-2A7C94A8D96D}"/>
          </ac:picMkLst>
        </pc:picChg>
        <pc:picChg chg="add mod">
          <ac:chgData name="Gang Liu" userId="c4dd85b7-3634-4bda-801b-46e8dbbd0b49" providerId="ADAL" clId="{8FC5F3BC-109C-474A-8400-991F68EB9C9E}" dt="2023-02-24T04:10:36.989" v="63" actId="1037"/>
          <ac:picMkLst>
            <pc:docMk/>
            <pc:sldMk cId="1963351178" sldId="2147469519"/>
            <ac:picMk id="19" creationId="{36884702-1CEA-4F4E-8913-EE6C46BA8D99}"/>
          </ac:picMkLst>
        </pc:picChg>
      </pc:sldChg>
      <pc:sldChg chg="del">
        <pc:chgData name="Gang Liu" userId="c4dd85b7-3634-4bda-801b-46e8dbbd0b49" providerId="ADAL" clId="{8FC5F3BC-109C-474A-8400-991F68EB9C9E}" dt="2023-02-24T03:28:18.694" v="34" actId="2696"/>
        <pc:sldMkLst>
          <pc:docMk/>
          <pc:sldMk cId="2134118240" sldId="2147470800"/>
        </pc:sldMkLst>
      </pc:sldChg>
      <pc:sldChg chg="ord">
        <pc:chgData name="Gang Liu" userId="c4dd85b7-3634-4bda-801b-46e8dbbd0b49" providerId="ADAL" clId="{8FC5F3BC-109C-474A-8400-991F68EB9C9E}" dt="2023-02-24T04:47:31.404" v="698"/>
        <pc:sldMkLst>
          <pc:docMk/>
          <pc:sldMk cId="3902344832" sldId="2147470811"/>
        </pc:sldMkLst>
      </pc:sldChg>
      <pc:sldChg chg="modSp add mod">
        <pc:chgData name="Gang Liu" userId="c4dd85b7-3634-4bda-801b-46e8dbbd0b49" providerId="ADAL" clId="{8FC5F3BC-109C-474A-8400-991F68EB9C9E}" dt="2023-02-24T04:37:53.121" v="333" actId="1076"/>
        <pc:sldMkLst>
          <pc:docMk/>
          <pc:sldMk cId="3935673457" sldId="2147470822"/>
        </pc:sldMkLst>
        <pc:spChg chg="mod">
          <ac:chgData name="Gang Liu" userId="c4dd85b7-3634-4bda-801b-46e8dbbd0b49" providerId="ADAL" clId="{8FC5F3BC-109C-474A-8400-991F68EB9C9E}" dt="2023-02-24T04:37:53.121" v="333" actId="1076"/>
          <ac:spMkLst>
            <pc:docMk/>
            <pc:sldMk cId="3935673457" sldId="2147470822"/>
            <ac:spMk id="2" creationId="{6FF084A3-99D6-4DF8-B04A-2075AD31B3E0}"/>
          </ac:spMkLst>
        </pc:spChg>
      </pc:sldChg>
      <pc:sldChg chg="modSp add mod">
        <pc:chgData name="Gang Liu" userId="c4dd85b7-3634-4bda-801b-46e8dbbd0b49" providerId="ADAL" clId="{8FC5F3BC-109C-474A-8400-991F68EB9C9E}" dt="2023-02-24T04:37:04.462" v="286" actId="14100"/>
        <pc:sldMkLst>
          <pc:docMk/>
          <pc:sldMk cId="2112195259" sldId="2147470823"/>
        </pc:sldMkLst>
        <pc:spChg chg="mod">
          <ac:chgData name="Gang Liu" userId="c4dd85b7-3634-4bda-801b-46e8dbbd0b49" providerId="ADAL" clId="{8FC5F3BC-109C-474A-8400-991F68EB9C9E}" dt="2023-02-24T04:37:04.462" v="286" actId="14100"/>
          <ac:spMkLst>
            <pc:docMk/>
            <pc:sldMk cId="2112195259" sldId="2147470823"/>
            <ac:spMk id="2" creationId="{6FF084A3-99D6-4DF8-B04A-2075AD31B3E0}"/>
          </ac:spMkLst>
        </pc:spChg>
      </pc:sldChg>
      <pc:sldChg chg="modSp add mod">
        <pc:chgData name="Gang Liu" userId="c4dd85b7-3634-4bda-801b-46e8dbbd0b49" providerId="ADAL" clId="{8FC5F3BC-109C-474A-8400-991F68EB9C9E}" dt="2023-02-24T04:39:16.552" v="421" actId="1076"/>
        <pc:sldMkLst>
          <pc:docMk/>
          <pc:sldMk cId="541274427" sldId="2147470824"/>
        </pc:sldMkLst>
        <pc:spChg chg="mod">
          <ac:chgData name="Gang Liu" userId="c4dd85b7-3634-4bda-801b-46e8dbbd0b49" providerId="ADAL" clId="{8FC5F3BC-109C-474A-8400-991F68EB9C9E}" dt="2023-02-24T04:39:16.552" v="421" actId="1076"/>
          <ac:spMkLst>
            <pc:docMk/>
            <pc:sldMk cId="541274427" sldId="2147470824"/>
            <ac:spMk id="2" creationId="{6FF084A3-99D6-4DF8-B04A-2075AD31B3E0}"/>
          </ac:spMkLst>
        </pc:spChg>
      </pc:sldChg>
      <pc:sldChg chg="modSp add mod">
        <pc:chgData name="Gang Liu" userId="c4dd85b7-3634-4bda-801b-46e8dbbd0b49" providerId="ADAL" clId="{8FC5F3BC-109C-474A-8400-991F68EB9C9E}" dt="2023-02-24T04:49:26.933" v="703" actId="20577"/>
        <pc:sldMkLst>
          <pc:docMk/>
          <pc:sldMk cId="2111243111" sldId="2147470825"/>
        </pc:sldMkLst>
        <pc:spChg chg="mod">
          <ac:chgData name="Gang Liu" userId="c4dd85b7-3634-4bda-801b-46e8dbbd0b49" providerId="ADAL" clId="{8FC5F3BC-109C-474A-8400-991F68EB9C9E}" dt="2023-02-24T04:49:26.933" v="703" actId="20577"/>
          <ac:spMkLst>
            <pc:docMk/>
            <pc:sldMk cId="2111243111" sldId="2147470825"/>
            <ac:spMk id="2" creationId="{6FF084A3-99D6-4DF8-B04A-2075AD31B3E0}"/>
          </ac:spMkLst>
        </pc:spChg>
      </pc:sldChg>
      <pc:sldChg chg="addSp delSp modSp add del mod delAnim modAnim modNotesTx">
        <pc:chgData name="Gang Liu" userId="c4dd85b7-3634-4bda-801b-46e8dbbd0b49" providerId="ADAL" clId="{8FC5F3BC-109C-474A-8400-991F68EB9C9E}" dt="2023-02-24T05:18:10.805" v="1189" actId="1076"/>
        <pc:sldMkLst>
          <pc:docMk/>
          <pc:sldMk cId="117609677" sldId="2147470826"/>
        </pc:sldMkLst>
        <pc:spChg chg="add mod">
          <ac:chgData name="Gang Liu" userId="c4dd85b7-3634-4bda-801b-46e8dbbd0b49" providerId="ADAL" clId="{8FC5F3BC-109C-474A-8400-991F68EB9C9E}" dt="2023-02-24T04:51:47.243" v="738" actId="20577"/>
          <ac:spMkLst>
            <pc:docMk/>
            <pc:sldMk cId="117609677" sldId="2147470826"/>
            <ac:spMk id="2" creationId="{4900E5C5-8DD2-3BBB-2B74-A4713B285BBC}"/>
          </ac:spMkLst>
        </pc:spChg>
        <pc:spChg chg="add mod">
          <ac:chgData name="Gang Liu" userId="c4dd85b7-3634-4bda-801b-46e8dbbd0b49" providerId="ADAL" clId="{8FC5F3BC-109C-474A-8400-991F68EB9C9E}" dt="2023-02-24T04:51:43.301" v="735" actId="20577"/>
          <ac:spMkLst>
            <pc:docMk/>
            <pc:sldMk cId="117609677" sldId="2147470826"/>
            <ac:spMk id="3" creationId="{3DDEFE42-6633-E0F6-155E-EAA9594EA3D0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4" creationId="{D1C34CD1-5F55-1586-E8F6-842DF2BABF2B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5" creationId="{67981944-0F45-1170-B54E-FACC332A5982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7" creationId="{1A82BB70-641A-C400-D1C8-E295AD8C7367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4" creationId="{7B5D23EF-0ACD-C40A-197A-447C72EF6C22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8" creationId="{C75EF603-F7E9-30C8-FAFF-332BA1A93AED}"/>
          </ac:spMkLst>
        </pc:spChg>
        <pc:spChg chg="add del mod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21" creationId="{6AB8D0DF-8091-7D86-0283-414FF82D4A86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22" creationId="{058E05F5-B975-18F8-BACA-DD67472FD903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23" creationId="{2FA81BDD-2B8B-703C-BFB2-F467BC1B5906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25" creationId="{A0755821-F762-4E8F-860C-5CC61BABD1AE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30" creationId="{BA9667EE-6770-0B98-CDE2-CDF9CEA4465A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35" creationId="{64BD3E61-C73B-53D8-7BFC-3EA77962BAB6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41" creationId="{2CB812D3-57C9-21AB-434E-A1A96E681B19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45" creationId="{DD2FBCF9-8A49-9D12-934F-BDEEB48583A1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46" creationId="{3744AED1-F11D-6C7C-4B16-23CF9681F7A9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47" creationId="{206D68AF-82C1-15F7-0F41-1D63240EEA87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48" creationId="{8514AE7A-4305-9054-39A2-466E2BC29FCF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49" creationId="{66054D7F-DA08-0DF4-1F50-345A69882A4E}"/>
          </ac:spMkLst>
        </pc:spChg>
        <pc:spChg chg="add del mod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56" creationId="{D1631E4F-C321-6405-C667-992D9CC495F4}"/>
          </ac:spMkLst>
        </pc:spChg>
        <pc:spChg chg="add del mod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57" creationId="{AF8EA8C6-F200-BC4E-7BDF-324B4769F061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63" creationId="{7CCAFC60-F020-488E-F798-E5A9A0687C21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66" creationId="{396F5779-86FA-2C6C-DC42-EC9083EE6645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69" creationId="{70EA3FF6-309C-316C-3E14-08D81F84C08F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71" creationId="{FB2F4187-4FB4-84AD-0A12-3BA7690C24BA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73" creationId="{A4D4C6BD-05C3-EE19-6820-9DD21448ED15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74" creationId="{A0B4DE06-8377-60E7-1DE7-4C5764428129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76" creationId="{8008E75D-36F5-83D1-D851-B3C99ABF720B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79" creationId="{F4F1CDE0-EDDD-35C1-A286-A9D4E0D3B8BE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80" creationId="{DB43EB7E-AEBB-CE2B-0379-ADA20800C05D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81" creationId="{660BD73F-0F88-F9BB-8F20-39DAC81F84AB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83" creationId="{071A3693-1088-F4A4-CBB9-0C8694468821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84" creationId="{D46307B9-4F07-C8DC-E86F-A2FF1DF58278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91" creationId="{96715FDC-9C00-0122-4339-8A361AAC45C1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94" creationId="{34B91508-20AA-6958-C699-645861DC866E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96" creationId="{C92B059D-900E-0390-DFBD-71E3090E5DA0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101" creationId="{3CDB19D8-6463-7925-3054-CAE6C0BC1AE5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02" creationId="{310EE827-4B58-E0F8-E8FA-AC1414DECC9E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05" creationId="{D109BFDB-991E-0D5D-4AF5-49F8E2E5DAAB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112" creationId="{9B101350-97D8-2320-95EA-A97D5672E6AF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14" creationId="{EC7F045D-0EF2-8CF4-B7ED-216164BEA940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15" creationId="{038B24A1-0C0F-57E8-3588-68940DC9C1E3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16" creationId="{A8185050-AB7C-47A5-696D-98538B977548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17" creationId="{57480F8B-7D8A-D66C-EAC5-9319766A8654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119" creationId="{44CED28E-03CC-0AAE-9D14-BE98BC7A136A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120" creationId="{C029B1A3-34E7-643E-7B1F-A7DA47C2F281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22" creationId="{675AE46E-3EB8-B850-4BD8-C9DA6AE77BAF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25" creationId="{C102DED2-9548-3388-4294-B9CB3C54D69A}"/>
          </ac:spMkLst>
        </pc:spChg>
        <pc:spChg chg="add del mod">
          <ac:chgData name="Gang Liu" userId="c4dd85b7-3634-4bda-801b-46e8dbbd0b49" providerId="ADAL" clId="{8FC5F3BC-109C-474A-8400-991F68EB9C9E}" dt="2023-02-24T04:51:16.107" v="728" actId="478"/>
          <ac:spMkLst>
            <pc:docMk/>
            <pc:sldMk cId="117609677" sldId="2147470826"/>
            <ac:spMk id="127" creationId="{E371DED7-B735-9385-D58D-F804B706DB51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128" creationId="{55A5182E-FEC1-8406-8BFE-C427E16E88A9}"/>
          </ac:spMkLst>
        </pc:spChg>
        <pc:spChg chg="add del mod">
          <ac:chgData name="Gang Liu" userId="c4dd85b7-3634-4bda-801b-46e8dbbd0b49" providerId="ADAL" clId="{8FC5F3BC-109C-474A-8400-991F68EB9C9E}" dt="2023-02-24T04:51:12.678" v="726" actId="478"/>
          <ac:spMkLst>
            <pc:docMk/>
            <pc:sldMk cId="117609677" sldId="2147470826"/>
            <ac:spMk id="131" creationId="{B57B73BE-0E3D-E99A-ED41-BB74C2442CCE}"/>
          </ac:spMkLst>
        </pc:spChg>
        <pc:spChg chg="add del mod">
          <ac:chgData name="Gang Liu" userId="c4dd85b7-3634-4bda-801b-46e8dbbd0b49" providerId="ADAL" clId="{8FC5F3BC-109C-474A-8400-991F68EB9C9E}" dt="2023-02-24T04:51:10.854" v="725" actId="478"/>
          <ac:spMkLst>
            <pc:docMk/>
            <pc:sldMk cId="117609677" sldId="2147470826"/>
            <ac:spMk id="134" creationId="{184DFBB2-045B-61FE-D842-2E407CE8A31A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40" creationId="{7B19DBCE-8FFC-F952-2F25-E2CC221552AD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41" creationId="{8A24D5F4-482D-5FF3-8B44-B22873AC1827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42" creationId="{5E25CB33-9599-2478-7BE6-FDEEC4F085DD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46" creationId="{BA55E719-A91E-8083-6746-7F2E5D172EA4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50" creationId="{06DCBEB2-C2F4-A891-2ED2-B5398339B24A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55" creationId="{FEEAF8D6-67EC-7ECD-3571-78B00F349325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56" creationId="{738A3808-C39D-AB31-EABF-2EB98FA95D04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57" creationId="{E73F06B8-9317-1286-E305-FB761C0C124D}"/>
          </ac:spMkLst>
        </pc:spChg>
        <pc:spChg chg="add mod">
          <ac:chgData name="Gang Liu" userId="c4dd85b7-3634-4bda-801b-46e8dbbd0b49" providerId="ADAL" clId="{8FC5F3BC-109C-474A-8400-991F68EB9C9E}" dt="2023-02-24T04:51:25.742" v="730" actId="1076"/>
          <ac:spMkLst>
            <pc:docMk/>
            <pc:sldMk cId="117609677" sldId="2147470826"/>
            <ac:spMk id="160" creationId="{194BC031-5B64-D643-AAAA-EE9F582D208A}"/>
          </ac:spMkLst>
        </pc:spChg>
        <pc:spChg chg="add del mod">
          <ac:chgData name="Gang Liu" userId="c4dd85b7-3634-4bda-801b-46e8dbbd0b49" providerId="ADAL" clId="{8FC5F3BC-109C-474A-8400-991F68EB9C9E}" dt="2023-02-24T05:18:10.805" v="1189" actId="1076"/>
          <ac:spMkLst>
            <pc:docMk/>
            <pc:sldMk cId="117609677" sldId="2147470826"/>
            <ac:spMk id="163" creationId="{06F9F550-3BED-BAC7-0F24-68021FF18459}"/>
          </ac:spMkLst>
        </pc:spChg>
        <pc:spChg chg="add del">
          <ac:chgData name="Gang Liu" userId="c4dd85b7-3634-4bda-801b-46e8dbbd0b49" providerId="ADAL" clId="{8FC5F3BC-109C-474A-8400-991F68EB9C9E}" dt="2023-02-24T04:50:41.535" v="719" actId="478"/>
          <ac:spMkLst>
            <pc:docMk/>
            <pc:sldMk cId="117609677" sldId="2147470826"/>
            <ac:spMk id="164" creationId="{B1055102-7A83-543A-61BB-1140C6DDA2CB}"/>
          </ac:spMkLst>
        </pc:spChg>
        <pc:spChg chg="add mod">
          <ac:chgData name="Gang Liu" userId="c4dd85b7-3634-4bda-801b-46e8dbbd0b49" providerId="ADAL" clId="{8FC5F3BC-109C-474A-8400-991F68EB9C9E}" dt="2023-02-24T05:03:39.874" v="892" actId="1076"/>
          <ac:spMkLst>
            <pc:docMk/>
            <pc:sldMk cId="117609677" sldId="2147470826"/>
            <ac:spMk id="168" creationId="{EAAC8681-2CDB-ECFE-D39C-9B157C3E8099}"/>
          </ac:spMkLst>
        </pc:spChg>
        <pc:spChg chg="add mod">
          <ac:chgData name="Gang Liu" userId="c4dd85b7-3634-4bda-801b-46e8dbbd0b49" providerId="ADAL" clId="{8FC5F3BC-109C-474A-8400-991F68EB9C9E}" dt="2023-02-24T05:02:48.328" v="886" actId="1076"/>
          <ac:spMkLst>
            <pc:docMk/>
            <pc:sldMk cId="117609677" sldId="2147470826"/>
            <ac:spMk id="169" creationId="{CB49F403-7658-6A83-F0F9-2A2A010F015C}"/>
          </ac:spMkLst>
        </pc:sp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6" creationId="{61D172DB-37DF-86E2-25CE-6737E923AE78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8" creationId="{1EA09D9D-BF36-8B71-5942-EBB7FA092488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9" creationId="{1E51D0D7-7422-117D-169F-FEB2859A5B81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0" creationId="{589994A7-85D1-A9C4-8FA2-87BB41B31406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1" creationId="{F518A25B-F13D-FCE4-AE8E-822051855B35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2" creationId="{CCD08F4F-DBE9-67A5-8509-54613B8859AE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3" creationId="{AEE91E5E-0DD7-CA3F-6CD9-F756DE1ACAEF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5" creationId="{FFC2222E-83E7-86FE-794B-3A040FE26411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6" creationId="{E17E575D-965C-6DA4-BEB2-C32B1904F933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7" creationId="{630F8333-F216-7BCA-8CD4-B809DB33A0B4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9" creationId="{F0A53179-58BC-2AF9-BA43-7B0A09E6DF14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20" creationId="{98AD7BA2-759C-FDEE-E36B-557011D0DE14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24" creationId="{C6745150-DDD7-859E-4CBB-4D73EF5F38CE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26" creationId="{22962EE6-E2FB-6DDF-461B-CF7F50E17A14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27" creationId="{6CC6A318-D07F-A10B-AA89-F5D5BBECEDDD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28" creationId="{4EAD34DC-B3D6-15BD-AA68-617A1190DA62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29" creationId="{943912BE-9AF1-D546-CC03-2DAD896B77B3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31" creationId="{4345D017-87F8-B9B1-BF25-96D9571CA203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32" creationId="{044EBB03-B047-A6DD-3DF8-991FC6B6BC30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33" creationId="{5D3DC371-5D20-E606-A935-DE9173182719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34" creationId="{A9611169-783D-823F-1A2F-34E62E09C13D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36" creationId="{0E363813-1DF1-A470-BF1B-6AF1EE495131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39" creationId="{A74B145B-58F9-A284-7D96-CD3C9A8DD9FC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40" creationId="{954C65EA-2B53-DF07-0F9C-956B80ED10F4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42" creationId="{A3552773-BB39-8FCE-850F-A1381F6A02C9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43" creationId="{997A2D26-B21F-CD02-D0E0-8E295F91129E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50" creationId="{7412F309-85A3-EAA3-492C-802D746797D2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51" creationId="{B389D01D-1B0E-3FF1-D9E7-4A3E833A927B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55" creationId="{368A50B3-2BDF-250B-1469-5151743274B3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58" creationId="{9F3715E3-B7B9-EC57-1ADA-DE23026AA96C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59" creationId="{7A8F1875-84B9-F7A2-61D7-182D60042D2B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60" creationId="{402FF142-D321-2D43-D40C-D839CB5AE771}"/>
          </ac:picMkLst>
        </pc:picChg>
        <pc:picChg chg="add mod">
          <ac:chgData name="Gang Liu" userId="c4dd85b7-3634-4bda-801b-46e8dbbd0b49" providerId="ADAL" clId="{8FC5F3BC-109C-474A-8400-991F68EB9C9E}" dt="2023-02-24T04:53:43.363" v="801" actId="1076"/>
          <ac:picMkLst>
            <pc:docMk/>
            <pc:sldMk cId="117609677" sldId="2147470826"/>
            <ac:picMk id="61" creationId="{3FB74DFB-A443-2F99-816B-FBAFD6720BB8}"/>
          </ac:picMkLst>
        </pc:picChg>
        <pc:picChg chg="add mod">
          <ac:chgData name="Gang Liu" userId="c4dd85b7-3634-4bda-801b-46e8dbbd0b49" providerId="ADAL" clId="{8FC5F3BC-109C-474A-8400-991F68EB9C9E}" dt="2023-02-24T04:55:40.836" v="830" actId="1076"/>
          <ac:picMkLst>
            <pc:docMk/>
            <pc:sldMk cId="117609677" sldId="2147470826"/>
            <ac:picMk id="62" creationId="{6BF2DF87-837C-E7A4-371B-00A49D590BE8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64" creationId="{08CDC988-138E-75CC-595A-69BE1933CECE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65" creationId="{6D1E67C9-5AD8-39E9-C769-4571324185A5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67" creationId="{51C969EE-6645-E2A5-3335-BFBBA5EED7CC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68" creationId="{FC626EFC-1FA8-F1B7-CE3C-2B31A5FC3164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70" creationId="{6F936EFB-CE93-0A2D-75C5-D4219653AA23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72" creationId="{49665D7D-0CE7-7212-F684-C04CC23FD94A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75" creationId="{6432C9DF-DF24-E6F4-B75E-3B6050136DF2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77" creationId="{1055B158-658C-553E-518E-30D95BD8E13A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78" creationId="{B4384489-26C6-F791-1CAD-9A815AA4800C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82" creationId="{1AF0468A-DBC5-F7C8-9D83-58D5CB2A270F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85" creationId="{B750FC41-514E-8DEC-79C8-ECD06C0460E7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86" creationId="{137E3D72-BC98-409F-AB49-25A60B13BB4E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87" creationId="{580F254F-409D-7BBC-07F4-D0B03345E3A0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88" creationId="{C6FCC926-1BB0-CE58-8F39-96E3EBE077F1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92" creationId="{37D1E3EE-640F-24AA-D5E9-D6F96D18FBA5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93" creationId="{14E492D6-6B40-DEA2-C60E-E0B5232E2088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95" creationId="{7289CAE2-8CB2-7BCF-8B37-B2D4092E07EC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97" creationId="{364F5044-FC17-00C8-0E27-24DBC2735041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98" creationId="{731CA2BB-D351-A39E-A010-500466A8F184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99" creationId="{824072BF-DC37-FA9E-02FF-524C9A667DE3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100" creationId="{0836B466-3404-7B02-DADE-268935359763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104" creationId="{1353095B-E23D-D370-F81D-A4814E812454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110" creationId="{2A91F673-BDDA-314E-4AC7-3DF303A9FC29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111" creationId="{2BDCC430-A0BB-82EC-FBB8-87AC5B629D34}"/>
          </ac:picMkLst>
        </pc:picChg>
        <pc:picChg chg="add del">
          <ac:chgData name="Gang Liu" userId="c4dd85b7-3634-4bda-801b-46e8dbbd0b49" providerId="ADAL" clId="{8FC5F3BC-109C-474A-8400-991F68EB9C9E}" dt="2023-02-24T04:50:41.535" v="719" actId="478"/>
          <ac:picMkLst>
            <pc:docMk/>
            <pc:sldMk cId="117609677" sldId="2147470826"/>
            <ac:picMk id="118" creationId="{CB843789-3389-72E4-7B23-73437FAE0920}"/>
          </ac:picMkLst>
        </pc:picChg>
        <pc:picChg chg="add del mod">
          <ac:chgData name="Gang Liu" userId="c4dd85b7-3634-4bda-801b-46e8dbbd0b49" providerId="ADAL" clId="{8FC5F3BC-109C-474A-8400-991F68EB9C9E}" dt="2023-02-24T04:51:12.678" v="726" actId="478"/>
          <ac:picMkLst>
            <pc:docMk/>
            <pc:sldMk cId="117609677" sldId="2147470826"/>
            <ac:picMk id="121" creationId="{68D546BC-C980-5661-E95C-43FAF7E0332A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23" creationId="{B3F206FC-89A8-A151-6CBF-96A30FB24AFE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24" creationId="{3FA11712-5401-C199-236B-902D4DC9894F}"/>
          </ac:picMkLst>
        </pc:picChg>
        <pc:picChg chg="add del mod">
          <ac:chgData name="Gang Liu" userId="c4dd85b7-3634-4bda-801b-46e8dbbd0b49" providerId="ADAL" clId="{8FC5F3BC-109C-474A-8400-991F68EB9C9E}" dt="2023-02-24T04:51:09.536" v="723" actId="478"/>
          <ac:picMkLst>
            <pc:docMk/>
            <pc:sldMk cId="117609677" sldId="2147470826"/>
            <ac:picMk id="126" creationId="{C6DFD686-E9F8-3F7A-67A0-2B0528A08486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43" creationId="{CD6E8C8D-A1B6-278C-77B3-8C4AC110C2AC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47" creationId="{54940A3F-632D-9836-560C-27290F3966A0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48" creationId="{5BE7D49D-2DA7-9AEE-9938-868AD7BF6FA6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51" creationId="{88E20A48-55B0-CAE6-9696-6447947A1D87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52" creationId="{62BD135B-5B2E-D1EB-746C-40752E4C7734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53" creationId="{F2398791-3C2D-C449-2477-DEC8B0D87EBF}"/>
          </ac:picMkLst>
        </pc:picChg>
        <pc:picChg chg="add mod">
          <ac:chgData name="Gang Liu" userId="c4dd85b7-3634-4bda-801b-46e8dbbd0b49" providerId="ADAL" clId="{8FC5F3BC-109C-474A-8400-991F68EB9C9E}" dt="2023-02-24T04:51:25.742" v="730" actId="1076"/>
          <ac:picMkLst>
            <pc:docMk/>
            <pc:sldMk cId="117609677" sldId="2147470826"/>
            <ac:picMk id="159" creationId="{FFAD7364-B574-BB89-6FCC-A99D036972C1}"/>
          </ac:picMkLst>
        </pc:picChg>
        <pc:picChg chg="add mod">
          <ac:chgData name="Gang Liu" userId="c4dd85b7-3634-4bda-801b-46e8dbbd0b49" providerId="ADAL" clId="{8FC5F3BC-109C-474A-8400-991F68EB9C9E}" dt="2023-02-24T04:52:06.815" v="742" actId="1076"/>
          <ac:picMkLst>
            <pc:docMk/>
            <pc:sldMk cId="117609677" sldId="2147470826"/>
            <ac:picMk id="170" creationId="{D2933E13-EC0D-7D83-0DAC-0B222337D03B}"/>
          </ac:picMkLst>
        </pc:picChg>
        <pc:picChg chg="add mod">
          <ac:chgData name="Gang Liu" userId="c4dd85b7-3634-4bda-801b-46e8dbbd0b49" providerId="ADAL" clId="{8FC5F3BC-109C-474A-8400-991F68EB9C9E}" dt="2023-02-24T04:52:17.932" v="746" actId="1076"/>
          <ac:picMkLst>
            <pc:docMk/>
            <pc:sldMk cId="117609677" sldId="2147470826"/>
            <ac:picMk id="171" creationId="{9FFFE89C-3C4B-7CFF-B599-644B87F111D1}"/>
          </ac:picMkLst>
        </pc:picChg>
        <pc:picChg chg="add mod">
          <ac:chgData name="Gang Liu" userId="c4dd85b7-3634-4bda-801b-46e8dbbd0b49" providerId="ADAL" clId="{8FC5F3BC-109C-474A-8400-991F68EB9C9E}" dt="2023-02-24T04:53:47.417" v="802" actId="1076"/>
          <ac:picMkLst>
            <pc:docMk/>
            <pc:sldMk cId="117609677" sldId="2147470826"/>
            <ac:picMk id="172" creationId="{1CE5633C-F0C8-C648-64A4-69C2F94D16C7}"/>
          </ac:picMkLst>
        </pc:picChg>
        <pc:picChg chg="add mod">
          <ac:chgData name="Gang Liu" userId="c4dd85b7-3634-4bda-801b-46e8dbbd0b49" providerId="ADAL" clId="{8FC5F3BC-109C-474A-8400-991F68EB9C9E}" dt="2023-02-24T04:53:47.417" v="802" actId="1076"/>
          <ac:picMkLst>
            <pc:docMk/>
            <pc:sldMk cId="117609677" sldId="2147470826"/>
            <ac:picMk id="173" creationId="{F23D51CE-6054-E9CE-2B20-5D0E936F89A2}"/>
          </ac:picMkLst>
        </pc:pic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37" creationId="{B641A2AD-1B3B-BBC6-7038-04FD07ED4592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38" creationId="{70B71567-BF0A-4CCB-B631-3E9ACFEF9390}"/>
          </ac:cxnSpMkLst>
        </pc:cxnChg>
        <pc:cxnChg chg="add mod">
          <ac:chgData name="Gang Liu" userId="c4dd85b7-3634-4bda-801b-46e8dbbd0b49" providerId="ADAL" clId="{8FC5F3BC-109C-474A-8400-991F68EB9C9E}" dt="2023-02-24T05:02:17.373" v="876" actId="14100"/>
          <ac:cxnSpMkLst>
            <pc:docMk/>
            <pc:sldMk cId="117609677" sldId="2147470826"/>
            <ac:cxnSpMk id="44" creationId="{813E8323-A077-5532-4FF5-66892E3F51D7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52" creationId="{AAA57F6A-1849-5A8E-FDC5-0D310B0024C5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53" creationId="{C02528C6-094A-0883-22D1-A23156775F49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54" creationId="{26699E70-0925-E852-4A35-A35A10419B4C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89" creationId="{A3A62BBF-D60A-C6F6-FBDB-C0146E68A597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90" creationId="{0E3BCA9B-2328-29CA-5E01-1E8DC45510ED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03" creationId="{9F3C3B46-FF02-344C-9DB3-88E0805ECF29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06" creationId="{D465D704-2402-AD29-AB72-B13A03EE678E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07" creationId="{289F1E4B-7F66-8856-8172-87D420A5BEE8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08" creationId="{7E5409B5-A89E-3872-B2AF-D5C76927DC9F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09" creationId="{0BD46279-97EB-FD65-57EC-4E55F81592C7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13" creationId="{5DE63615-023B-8B14-5EC7-F0374BBDEB34}"/>
          </ac:cxnSpMkLst>
        </pc:cxnChg>
        <pc:cxnChg chg="add del mod">
          <ac:chgData name="Gang Liu" userId="c4dd85b7-3634-4bda-801b-46e8dbbd0b49" providerId="ADAL" clId="{8FC5F3BC-109C-474A-8400-991F68EB9C9E}" dt="2023-02-24T04:51:12.678" v="726" actId="478"/>
          <ac:cxnSpMkLst>
            <pc:docMk/>
            <pc:sldMk cId="117609677" sldId="2147470826"/>
            <ac:cxnSpMk id="129" creationId="{B9BCD01E-B740-580A-3093-33C719FCF71B}"/>
          </ac:cxnSpMkLst>
        </pc:cxnChg>
        <pc:cxnChg chg="add del mod">
          <ac:chgData name="Gang Liu" userId="c4dd85b7-3634-4bda-801b-46e8dbbd0b49" providerId="ADAL" clId="{8FC5F3BC-109C-474A-8400-991F68EB9C9E}" dt="2023-02-24T04:51:12.678" v="726" actId="478"/>
          <ac:cxnSpMkLst>
            <pc:docMk/>
            <pc:sldMk cId="117609677" sldId="2147470826"/>
            <ac:cxnSpMk id="130" creationId="{C2B2E464-77F0-48B8-A5BD-FF6C871DDA92}"/>
          </ac:cxnSpMkLst>
        </pc:cxnChg>
        <pc:cxnChg chg="add del mod">
          <ac:chgData name="Gang Liu" userId="c4dd85b7-3634-4bda-801b-46e8dbbd0b49" providerId="ADAL" clId="{8FC5F3BC-109C-474A-8400-991F68EB9C9E}" dt="2023-02-24T04:51:12.678" v="726" actId="478"/>
          <ac:cxnSpMkLst>
            <pc:docMk/>
            <pc:sldMk cId="117609677" sldId="2147470826"/>
            <ac:cxnSpMk id="132" creationId="{B20BB914-3C7F-0942-A0CC-BFDDCD4E2042}"/>
          </ac:cxnSpMkLst>
        </pc:cxnChg>
        <pc:cxnChg chg="add del mod">
          <ac:chgData name="Gang Liu" userId="c4dd85b7-3634-4bda-801b-46e8dbbd0b49" providerId="ADAL" clId="{8FC5F3BC-109C-474A-8400-991F68EB9C9E}" dt="2023-02-24T04:51:12.678" v="726" actId="478"/>
          <ac:cxnSpMkLst>
            <pc:docMk/>
            <pc:sldMk cId="117609677" sldId="2147470826"/>
            <ac:cxnSpMk id="133" creationId="{BA0E225C-7F5E-50E2-D3DF-ED3E39CB75E2}"/>
          </ac:cxnSpMkLst>
        </pc:cxnChg>
        <pc:cxnChg chg="add del mod">
          <ac:chgData name="Gang Liu" userId="c4dd85b7-3634-4bda-801b-46e8dbbd0b49" providerId="ADAL" clId="{8FC5F3BC-109C-474A-8400-991F68EB9C9E}" dt="2023-02-24T04:51:07.565" v="721" actId="478"/>
          <ac:cxnSpMkLst>
            <pc:docMk/>
            <pc:sldMk cId="117609677" sldId="2147470826"/>
            <ac:cxnSpMk id="135" creationId="{9D9E704F-7788-F692-1E9E-F361549D8986}"/>
          </ac:cxnSpMkLst>
        </pc:cxnChg>
        <pc:cxnChg chg="add del mod">
          <ac:chgData name="Gang Liu" userId="c4dd85b7-3634-4bda-801b-46e8dbbd0b49" providerId="ADAL" clId="{8FC5F3BC-109C-474A-8400-991F68EB9C9E}" dt="2023-02-24T04:51:08.810" v="722" actId="478"/>
          <ac:cxnSpMkLst>
            <pc:docMk/>
            <pc:sldMk cId="117609677" sldId="2147470826"/>
            <ac:cxnSpMk id="136" creationId="{EF2D5222-47F8-409F-A0D8-4D4A85AD9B3F}"/>
          </ac:cxnSpMkLst>
        </pc:cxnChg>
        <pc:cxnChg chg="add del mod">
          <ac:chgData name="Gang Liu" userId="c4dd85b7-3634-4bda-801b-46e8dbbd0b49" providerId="ADAL" clId="{8FC5F3BC-109C-474A-8400-991F68EB9C9E}" dt="2023-02-24T04:51:12.678" v="726" actId="478"/>
          <ac:cxnSpMkLst>
            <pc:docMk/>
            <pc:sldMk cId="117609677" sldId="2147470826"/>
            <ac:cxnSpMk id="137" creationId="{A778469A-77DC-1E1B-CDF6-677892B6D76D}"/>
          </ac:cxnSpMkLst>
        </pc:cxnChg>
        <pc:cxnChg chg="add del mod">
          <ac:chgData name="Gang Liu" userId="c4dd85b7-3634-4bda-801b-46e8dbbd0b49" providerId="ADAL" clId="{8FC5F3BC-109C-474A-8400-991F68EB9C9E}" dt="2023-02-24T04:51:12.678" v="726" actId="478"/>
          <ac:cxnSpMkLst>
            <pc:docMk/>
            <pc:sldMk cId="117609677" sldId="2147470826"/>
            <ac:cxnSpMk id="138" creationId="{46A46EB0-2F3A-1B02-EBEB-EC0312081895}"/>
          </ac:cxnSpMkLst>
        </pc:cxnChg>
        <pc:cxnChg chg="add del mod">
          <ac:chgData name="Gang Liu" userId="c4dd85b7-3634-4bda-801b-46e8dbbd0b49" providerId="ADAL" clId="{8FC5F3BC-109C-474A-8400-991F68EB9C9E}" dt="2023-02-24T04:51:10.235" v="724" actId="478"/>
          <ac:cxnSpMkLst>
            <pc:docMk/>
            <pc:sldMk cId="117609677" sldId="2147470826"/>
            <ac:cxnSpMk id="139" creationId="{89F28F02-7E59-0D25-0708-E9F3BD386D5E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44" creationId="{BC72867A-4BBE-3003-C533-27764F5EE8F0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45" creationId="{87ADDBD7-8F80-BE54-4256-FB8CA88AC69B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49" creationId="{1FE191FE-74E6-53AD-2B32-159023E3FCFA}"/>
          </ac:cxnSpMkLst>
        </pc:cxnChg>
        <pc:cxnChg chg="add del">
          <ac:chgData name="Gang Liu" userId="c4dd85b7-3634-4bda-801b-46e8dbbd0b49" providerId="ADAL" clId="{8FC5F3BC-109C-474A-8400-991F68EB9C9E}" dt="2023-02-24T04:50:41.535" v="719" actId="478"/>
          <ac:cxnSpMkLst>
            <pc:docMk/>
            <pc:sldMk cId="117609677" sldId="2147470826"/>
            <ac:cxnSpMk id="154" creationId="{E4A895A5-2A64-4BEE-1446-C1955EF9EA22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58" creationId="{45F676BB-E64C-A7B5-8FC1-CC58392C6F9C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61" creationId="{BE92D123-C0C7-5CCC-B37D-2830777075FB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62" creationId="{FC0CD84B-0C21-7EB2-E12F-E65520DBE2F2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65" creationId="{D1F6BE42-8878-A5E1-B1DE-F5656E2CFD9C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66" creationId="{9832493B-6A5B-282E-BFFB-E3C5B578F914}"/>
          </ac:cxnSpMkLst>
        </pc:cxnChg>
        <pc:cxnChg chg="add mod">
          <ac:chgData name="Gang Liu" userId="c4dd85b7-3634-4bda-801b-46e8dbbd0b49" providerId="ADAL" clId="{8FC5F3BC-109C-474A-8400-991F68EB9C9E}" dt="2023-02-24T04:51:25.742" v="730" actId="1076"/>
          <ac:cxnSpMkLst>
            <pc:docMk/>
            <pc:sldMk cId="117609677" sldId="2147470826"/>
            <ac:cxnSpMk id="167" creationId="{B27F7085-D73A-BA56-E70E-71C40D2674F0}"/>
          </ac:cxnSpMkLst>
        </pc:cxnChg>
        <pc:cxnChg chg="add del mod">
          <ac:chgData name="Gang Liu" userId="c4dd85b7-3634-4bda-801b-46e8dbbd0b49" providerId="ADAL" clId="{8FC5F3BC-109C-474A-8400-991F68EB9C9E}" dt="2023-02-24T04:54:20.150" v="807" actId="478"/>
          <ac:cxnSpMkLst>
            <pc:docMk/>
            <pc:sldMk cId="117609677" sldId="2147470826"/>
            <ac:cxnSpMk id="174" creationId="{B189744B-B0E0-DBB8-574D-80E209FB8B8F}"/>
          </ac:cxnSpMkLst>
        </pc:cxnChg>
        <pc:cxnChg chg="add del mod">
          <ac:chgData name="Gang Liu" userId="c4dd85b7-3634-4bda-801b-46e8dbbd0b49" providerId="ADAL" clId="{8FC5F3BC-109C-474A-8400-991F68EB9C9E}" dt="2023-02-24T04:55:03.452" v="820" actId="478"/>
          <ac:cxnSpMkLst>
            <pc:docMk/>
            <pc:sldMk cId="117609677" sldId="2147470826"/>
            <ac:cxnSpMk id="178" creationId="{C26DCEB0-B04F-930F-6C39-9BB4B5C25662}"/>
          </ac:cxnSpMkLst>
        </pc:cxnChg>
        <pc:cxnChg chg="add del mod">
          <ac:chgData name="Gang Liu" userId="c4dd85b7-3634-4bda-801b-46e8dbbd0b49" providerId="ADAL" clId="{8FC5F3BC-109C-474A-8400-991F68EB9C9E}" dt="2023-02-24T04:54:19.508" v="806" actId="478"/>
          <ac:cxnSpMkLst>
            <pc:docMk/>
            <pc:sldMk cId="117609677" sldId="2147470826"/>
            <ac:cxnSpMk id="186" creationId="{27769E5F-8F9E-B2F1-F1DF-A365B6E309AA}"/>
          </ac:cxnSpMkLst>
        </pc:cxnChg>
        <pc:cxnChg chg="add del mod">
          <ac:chgData name="Gang Liu" userId="c4dd85b7-3634-4bda-801b-46e8dbbd0b49" providerId="ADAL" clId="{8FC5F3BC-109C-474A-8400-991F68EB9C9E}" dt="2023-02-24T04:55:04.348" v="821" actId="478"/>
          <ac:cxnSpMkLst>
            <pc:docMk/>
            <pc:sldMk cId="117609677" sldId="2147470826"/>
            <ac:cxnSpMk id="188" creationId="{ECB420C1-7C88-E4F4-FD37-65B35D1103C6}"/>
          </ac:cxnSpMkLst>
        </pc:cxnChg>
        <pc:cxnChg chg="add mod">
          <ac:chgData name="Gang Liu" userId="c4dd85b7-3634-4bda-801b-46e8dbbd0b49" providerId="ADAL" clId="{8FC5F3BC-109C-474A-8400-991F68EB9C9E}" dt="2023-02-24T04:55:12.625" v="824" actId="13822"/>
          <ac:cxnSpMkLst>
            <pc:docMk/>
            <pc:sldMk cId="117609677" sldId="2147470826"/>
            <ac:cxnSpMk id="199" creationId="{932C2F1E-85AD-186E-FF98-81A71A74ED7D}"/>
          </ac:cxnSpMkLst>
        </pc:cxnChg>
        <pc:cxnChg chg="add mod">
          <ac:chgData name="Gang Liu" userId="c4dd85b7-3634-4bda-801b-46e8dbbd0b49" providerId="ADAL" clId="{8FC5F3BC-109C-474A-8400-991F68EB9C9E}" dt="2023-02-24T05:01:56.596" v="875" actId="1582"/>
          <ac:cxnSpMkLst>
            <pc:docMk/>
            <pc:sldMk cId="117609677" sldId="2147470826"/>
            <ac:cxnSpMk id="202" creationId="{F6CC38C6-D602-F2D6-7D36-A4E7026ABA7C}"/>
          </ac:cxnSpMkLst>
        </pc:cxnChg>
        <pc:cxnChg chg="add mod">
          <ac:chgData name="Gang Liu" userId="c4dd85b7-3634-4bda-801b-46e8dbbd0b49" providerId="ADAL" clId="{8FC5F3BC-109C-474A-8400-991F68EB9C9E}" dt="2023-02-24T05:02:59.660" v="887" actId="693"/>
          <ac:cxnSpMkLst>
            <pc:docMk/>
            <pc:sldMk cId="117609677" sldId="2147470826"/>
            <ac:cxnSpMk id="206" creationId="{AC76A3BB-9A94-539A-8969-3D333AFD14B6}"/>
          </ac:cxnSpMkLst>
        </pc:cxnChg>
        <pc:cxnChg chg="add mod">
          <ac:chgData name="Gang Liu" userId="c4dd85b7-3634-4bda-801b-46e8dbbd0b49" providerId="ADAL" clId="{8FC5F3BC-109C-474A-8400-991F68EB9C9E}" dt="2023-02-24T05:03:04.209" v="888" actId="108"/>
          <ac:cxnSpMkLst>
            <pc:docMk/>
            <pc:sldMk cId="117609677" sldId="2147470826"/>
            <ac:cxnSpMk id="209" creationId="{9F0D5A2C-AF80-30E9-55D1-FA02D00D2945}"/>
          </ac:cxnSpMkLst>
        </pc:cxnChg>
      </pc:sldChg>
      <pc:sldChg chg="modSp add mod">
        <pc:chgData name="Gang Liu" userId="c4dd85b7-3634-4bda-801b-46e8dbbd0b49" providerId="ADAL" clId="{8FC5F3BC-109C-474A-8400-991F68EB9C9E}" dt="2023-02-24T05:08:03.871" v="934" actId="20577"/>
        <pc:sldMkLst>
          <pc:docMk/>
          <pc:sldMk cId="2438694390" sldId="2147470827"/>
        </pc:sldMkLst>
        <pc:graphicFrameChg chg="mod modGraphic">
          <ac:chgData name="Gang Liu" userId="c4dd85b7-3634-4bda-801b-46e8dbbd0b49" providerId="ADAL" clId="{8FC5F3BC-109C-474A-8400-991F68EB9C9E}" dt="2023-02-24T05:08:03.871" v="934" actId="20577"/>
          <ac:graphicFrameMkLst>
            <pc:docMk/>
            <pc:sldMk cId="2438694390" sldId="2147470827"/>
            <ac:graphicFrameMk id="2" creationId="{BCFEBB2A-7D72-E411-39FD-7B6B3B733B6D}"/>
          </ac:graphicFrameMkLst>
        </pc:graphicFrameChg>
      </pc:sldChg>
      <pc:sldMasterChg chg="delSldLayout">
        <pc:chgData name="Gang Liu" userId="c4dd85b7-3634-4bda-801b-46e8dbbd0b49" providerId="ADAL" clId="{8FC5F3BC-109C-474A-8400-991F68EB9C9E}" dt="2023-02-24T04:06:14.406" v="42" actId="2696"/>
        <pc:sldMasterMkLst>
          <pc:docMk/>
          <pc:sldMasterMk cId="0" sldId="2147483648"/>
        </pc:sldMasterMkLst>
        <pc:sldLayoutChg chg="del">
          <pc:chgData name="Gang Liu" userId="c4dd85b7-3634-4bda-801b-46e8dbbd0b49" providerId="ADAL" clId="{8FC5F3BC-109C-474A-8400-991F68EB9C9E}" dt="2023-02-24T04:06:14.406" v="42" actId="2696"/>
          <pc:sldLayoutMkLst>
            <pc:docMk/>
            <pc:sldMasterMk cId="0" sldId="2147483648"/>
            <pc:sldLayoutMk cId="642869250" sldId="2147483672"/>
          </pc:sldLayoutMkLst>
        </pc:sldLayoutChg>
        <pc:sldLayoutChg chg="del">
          <pc:chgData name="Gang Liu" userId="c4dd85b7-3634-4bda-801b-46e8dbbd0b49" providerId="ADAL" clId="{8FC5F3BC-109C-474A-8400-991F68EB9C9E}" dt="2023-02-24T03:28:18.694" v="34" actId="2696"/>
          <pc:sldLayoutMkLst>
            <pc:docMk/>
            <pc:sldMasterMk cId="0" sldId="2147483648"/>
            <pc:sldLayoutMk cId="2706647933" sldId="2147483674"/>
          </pc:sldLayoutMkLst>
        </pc:sldLayoutChg>
      </pc:sldMasterChg>
    </pc:docChg>
  </pc:docChgLst>
  <pc:docChgLst>
    <pc:chgData name="Gang Liu" userId="c4dd85b7-3634-4bda-801b-46e8dbbd0b49" providerId="ADAL" clId="{ACCA5A34-0779-40AA-961C-79B10F81B364}"/>
    <pc:docChg chg="undo custSel addSld delSld modSld sldOrd">
      <pc:chgData name="Gang Liu" userId="c4dd85b7-3634-4bda-801b-46e8dbbd0b49" providerId="ADAL" clId="{ACCA5A34-0779-40AA-961C-79B10F81B364}" dt="2023-03-20T07:43:56.145" v="2394"/>
      <pc:docMkLst>
        <pc:docMk/>
      </pc:docMkLst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889671449" sldId="484"/>
        </pc:sldMkLst>
      </pc:sldChg>
      <pc:sldChg chg="addSp delSp modSp mod ord delAnim modAnim">
        <pc:chgData name="Gang Liu" userId="c4dd85b7-3634-4bda-801b-46e8dbbd0b49" providerId="ADAL" clId="{ACCA5A34-0779-40AA-961C-79B10F81B364}" dt="2023-03-20T06:46:09.426" v="1528" actId="164"/>
        <pc:sldMkLst>
          <pc:docMk/>
          <pc:sldMk cId="1840217378" sldId="485"/>
        </pc:sldMkLst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2" creationId="{55842B2C-2110-3ABC-803E-B38D91B3BEF9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4" creationId="{4D68B537-B28C-D41B-0F24-D8C2965D2CC7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5" creationId="{50082306-924E-D3AD-624A-2D3B2DF71A63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7" creationId="{B3C9721D-05BC-DB80-1EA0-C117DF353D37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9" creationId="{874237BB-D5C0-A04F-7E4B-DA9A42A02BA9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1" creationId="{61D86F7B-066D-FF72-016A-D3D19B30B8C9}"/>
          </ac:spMkLst>
        </pc:spChg>
        <pc:spChg chg="add mod or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2" creationId="{7B443825-C9CE-2972-F1DF-8DCDA80AE39D}"/>
          </ac:spMkLst>
        </pc:spChg>
        <pc:spChg chg="add del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8" creationId="{A867C2DB-4C43-4341-F0B6-8A1E236DED65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21" creationId="{6AB8D0DF-8091-7D86-0283-414FF82D4A86}"/>
          </ac:spMkLst>
        </pc:spChg>
        <pc:spChg chg="add del mod topLvl">
          <ac:chgData name="Gang Liu" userId="c4dd85b7-3634-4bda-801b-46e8dbbd0b49" providerId="ADAL" clId="{ACCA5A34-0779-40AA-961C-79B10F81B364}" dt="2023-03-20T06:12:03.720" v="584" actId="478"/>
          <ac:spMkLst>
            <pc:docMk/>
            <pc:sldMk cId="1840217378" sldId="485"/>
            <ac:spMk id="22" creationId="{41069AD7-AAA6-DAE4-D212-704441B7A758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23" creationId="{2FA81BDD-2B8B-703C-BFB2-F467BC1B5906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25" creationId="{A0755821-F762-4E8F-860C-5CC61BABD1AE}"/>
          </ac:spMkLst>
        </pc:spChg>
        <pc:spChg chg="add del mod topLvl">
          <ac:chgData name="Gang Liu" userId="c4dd85b7-3634-4bda-801b-46e8dbbd0b49" providerId="ADAL" clId="{ACCA5A34-0779-40AA-961C-79B10F81B364}" dt="2023-03-20T06:12:00.780" v="581" actId="478"/>
          <ac:spMkLst>
            <pc:docMk/>
            <pc:sldMk cId="1840217378" sldId="485"/>
            <ac:spMk id="30" creationId="{3E0A955C-CF02-DCFF-CFF7-0B883CBBE21B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31" creationId="{96E26A23-9D29-EE5B-A5FE-87DD4C254CC9}"/>
          </ac:spMkLst>
        </pc:spChg>
        <pc:spChg chg="add mod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32" creationId="{2742BD6A-80E7-B41E-5797-78BC7EC75524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35" creationId="{64BD3E61-C73B-53D8-7BFC-3EA77962BAB6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37" creationId="{43F79AF6-E0B2-E710-4C26-4ED11F522546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38" creationId="{B532F110-0FCF-1B4F-9CA3-92524F57E674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41" creationId="{2CB812D3-57C9-21AB-434E-A1A96E681B19}"/>
          </ac:spMkLst>
        </pc:spChg>
        <pc:spChg chg="del mod">
          <ac:chgData name="Gang Liu" userId="c4dd85b7-3634-4bda-801b-46e8dbbd0b49" providerId="ADAL" clId="{ACCA5A34-0779-40AA-961C-79B10F81B364}" dt="2023-03-20T05:51:28.234" v="123" actId="478"/>
          <ac:spMkLst>
            <pc:docMk/>
            <pc:sldMk cId="1840217378" sldId="485"/>
            <ac:spMk id="48" creationId="{8514AE7A-4305-9054-39A2-466E2BC29FCF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49" creationId="{66054D7F-DA08-0DF4-1F50-345A69882A4E}"/>
          </ac:spMkLst>
        </pc:spChg>
        <pc:spChg chg="add del mod topLvl">
          <ac:chgData name="Gang Liu" userId="c4dd85b7-3634-4bda-801b-46e8dbbd0b49" providerId="ADAL" clId="{ACCA5A34-0779-40AA-961C-79B10F81B364}" dt="2023-03-20T06:08:27.525" v="510" actId="478"/>
          <ac:spMkLst>
            <pc:docMk/>
            <pc:sldMk cId="1840217378" sldId="485"/>
            <ac:spMk id="55" creationId="{1162E7B8-A9F0-9F5C-A635-99729C1773F6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56" creationId="{D1631E4F-C321-6405-C667-992D9CC495F4}"/>
          </ac:spMkLst>
        </pc:spChg>
        <pc:spChg chg="del mod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57" creationId="{AF8EA8C6-F200-BC4E-7BDF-324B4769F061}"/>
          </ac:spMkLst>
        </pc:spChg>
        <pc:spChg chg="add del mod topLvl">
          <ac:chgData name="Gang Liu" userId="c4dd85b7-3634-4bda-801b-46e8dbbd0b49" providerId="ADAL" clId="{ACCA5A34-0779-40AA-961C-79B10F81B364}" dt="2023-03-20T06:08:26.654" v="509" actId="478"/>
          <ac:spMkLst>
            <pc:docMk/>
            <pc:sldMk cId="1840217378" sldId="485"/>
            <ac:spMk id="59" creationId="{2FF094CB-330D-468A-4BEA-73A6EA4498CE}"/>
          </ac:spMkLst>
        </pc:spChg>
        <pc:spChg chg="add del mod">
          <ac:chgData name="Gang Liu" userId="c4dd85b7-3634-4bda-801b-46e8dbbd0b49" providerId="ADAL" clId="{ACCA5A34-0779-40AA-961C-79B10F81B364}" dt="2023-03-20T06:04:59.771" v="445" actId="478"/>
          <ac:spMkLst>
            <pc:docMk/>
            <pc:sldMk cId="1840217378" sldId="485"/>
            <ac:spMk id="60" creationId="{84DFEFF3-EF20-4CEC-B36B-F38CD36DF7DE}"/>
          </ac:spMkLst>
        </pc:spChg>
        <pc:spChg chg="add del mod">
          <ac:chgData name="Gang Liu" userId="c4dd85b7-3634-4bda-801b-46e8dbbd0b49" providerId="ADAL" clId="{ACCA5A34-0779-40AA-961C-79B10F81B364}" dt="2023-03-20T06:04:59.021" v="444" actId="478"/>
          <ac:spMkLst>
            <pc:docMk/>
            <pc:sldMk cId="1840217378" sldId="485"/>
            <ac:spMk id="61" creationId="{ECA4AE0B-1A1F-E34C-D435-0DB8316DFE39}"/>
          </ac:spMkLst>
        </pc:spChg>
        <pc:spChg chg="add del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62" creationId="{8904B5BF-E28E-1127-231D-1F47DAE8A65B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63" creationId="{7CCAFC60-F020-488E-F798-E5A9A0687C21}"/>
          </ac:spMkLst>
        </pc:spChg>
        <pc:spChg chg="add del mod">
          <ac:chgData name="Gang Liu" userId="c4dd85b7-3634-4bda-801b-46e8dbbd0b49" providerId="ADAL" clId="{ACCA5A34-0779-40AA-961C-79B10F81B364}" dt="2023-03-20T06:04:49.563" v="437" actId="478"/>
          <ac:spMkLst>
            <pc:docMk/>
            <pc:sldMk cId="1840217378" sldId="485"/>
            <ac:spMk id="68" creationId="{E2E3321F-0B89-454D-5D8E-8E43BE9CCC4B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69" creationId="{70EA3FF6-309C-316C-3E14-08D81F84C08F}"/>
          </ac:spMkLst>
        </pc:spChg>
        <pc:spChg chg="add del mod">
          <ac:chgData name="Gang Liu" userId="c4dd85b7-3634-4bda-801b-46e8dbbd0b49" providerId="ADAL" clId="{ACCA5A34-0779-40AA-961C-79B10F81B364}" dt="2023-03-20T06:04:49.563" v="437" actId="478"/>
          <ac:spMkLst>
            <pc:docMk/>
            <pc:sldMk cId="1840217378" sldId="485"/>
            <ac:spMk id="71" creationId="{FA22AB96-A571-27D1-C9E9-2070BD316251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73" creationId="{A4D4C6BD-05C3-EE19-6820-9DD21448ED15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74" creationId="{A0B4DE06-8377-60E7-1DE7-4C5764428129}"/>
          </ac:spMkLst>
        </pc:spChg>
        <pc:spChg chg="add del mod">
          <ac:chgData name="Gang Liu" userId="c4dd85b7-3634-4bda-801b-46e8dbbd0b49" providerId="ADAL" clId="{ACCA5A34-0779-40AA-961C-79B10F81B364}" dt="2023-03-20T06:04:49.563" v="437" actId="478"/>
          <ac:spMkLst>
            <pc:docMk/>
            <pc:sldMk cId="1840217378" sldId="485"/>
            <ac:spMk id="75" creationId="{9C5E2970-86BA-81A1-EA6A-784E67E8EE35}"/>
          </ac:spMkLst>
        </pc:spChg>
        <pc:spChg chg="add del mod topLvl">
          <ac:chgData name="Gang Liu" userId="c4dd85b7-3634-4bda-801b-46e8dbbd0b49" providerId="ADAL" clId="{ACCA5A34-0779-40AA-961C-79B10F81B364}" dt="2023-03-20T06:07:42.003" v="487" actId="478"/>
          <ac:spMkLst>
            <pc:docMk/>
            <pc:sldMk cId="1840217378" sldId="485"/>
            <ac:spMk id="76" creationId="{AB0729CB-F1B0-EEFA-1662-1C46FE46409C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77" creationId="{911FABCA-AF3F-7B81-2CD2-17100CB16314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83" creationId="{071A3693-1088-F4A4-CBB9-0C8694468821}"/>
          </ac:spMkLst>
        </pc:spChg>
        <pc:spChg chg="add mod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85" creationId="{059FCEF7-F930-A9A9-BC58-D0AAB7F803EC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91" creationId="{96715FDC-9C00-0122-4339-8A361AAC45C1}"/>
          </ac:spMkLst>
        </pc:spChg>
        <pc:spChg chg="del mod topLvl">
          <ac:chgData name="Gang Liu" userId="c4dd85b7-3634-4bda-801b-46e8dbbd0b49" providerId="ADAL" clId="{ACCA5A34-0779-40AA-961C-79B10F81B364}" dt="2023-03-20T06:12:03.025" v="583" actId="478"/>
          <ac:spMkLst>
            <pc:docMk/>
            <pc:sldMk cId="1840217378" sldId="485"/>
            <ac:spMk id="94" creationId="{BB8696A8-A91D-10B0-2BB8-1108B8FF0219}"/>
          </ac:spMkLst>
        </pc:spChg>
        <pc:spChg chg="del mod topLvl">
          <ac:chgData name="Gang Liu" userId="c4dd85b7-3634-4bda-801b-46e8dbbd0b49" providerId="ADAL" clId="{ACCA5A34-0779-40AA-961C-79B10F81B364}" dt="2023-03-20T06:12:02.065" v="582" actId="478"/>
          <ac:spMkLst>
            <pc:docMk/>
            <pc:sldMk cId="1840217378" sldId="485"/>
            <ac:spMk id="95" creationId="{E5335877-7EAC-725B-EECE-9AF6EFAC8753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96" creationId="{C92B059D-900E-0390-DFBD-71E3090E5DA0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02" creationId="{310EE827-4B58-E0F8-E8FA-AC1414DECC9E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05" creationId="{D109BFDB-991E-0D5D-4AF5-49F8E2E5DAAB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14" creationId="{EC7F045D-0EF2-8CF4-B7ED-216164BEA940}"/>
          </ac:spMkLst>
        </pc:spChg>
        <pc:spChg chg="del mod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15" creationId="{038B24A1-0C0F-57E8-3588-68940DC9C1E3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16" creationId="{A8185050-AB7C-47A5-696D-98538B977548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17" creationId="{57480F8B-7D8A-D66C-EAC5-9319766A8654}"/>
          </ac:spMkLst>
        </pc:spChg>
        <pc:spChg chg="mod">
          <ac:chgData name="Gang Liu" userId="c4dd85b7-3634-4bda-801b-46e8dbbd0b49" providerId="ADAL" clId="{ACCA5A34-0779-40AA-961C-79B10F81B364}" dt="2023-03-20T06:10:59.852" v="554"/>
          <ac:spMkLst>
            <pc:docMk/>
            <pc:sldMk cId="1840217378" sldId="485"/>
            <ac:spMk id="124" creationId="{37471F2B-D179-C3F8-C881-15D9C0C3AC43}"/>
          </ac:spMkLst>
        </pc:spChg>
        <pc:spChg chg="mod">
          <ac:chgData name="Gang Liu" userId="c4dd85b7-3634-4bda-801b-46e8dbbd0b49" providerId="ADAL" clId="{ACCA5A34-0779-40AA-961C-79B10F81B364}" dt="2023-03-20T06:11:38.919" v="574" actId="1076"/>
          <ac:spMkLst>
            <pc:docMk/>
            <pc:sldMk cId="1840217378" sldId="485"/>
            <ac:spMk id="125" creationId="{67631A34-BF1D-9994-D68F-1B346969E643}"/>
          </ac:spMkLst>
        </pc:spChg>
        <pc:spChg chg="add del mod">
          <ac:chgData name="Gang Liu" userId="c4dd85b7-3634-4bda-801b-46e8dbbd0b49" providerId="ADAL" clId="{ACCA5A34-0779-40AA-961C-79B10F81B364}" dt="2023-03-20T06:14:27.653" v="653" actId="478"/>
          <ac:spMkLst>
            <pc:docMk/>
            <pc:sldMk cId="1840217378" sldId="485"/>
            <ac:spMk id="126" creationId="{F504DC70-1368-2152-A0B1-CA6CE5A40EA0}"/>
          </ac:spMkLst>
        </pc:spChg>
        <pc:spChg chg="add del mod">
          <ac:chgData name="Gang Liu" userId="c4dd85b7-3634-4bda-801b-46e8dbbd0b49" providerId="ADAL" clId="{ACCA5A34-0779-40AA-961C-79B10F81B364}" dt="2023-03-20T06:14:27.120" v="652" actId="478"/>
          <ac:spMkLst>
            <pc:docMk/>
            <pc:sldMk cId="1840217378" sldId="485"/>
            <ac:spMk id="127" creationId="{AA318845-0140-3B9D-AC24-4914F40AED9A}"/>
          </ac:spMkLst>
        </pc:spChg>
        <pc:spChg chg="add del mod">
          <ac:chgData name="Gang Liu" userId="c4dd85b7-3634-4bda-801b-46e8dbbd0b49" providerId="ADAL" clId="{ACCA5A34-0779-40AA-961C-79B10F81B364}" dt="2023-03-20T06:14:26.316" v="651" actId="478"/>
          <ac:spMkLst>
            <pc:docMk/>
            <pc:sldMk cId="1840217378" sldId="485"/>
            <ac:spMk id="128" creationId="{153EB9C4-CBFB-F5E6-F6A6-3831E98E0AB5}"/>
          </ac:spMkLst>
        </pc:spChg>
        <pc:spChg chg="add del mod">
          <ac:chgData name="Gang Liu" userId="c4dd85b7-3634-4bda-801b-46e8dbbd0b49" providerId="ADAL" clId="{ACCA5A34-0779-40AA-961C-79B10F81B364}" dt="2023-03-20T06:14:18.415" v="648"/>
          <ac:spMkLst>
            <pc:docMk/>
            <pc:sldMk cId="1840217378" sldId="485"/>
            <ac:spMk id="129" creationId="{A1796461-B311-8027-141D-CEBB66312794}"/>
          </ac:spMkLst>
        </pc:spChg>
        <pc:spChg chg="add del mod">
          <ac:chgData name="Gang Liu" userId="c4dd85b7-3634-4bda-801b-46e8dbbd0b49" providerId="ADAL" clId="{ACCA5A34-0779-40AA-961C-79B10F81B364}" dt="2023-03-20T06:14:15.772" v="635"/>
          <ac:spMkLst>
            <pc:docMk/>
            <pc:sldMk cId="1840217378" sldId="485"/>
            <ac:spMk id="130" creationId="{69E562BD-803B-D75C-0D22-BDC7064A0682}"/>
          </ac:spMkLst>
        </pc:spChg>
        <pc:spChg chg="add del mod">
          <ac:chgData name="Gang Liu" userId="c4dd85b7-3634-4bda-801b-46e8dbbd0b49" providerId="ADAL" clId="{ACCA5A34-0779-40AA-961C-79B10F81B364}" dt="2023-03-20T06:14:44.697" v="655"/>
          <ac:spMkLst>
            <pc:docMk/>
            <pc:sldMk cId="1840217378" sldId="485"/>
            <ac:spMk id="131" creationId="{C9A07606-2650-0A4F-155D-E7D46A8B9D89}"/>
          </ac:spMkLst>
        </pc:spChg>
        <pc:spChg chg="add mod ord topLvl">
          <ac:chgData name="Gang Liu" userId="c4dd85b7-3634-4bda-801b-46e8dbbd0b49" providerId="ADAL" clId="{ACCA5A34-0779-40AA-961C-79B10F81B364}" dt="2023-03-20T06:44:38.976" v="1505" actId="164"/>
          <ac:spMkLst>
            <pc:docMk/>
            <pc:sldMk cId="1840217378" sldId="485"/>
            <ac:spMk id="132" creationId="{8C25BEC5-6434-8467-001E-3FAEC135C333}"/>
          </ac:spMkLst>
        </pc:spChg>
        <pc:spChg chg="add mod topLvl">
          <ac:chgData name="Gang Liu" userId="c4dd85b7-3634-4bda-801b-46e8dbbd0b49" providerId="ADAL" clId="{ACCA5A34-0779-40AA-961C-79B10F81B364}" dt="2023-03-20T06:44:58.740" v="1510" actId="164"/>
          <ac:spMkLst>
            <pc:docMk/>
            <pc:sldMk cId="1840217378" sldId="485"/>
            <ac:spMk id="133" creationId="{A4BAEF10-51F7-3077-1AF1-6584603806B1}"/>
          </ac:spMkLst>
        </pc:spChg>
        <pc:spChg chg="add del mod">
          <ac:chgData name="Gang Liu" userId="c4dd85b7-3634-4bda-801b-46e8dbbd0b49" providerId="ADAL" clId="{ACCA5A34-0779-40AA-961C-79B10F81B364}" dt="2023-03-20T06:15:52.309" v="673"/>
          <ac:spMkLst>
            <pc:docMk/>
            <pc:sldMk cId="1840217378" sldId="485"/>
            <ac:spMk id="135" creationId="{B3C9356D-D016-DE36-BA5D-4D309072A0B4}"/>
          </ac:spMkLst>
        </pc:spChg>
        <pc:spChg chg="mod ord topLvl">
          <ac:chgData name="Gang Liu" userId="c4dd85b7-3634-4bda-801b-46e8dbbd0b49" providerId="ADAL" clId="{ACCA5A34-0779-40AA-961C-79B10F81B364}" dt="2023-03-20T06:44:38.976" v="1505" actId="164"/>
          <ac:spMkLst>
            <pc:docMk/>
            <pc:sldMk cId="1840217378" sldId="485"/>
            <ac:spMk id="137" creationId="{A48A5B83-B586-F031-7B5D-40FA572E8423}"/>
          </ac:spMkLst>
        </pc:spChg>
        <pc:spChg chg="mod ord topLvl">
          <ac:chgData name="Gang Liu" userId="c4dd85b7-3634-4bda-801b-46e8dbbd0b49" providerId="ADAL" clId="{ACCA5A34-0779-40AA-961C-79B10F81B364}" dt="2023-03-20T06:43:49.552" v="1486" actId="164"/>
          <ac:spMkLst>
            <pc:docMk/>
            <pc:sldMk cId="1840217378" sldId="485"/>
            <ac:spMk id="138" creationId="{759ECFD4-6BE9-A935-5F2E-DE2A155B55ED}"/>
          </ac:spMkLst>
        </pc:spChg>
        <pc:spChg chg="mod">
          <ac:chgData name="Gang Liu" userId="c4dd85b7-3634-4bda-801b-46e8dbbd0b49" providerId="ADAL" clId="{ACCA5A34-0779-40AA-961C-79B10F81B364}" dt="2023-03-20T06:17:38.454" v="683"/>
          <ac:spMkLst>
            <pc:docMk/>
            <pc:sldMk cId="1840217378" sldId="485"/>
            <ac:spMk id="140" creationId="{A2AC0FC0-0CCF-6F23-5589-27675CCB4261}"/>
          </ac:spMkLst>
        </pc:spChg>
        <pc:spChg chg="mod">
          <ac:chgData name="Gang Liu" userId="c4dd85b7-3634-4bda-801b-46e8dbbd0b49" providerId="ADAL" clId="{ACCA5A34-0779-40AA-961C-79B10F81B364}" dt="2023-03-20T06:17:38.454" v="683"/>
          <ac:spMkLst>
            <pc:docMk/>
            <pc:sldMk cId="1840217378" sldId="485"/>
            <ac:spMk id="141" creationId="{B3933241-CB35-33ED-E4AE-5C877DC5D064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44" creationId="{16FC7B32-FC37-7C6C-3D27-732FAE4697A3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47" creationId="{C5AD17BE-603E-131C-4629-6788CFD8003E}"/>
          </ac:spMkLst>
        </pc:spChg>
        <pc:spChg chg="add mod ord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48" creationId="{8C25D02A-8A9A-9CE4-9F7E-C970867A1EFA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50" creationId="{F48DDB7A-C9A8-5E8A-1731-B0B579ACA0B7}"/>
          </ac:spMkLst>
        </pc:spChg>
        <pc:spChg chg="add mod topLvl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53" creationId="{8F905343-D45A-8296-68B6-B3EF2352BEF6}"/>
          </ac:spMkLst>
        </pc:spChg>
        <pc:spChg chg="del">
          <ac:chgData name="Gang Liu" userId="c4dd85b7-3634-4bda-801b-46e8dbbd0b49" providerId="ADAL" clId="{ACCA5A34-0779-40AA-961C-79B10F81B364}" dt="2023-03-20T05:48:58.846" v="31" actId="478"/>
          <ac:spMkLst>
            <pc:docMk/>
            <pc:sldMk cId="1840217378" sldId="485"/>
            <ac:spMk id="155" creationId="{FEEAF8D6-67EC-7ECD-3571-78B00F349325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57" creationId="{E73F06B8-9317-1286-E305-FB761C0C124D}"/>
          </ac:spMkLst>
        </pc:spChg>
        <pc:spChg chg="add mod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58" creationId="{3B059C29-E88E-3370-5BEF-257CDE17BA27}"/>
          </ac:spMkLst>
        </pc:spChg>
        <pc:spChg chg="mod">
          <ac:chgData name="Gang Liu" userId="c4dd85b7-3634-4bda-801b-46e8dbbd0b49" providerId="ADAL" clId="{ACCA5A34-0779-40AA-961C-79B10F81B364}" dt="2023-03-20T06:45:57.942" v="1525" actId="1076"/>
          <ac:spMkLst>
            <pc:docMk/>
            <pc:sldMk cId="1840217378" sldId="485"/>
            <ac:spMk id="163" creationId="{06F9F550-3BED-BAC7-0F24-68021FF18459}"/>
          </ac:spMkLst>
        </pc:spChg>
        <pc:spChg chg="del">
          <ac:chgData name="Gang Liu" userId="c4dd85b7-3634-4bda-801b-46e8dbbd0b49" providerId="ADAL" clId="{ACCA5A34-0779-40AA-961C-79B10F81B364}" dt="2023-03-20T05:49:21.054" v="37" actId="478"/>
          <ac:spMkLst>
            <pc:docMk/>
            <pc:sldMk cId="1840217378" sldId="485"/>
            <ac:spMk id="164" creationId="{B1055102-7A83-543A-61BB-1140C6DDA2CB}"/>
          </ac:spMkLst>
        </pc:spChg>
        <pc:spChg chg="add mod">
          <ac:chgData name="Gang Liu" userId="c4dd85b7-3634-4bda-801b-46e8dbbd0b49" providerId="ADAL" clId="{ACCA5A34-0779-40AA-961C-79B10F81B364}" dt="2023-03-20T06:46:09.426" v="1528" actId="164"/>
          <ac:spMkLst>
            <pc:docMk/>
            <pc:sldMk cId="1840217378" sldId="485"/>
            <ac:spMk id="165" creationId="{1E3CBB9D-A6F4-481B-1927-8CACA90F2363}"/>
          </ac:spMkLst>
        </pc:spChg>
        <pc:spChg chg="add mod">
          <ac:chgData name="Gang Liu" userId="c4dd85b7-3634-4bda-801b-46e8dbbd0b49" providerId="ADAL" clId="{ACCA5A34-0779-40AA-961C-79B10F81B364}" dt="2023-03-20T06:34:00.790" v="1071" actId="20577"/>
          <ac:spMkLst>
            <pc:docMk/>
            <pc:sldMk cId="1840217378" sldId="485"/>
            <ac:spMk id="168" creationId="{D7E372AF-D0A6-1CDC-636B-8D536F6CD0C5}"/>
          </ac:spMkLst>
        </pc:spChg>
        <pc:spChg chg="add mod">
          <ac:chgData name="Gang Liu" userId="c4dd85b7-3634-4bda-801b-46e8dbbd0b49" providerId="ADAL" clId="{ACCA5A34-0779-40AA-961C-79B10F81B364}" dt="2023-03-20T06:33:56.988" v="1069" actId="1076"/>
          <ac:spMkLst>
            <pc:docMk/>
            <pc:sldMk cId="1840217378" sldId="485"/>
            <ac:spMk id="169" creationId="{49E9F707-4F85-6062-C35F-FC3663751890}"/>
          </ac:spMkLst>
        </pc:spChg>
        <pc:spChg chg="add del mod">
          <ac:chgData name="Gang Liu" userId="c4dd85b7-3634-4bda-801b-46e8dbbd0b49" providerId="ADAL" clId="{ACCA5A34-0779-40AA-961C-79B10F81B364}" dt="2023-03-20T06:43:41.278" v="1484" actId="478"/>
          <ac:spMkLst>
            <pc:docMk/>
            <pc:sldMk cId="1840217378" sldId="485"/>
            <ac:spMk id="170" creationId="{FDF2D816-D033-DFAD-3507-48155399BB47}"/>
          </ac:spMkLst>
        </pc:spChg>
        <pc:spChg chg="add del mod">
          <ac:chgData name="Gang Liu" userId="c4dd85b7-3634-4bda-801b-46e8dbbd0b49" providerId="ADAL" clId="{ACCA5A34-0779-40AA-961C-79B10F81B364}" dt="2023-03-20T06:43:18.439" v="1474"/>
          <ac:spMkLst>
            <pc:docMk/>
            <pc:sldMk cId="1840217378" sldId="485"/>
            <ac:spMk id="171" creationId="{6D071C46-4A8D-03BB-CBD0-87A8C375CCAA}"/>
          </ac:spMkLst>
        </pc:spChg>
        <pc:spChg chg="add mod">
          <ac:chgData name="Gang Liu" userId="c4dd85b7-3634-4bda-801b-46e8dbbd0b49" providerId="ADAL" clId="{ACCA5A34-0779-40AA-961C-79B10F81B364}" dt="2023-03-20T06:43:49.552" v="1486" actId="164"/>
          <ac:spMkLst>
            <pc:docMk/>
            <pc:sldMk cId="1840217378" sldId="485"/>
            <ac:spMk id="172" creationId="{0E06D665-8B0B-E16E-5563-1C5466D1A939}"/>
          </ac:spMkLst>
        </pc:spChg>
        <pc:spChg chg="add del mod">
          <ac:chgData name="Gang Liu" userId="c4dd85b7-3634-4bda-801b-46e8dbbd0b49" providerId="ADAL" clId="{ACCA5A34-0779-40AA-961C-79B10F81B364}" dt="2023-03-20T06:44:04.450" v="1491"/>
          <ac:spMkLst>
            <pc:docMk/>
            <pc:sldMk cId="1840217378" sldId="485"/>
            <ac:spMk id="174" creationId="{07859A43-494B-4CEC-28AD-9BE7716BF230}"/>
          </ac:spMkLst>
        </pc:spChg>
        <pc:spChg chg="add mod">
          <ac:chgData name="Gang Liu" userId="c4dd85b7-3634-4bda-801b-46e8dbbd0b49" providerId="ADAL" clId="{ACCA5A34-0779-40AA-961C-79B10F81B364}" dt="2023-03-20T06:44:58.740" v="1510" actId="164"/>
          <ac:spMkLst>
            <pc:docMk/>
            <pc:sldMk cId="1840217378" sldId="485"/>
            <ac:spMk id="175" creationId="{84C10315-2C31-5759-91FF-8179285B65BB}"/>
          </ac:spMkLst>
        </pc:spChg>
        <pc:spChg chg="mod">
          <ac:chgData name="Gang Liu" userId="c4dd85b7-3634-4bda-801b-46e8dbbd0b49" providerId="ADAL" clId="{ACCA5A34-0779-40AA-961C-79B10F81B364}" dt="2023-03-20T06:45:00.275" v="1511"/>
          <ac:spMkLst>
            <pc:docMk/>
            <pc:sldMk cId="1840217378" sldId="485"/>
            <ac:spMk id="179" creationId="{75421124-F539-4FE1-E0C8-12AB24FF5F65}"/>
          </ac:spMkLst>
        </pc:spChg>
        <pc:spChg chg="mod">
          <ac:chgData name="Gang Liu" userId="c4dd85b7-3634-4bda-801b-46e8dbbd0b49" providerId="ADAL" clId="{ACCA5A34-0779-40AA-961C-79B10F81B364}" dt="2023-03-20T06:45:00.275" v="1511"/>
          <ac:spMkLst>
            <pc:docMk/>
            <pc:sldMk cId="1840217378" sldId="485"/>
            <ac:spMk id="180" creationId="{8B5BE962-7887-0EDE-09D9-888EECDC8FA5}"/>
          </ac:spMkLst>
        </pc:spChg>
        <pc:grpChg chg="add del mod">
          <ac:chgData name="Gang Liu" userId="c4dd85b7-3634-4bda-801b-46e8dbbd0b49" providerId="ADAL" clId="{ACCA5A34-0779-40AA-961C-79B10F81B364}" dt="2023-03-20T06:06:21.240" v="461" actId="165"/>
          <ac:grpSpMkLst>
            <pc:docMk/>
            <pc:sldMk cId="1840217378" sldId="485"/>
            <ac:grpSpMk id="81" creationId="{6472B892-9ADF-4E55-E545-E243C3F95B4A}"/>
          </ac:grpSpMkLst>
        </pc:grpChg>
        <pc:grpChg chg="add del mod">
          <ac:chgData name="Gang Liu" userId="c4dd85b7-3634-4bda-801b-46e8dbbd0b49" providerId="ADAL" clId="{ACCA5A34-0779-40AA-961C-79B10F81B364}" dt="2023-03-20T06:06:56.387" v="466" actId="165"/>
          <ac:grpSpMkLst>
            <pc:docMk/>
            <pc:sldMk cId="1840217378" sldId="485"/>
            <ac:grpSpMk id="82" creationId="{EB073981-9567-C430-26A2-6A278DACF2DE}"/>
          </ac:grpSpMkLst>
        </pc:grpChg>
        <pc:grpChg chg="add del mod">
          <ac:chgData name="Gang Liu" userId="c4dd85b7-3634-4bda-801b-46e8dbbd0b49" providerId="ADAL" clId="{ACCA5A34-0779-40AA-961C-79B10F81B364}" dt="2023-03-20T06:12:00.780" v="581" actId="478"/>
          <ac:grpSpMkLst>
            <pc:docMk/>
            <pc:sldMk cId="1840217378" sldId="485"/>
            <ac:grpSpMk id="86" creationId="{039ABC8F-7EBB-8734-3757-ED4784BC4F56}"/>
          </ac:grpSpMkLst>
        </pc:grpChg>
        <pc:grpChg chg="add del mod">
          <ac:chgData name="Gang Liu" userId="c4dd85b7-3634-4bda-801b-46e8dbbd0b49" providerId="ADAL" clId="{ACCA5A34-0779-40AA-961C-79B10F81B364}" dt="2023-03-20T06:12:02.065" v="582" actId="478"/>
          <ac:grpSpMkLst>
            <pc:docMk/>
            <pc:sldMk cId="1840217378" sldId="485"/>
            <ac:grpSpMk id="87" creationId="{5C113EAE-80B1-4926-6C38-DACA0153E272}"/>
          </ac:grpSpMkLst>
        </pc:grpChg>
        <pc:grpChg chg="add del mod">
          <ac:chgData name="Gang Liu" userId="c4dd85b7-3634-4bda-801b-46e8dbbd0b49" providerId="ADAL" clId="{ACCA5A34-0779-40AA-961C-79B10F81B364}" dt="2023-03-20T06:11:58.475" v="579" actId="478"/>
          <ac:grpSpMkLst>
            <pc:docMk/>
            <pc:sldMk cId="1840217378" sldId="485"/>
            <ac:grpSpMk id="123" creationId="{2C5816CB-D4A0-CA5B-506C-288EB247B070}"/>
          </ac:grpSpMkLst>
        </pc:grpChg>
        <pc:grpChg chg="add del mod">
          <ac:chgData name="Gang Liu" userId="c4dd85b7-3634-4bda-801b-46e8dbbd0b49" providerId="ADAL" clId="{ACCA5A34-0779-40AA-961C-79B10F81B364}" dt="2023-03-20T06:25:52.423" v="903" actId="165"/>
          <ac:grpSpMkLst>
            <pc:docMk/>
            <pc:sldMk cId="1840217378" sldId="485"/>
            <ac:grpSpMk id="134" creationId="{EB2BBC74-B089-4821-D242-E7AE96D0646C}"/>
          </ac:grpSpMkLst>
        </pc:grpChg>
        <pc:grpChg chg="add del mod">
          <ac:chgData name="Gang Liu" userId="c4dd85b7-3634-4bda-801b-46e8dbbd0b49" providerId="ADAL" clId="{ACCA5A34-0779-40AA-961C-79B10F81B364}" dt="2023-03-20T06:25:52.423" v="903" actId="165"/>
          <ac:grpSpMkLst>
            <pc:docMk/>
            <pc:sldMk cId="1840217378" sldId="485"/>
            <ac:grpSpMk id="136" creationId="{5FE1FB84-5CB0-57E0-5A16-5122EFE4D96C}"/>
          </ac:grpSpMkLst>
        </pc:grpChg>
        <pc:grpChg chg="add del mod">
          <ac:chgData name="Gang Liu" userId="c4dd85b7-3634-4bda-801b-46e8dbbd0b49" providerId="ADAL" clId="{ACCA5A34-0779-40AA-961C-79B10F81B364}" dt="2023-03-20T06:17:46.822" v="688"/>
          <ac:grpSpMkLst>
            <pc:docMk/>
            <pc:sldMk cId="1840217378" sldId="485"/>
            <ac:grpSpMk id="139" creationId="{D2BD4E9C-C2B9-F825-6793-108E8851E1C2}"/>
          </ac:grpSpMkLst>
        </pc:grpChg>
        <pc:grpChg chg="add del mod">
          <ac:chgData name="Gang Liu" userId="c4dd85b7-3634-4bda-801b-46e8dbbd0b49" providerId="ADAL" clId="{ACCA5A34-0779-40AA-961C-79B10F81B364}" dt="2023-03-20T06:25:47.155" v="902" actId="165"/>
          <ac:grpSpMkLst>
            <pc:docMk/>
            <pc:sldMk cId="1840217378" sldId="485"/>
            <ac:grpSpMk id="159" creationId="{0822504C-036F-C680-6754-4DA22A487043}"/>
          </ac:grpSpMkLst>
        </pc:grpChg>
        <pc:grpChg chg="add del mod">
          <ac:chgData name="Gang Liu" userId="c4dd85b7-3634-4bda-801b-46e8dbbd0b49" providerId="ADAL" clId="{ACCA5A34-0779-40AA-961C-79B10F81B364}" dt="2023-03-20T06:25:52.423" v="903" actId="165"/>
          <ac:grpSpMkLst>
            <pc:docMk/>
            <pc:sldMk cId="1840217378" sldId="485"/>
            <ac:grpSpMk id="160" creationId="{3559DF92-5937-9C61-BBFB-6EB67B54708E}"/>
          </ac:grpSpMkLst>
        </pc:grpChg>
        <pc:grpChg chg="add mod">
          <ac:chgData name="Gang Liu" userId="c4dd85b7-3634-4bda-801b-46e8dbbd0b49" providerId="ADAL" clId="{ACCA5A34-0779-40AA-961C-79B10F81B364}" dt="2023-03-20T06:46:09.426" v="1528" actId="164"/>
          <ac:grpSpMkLst>
            <pc:docMk/>
            <pc:sldMk cId="1840217378" sldId="485"/>
            <ac:grpSpMk id="173" creationId="{70ABFE9F-8DD8-799B-F332-C6340465A676}"/>
          </ac:grpSpMkLst>
        </pc:grpChg>
        <pc:grpChg chg="add mod">
          <ac:chgData name="Gang Liu" userId="c4dd85b7-3634-4bda-801b-46e8dbbd0b49" providerId="ADAL" clId="{ACCA5A34-0779-40AA-961C-79B10F81B364}" dt="2023-03-20T06:46:09.426" v="1528" actId="164"/>
          <ac:grpSpMkLst>
            <pc:docMk/>
            <pc:sldMk cId="1840217378" sldId="485"/>
            <ac:grpSpMk id="176" creationId="{5B2A862D-6EDC-649E-5C6D-F12C2F50D23C}"/>
          </ac:grpSpMkLst>
        </pc:grpChg>
        <pc:grpChg chg="add mod">
          <ac:chgData name="Gang Liu" userId="c4dd85b7-3634-4bda-801b-46e8dbbd0b49" providerId="ADAL" clId="{ACCA5A34-0779-40AA-961C-79B10F81B364}" dt="2023-03-20T06:46:09.426" v="1528" actId="164"/>
          <ac:grpSpMkLst>
            <pc:docMk/>
            <pc:sldMk cId="1840217378" sldId="485"/>
            <ac:grpSpMk id="177" creationId="{4D635C94-739F-7819-E263-1E2914B38066}"/>
          </ac:grpSpMkLst>
        </pc:grpChg>
        <pc:grpChg chg="add mod">
          <ac:chgData name="Gang Liu" userId="c4dd85b7-3634-4bda-801b-46e8dbbd0b49" providerId="ADAL" clId="{ACCA5A34-0779-40AA-961C-79B10F81B364}" dt="2023-03-20T06:46:09.426" v="1528" actId="164"/>
          <ac:grpSpMkLst>
            <pc:docMk/>
            <pc:sldMk cId="1840217378" sldId="485"/>
            <ac:grpSpMk id="178" creationId="{7F5B20D5-F64E-3C83-DF15-8C11D04064F0}"/>
          </ac:grpSpMkLst>
        </pc:grpChg>
        <pc:grpChg chg="add mod">
          <ac:chgData name="Gang Liu" userId="c4dd85b7-3634-4bda-801b-46e8dbbd0b49" providerId="ADAL" clId="{ACCA5A34-0779-40AA-961C-79B10F81B364}" dt="2023-03-20T06:46:09.426" v="1528" actId="164"/>
          <ac:grpSpMkLst>
            <pc:docMk/>
            <pc:sldMk cId="1840217378" sldId="485"/>
            <ac:grpSpMk id="181" creationId="{51887F0B-8DB2-5DCD-B935-A35A5258CE46}"/>
          </ac:grpSpMkLst>
        </pc:grp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3" creationId="{38D00089-C081-F7E7-A5E0-A9E44F4CBEDC}"/>
          </ac:picMkLst>
        </pc:picChg>
        <pc:picChg chg="add del mod topLvl">
          <ac:chgData name="Gang Liu" userId="c4dd85b7-3634-4bda-801b-46e8dbbd0b49" providerId="ADAL" clId="{ACCA5A34-0779-40AA-961C-79B10F81B364}" dt="2023-03-20T06:30:17.469" v="996" actId="478"/>
          <ac:picMkLst>
            <pc:docMk/>
            <pc:sldMk cId="1840217378" sldId="485"/>
            <ac:picMk id="6" creationId="{14A90245-4130-3A75-2B50-9A468CFC8691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8" creationId="{9759948F-C390-1398-FECB-856F2198D59D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0" creationId="{5AC4C31A-4784-5C88-8D7F-EA1C5FB067A3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3" creationId="{6F9A6B59-5121-5D39-0904-FADDE073AB96}"/>
          </ac:picMkLst>
        </pc:picChg>
        <pc:picChg chg="add del mod">
          <ac:chgData name="Gang Liu" userId="c4dd85b7-3634-4bda-801b-46e8dbbd0b49" providerId="ADAL" clId="{ACCA5A34-0779-40AA-961C-79B10F81B364}" dt="2023-03-20T06:04:49.563" v="437" actId="478"/>
          <ac:picMkLst>
            <pc:docMk/>
            <pc:sldMk cId="1840217378" sldId="485"/>
            <ac:picMk id="14" creationId="{6583391A-AF61-FBF3-E87D-43FA2261F759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5" creationId="{E9DC82AD-1BA0-98B0-A66F-F4C389DADBAA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6" creationId="{BB6FAEDB-27CD-41B4-3624-835181A4DAAC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7" creationId="{CBF384B0-7193-EA42-C6C1-1EE3F883AD7B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9" creationId="{A3269F48-7DC5-A7FB-8CF2-51799D61BD88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24" creationId="{C6745150-DDD7-859E-4CBB-4D73EF5F38CE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26" creationId="{22962EE6-E2FB-6DDF-461B-CF7F50E17A14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27" creationId="{6CC6A318-D07F-A10B-AA89-F5D5BBECEDDD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28" creationId="{4EAD34DC-B3D6-15BD-AA68-617A1190DA62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29" creationId="{943912BE-9AF1-D546-CC03-2DAD896B77B3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33" creationId="{5D3DC371-5D20-E606-A935-DE9173182719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34" creationId="{A9611169-783D-823F-1A2F-34E62E09C13D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36" creationId="{0E363813-1DF1-A470-BF1B-6AF1EE495131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39" creationId="{A74B145B-58F9-A284-7D96-CD3C9A8DD9FC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40" creationId="{954C65EA-2B53-DF07-0F9C-956B80ED10F4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42" creationId="{A3552773-BB39-8FCE-850F-A1381F6A02C9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43" creationId="{997A2D26-B21F-CD02-D0E0-8E295F91129E}"/>
          </ac:picMkLst>
        </pc:picChg>
        <pc:picChg chg="add del mod">
          <ac:chgData name="Gang Liu" userId="c4dd85b7-3634-4bda-801b-46e8dbbd0b49" providerId="ADAL" clId="{ACCA5A34-0779-40AA-961C-79B10F81B364}" dt="2023-03-20T06:04:49.563" v="437" actId="478"/>
          <ac:picMkLst>
            <pc:docMk/>
            <pc:sldMk cId="1840217378" sldId="485"/>
            <ac:picMk id="44" creationId="{8A817C53-D91B-5DEC-89FF-8A1BEC7B6B3D}"/>
          </ac:picMkLst>
        </pc:picChg>
        <pc:picChg chg="add del mod">
          <ac:chgData name="Gang Liu" userId="c4dd85b7-3634-4bda-801b-46e8dbbd0b49" providerId="ADAL" clId="{ACCA5A34-0779-40AA-961C-79B10F81B364}" dt="2023-03-20T06:04:53.806" v="440" actId="478"/>
          <ac:picMkLst>
            <pc:docMk/>
            <pc:sldMk cId="1840217378" sldId="485"/>
            <ac:picMk id="46" creationId="{2E61C2C8-AB38-3336-62A2-3A53BB0C4A86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50" creationId="{7412F309-85A3-EAA3-492C-802D746797D2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51" creationId="{B389D01D-1B0E-3FF1-D9E7-4A3E833A927B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58" creationId="{9F3715E3-B7B9-EC57-1ADA-DE23026AA96C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64" creationId="{08CDC988-138E-75CC-595A-69BE1933CECE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65" creationId="{6D1E67C9-5AD8-39E9-C769-4571324185A5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66" creationId="{C57E8D9A-9974-E1CC-DFE3-7FC8AF983F0A}"/>
          </ac:picMkLst>
        </pc:picChg>
        <pc:picChg chg="add mod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84" creationId="{EE8E9805-B128-BAFA-C79F-CC88EDF6CFE4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88" creationId="{C6FCC926-1BB0-CE58-8F39-96E3EBE077F1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92" creationId="{37D1E3EE-640F-24AA-D5E9-D6F96D18FBA5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93" creationId="{14E492D6-6B40-DEA2-C60E-E0B5232E2088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97" creationId="{364F5044-FC17-00C8-0E27-24DBC2735041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98" creationId="{731CA2BB-D351-A39E-A010-500466A8F184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99" creationId="{824072BF-DC37-FA9E-02FF-524C9A667DE3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00" creationId="{BCB20DA9-3726-AD21-26C7-3A771DE0347D}"/>
          </ac:picMkLst>
        </pc:picChg>
        <pc:picChg chg="add del mod">
          <ac:chgData name="Gang Liu" userId="c4dd85b7-3634-4bda-801b-46e8dbbd0b49" providerId="ADAL" clId="{ACCA5A34-0779-40AA-961C-79B10F81B364}" dt="2023-03-20T06:10:18.283" v="543" actId="478"/>
          <ac:picMkLst>
            <pc:docMk/>
            <pc:sldMk cId="1840217378" sldId="485"/>
            <ac:picMk id="101" creationId="{19B86B53-406E-6835-1AC9-51BE396DA2ED}"/>
          </ac:picMkLst>
        </pc:picChg>
        <pc:picChg chg="del">
          <ac:chgData name="Gang Liu" userId="c4dd85b7-3634-4bda-801b-46e8dbbd0b49" providerId="ADAL" clId="{ACCA5A34-0779-40AA-961C-79B10F81B364}" dt="2023-03-20T05:49:21.054" v="37" actId="478"/>
          <ac:picMkLst>
            <pc:docMk/>
            <pc:sldMk cId="1840217378" sldId="485"/>
            <ac:picMk id="104" creationId="{1353095B-E23D-D370-F81D-A4814E812454}"/>
          </ac:picMkLst>
        </pc:picChg>
        <pc:picChg chg="add del mod">
          <ac:chgData name="Gang Liu" userId="c4dd85b7-3634-4bda-801b-46e8dbbd0b49" providerId="ADAL" clId="{ACCA5A34-0779-40AA-961C-79B10F81B364}" dt="2023-03-20T06:10:17.735" v="542" actId="478"/>
          <ac:picMkLst>
            <pc:docMk/>
            <pc:sldMk cId="1840217378" sldId="485"/>
            <ac:picMk id="110" creationId="{E9845395-4027-CB4E-1236-4048DC5E48BE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11" creationId="{06F6A1ED-5A59-15CB-5394-5DB44327A492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12" creationId="{88B54056-13C7-94C8-D1CB-5D4CB784A6BC}"/>
          </ac:picMkLst>
        </pc:picChg>
        <pc:picChg chg="del">
          <ac:chgData name="Gang Liu" userId="c4dd85b7-3634-4bda-801b-46e8dbbd0b49" providerId="ADAL" clId="{ACCA5A34-0779-40AA-961C-79B10F81B364}" dt="2023-03-20T05:48:56.828" v="30" actId="478"/>
          <ac:picMkLst>
            <pc:docMk/>
            <pc:sldMk cId="1840217378" sldId="485"/>
            <ac:picMk id="118" creationId="{CB843789-3389-72E4-7B23-73437FAE0920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19" creationId="{DC8C41F3-A1A4-805C-E718-3839B6CA7B81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20" creationId="{78570029-FD35-7DEA-E91E-C70B0C53FEFE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21" creationId="{8140B23A-5B19-68E7-3194-B48B05C98603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22" creationId="{3E099278-E2DD-1B26-2F71-35426E1CCE2A}"/>
          </ac:picMkLst>
        </pc:picChg>
        <pc:picChg chg="add del mod ord">
          <ac:chgData name="Gang Liu" userId="c4dd85b7-3634-4bda-801b-46e8dbbd0b49" providerId="ADAL" clId="{ACCA5A34-0779-40AA-961C-79B10F81B364}" dt="2023-03-20T06:18:49.946" v="703" actId="478"/>
          <ac:picMkLst>
            <pc:docMk/>
            <pc:sldMk cId="1840217378" sldId="485"/>
            <ac:picMk id="142" creationId="{2FCD202E-6E68-C2C8-D530-C12244277431}"/>
          </ac:picMkLst>
        </pc:picChg>
        <pc:picChg chg="add mod or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43" creationId="{243B2251-B227-83EA-D4B6-D816CD30AD78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45" creationId="{64437B36-333D-93EB-85AE-9C58E2697491}"/>
          </ac:picMkLst>
        </pc:picChg>
        <pc:picChg chg="add del mod topLvl">
          <ac:chgData name="Gang Liu" userId="c4dd85b7-3634-4bda-801b-46e8dbbd0b49" providerId="ADAL" clId="{ACCA5A34-0779-40AA-961C-79B10F81B364}" dt="2023-03-20T06:27:44.329" v="940" actId="478"/>
          <ac:picMkLst>
            <pc:docMk/>
            <pc:sldMk cId="1840217378" sldId="485"/>
            <ac:picMk id="146" creationId="{90823B63-861E-789B-5325-278230CAE637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51" creationId="{3F05F501-B045-C0F9-E933-BDDB8698AC29}"/>
          </ac:picMkLst>
        </pc:picChg>
        <pc:picChg chg="add mod topLvl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52" creationId="{B7EB1C97-DB33-2219-DB9E-336C0B00051B}"/>
          </ac:picMkLst>
        </pc:picChg>
        <pc:picChg chg="add mod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56" creationId="{0A5CD914-A8B0-9AC4-1A42-15DA327DF79B}"/>
          </ac:picMkLst>
        </pc:picChg>
        <pc:picChg chg="add mod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61" creationId="{B97BD453-CAFA-CED8-2243-66B153CE958C}"/>
          </ac:picMkLst>
        </pc:picChg>
        <pc:picChg chg="add mod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62" creationId="{63A17253-2062-D1FF-4E3A-19F93262EA92}"/>
          </ac:picMkLst>
        </pc:picChg>
        <pc:picChg chg="add mod">
          <ac:chgData name="Gang Liu" userId="c4dd85b7-3634-4bda-801b-46e8dbbd0b49" providerId="ADAL" clId="{ACCA5A34-0779-40AA-961C-79B10F81B364}" dt="2023-03-20T06:46:09.426" v="1528" actId="164"/>
          <ac:picMkLst>
            <pc:docMk/>
            <pc:sldMk cId="1840217378" sldId="485"/>
            <ac:picMk id="166" creationId="{B9FBCFEF-52B9-6F33-5B01-783061ED7D0C}"/>
          </ac:picMkLst>
        </pc:picChg>
        <pc:cxnChg chg="add del mod">
          <ac:chgData name="Gang Liu" userId="c4dd85b7-3634-4bda-801b-46e8dbbd0b49" providerId="ADAL" clId="{ACCA5A34-0779-40AA-961C-79B10F81B364}" dt="2023-03-20T06:04:55.680" v="442" actId="478"/>
          <ac:cxnSpMkLst>
            <pc:docMk/>
            <pc:sldMk cId="1840217378" sldId="485"/>
            <ac:cxnSpMk id="20" creationId="{B580B315-0791-5D53-59E6-BD7F7AE2780E}"/>
          </ac:cxnSpMkLst>
        </pc:cxnChg>
        <pc:cxnChg chg="add del mod">
          <ac:chgData name="Gang Liu" userId="c4dd85b7-3634-4bda-801b-46e8dbbd0b49" providerId="ADAL" clId="{ACCA5A34-0779-40AA-961C-79B10F81B364}" dt="2023-03-20T06:04:56.404" v="443" actId="478"/>
          <ac:cxnSpMkLst>
            <pc:docMk/>
            <pc:sldMk cId="1840217378" sldId="485"/>
            <ac:cxnSpMk id="45" creationId="{A0C86E66-5159-02A2-CA3E-B94089479B29}"/>
          </ac:cxnSpMkLst>
        </pc:cxnChg>
        <pc:cxnChg chg="add del mod">
          <ac:chgData name="Gang Liu" userId="c4dd85b7-3634-4bda-801b-46e8dbbd0b49" providerId="ADAL" clId="{ACCA5A34-0779-40AA-961C-79B10F81B364}" dt="2023-03-20T06:04:55.004" v="441" actId="478"/>
          <ac:cxnSpMkLst>
            <pc:docMk/>
            <pc:sldMk cId="1840217378" sldId="485"/>
            <ac:cxnSpMk id="47" creationId="{ABDFF463-1D24-0824-6879-7BEBB74F5985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52" creationId="{AAA57F6A-1849-5A8E-FDC5-0D310B0024C5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53" creationId="{C02528C6-094A-0883-22D1-A23156775F49}"/>
          </ac:cxnSpMkLst>
        </pc:cxnChg>
        <pc:cxnChg chg="del mod">
          <ac:chgData name="Gang Liu" userId="c4dd85b7-3634-4bda-801b-46e8dbbd0b49" providerId="ADAL" clId="{ACCA5A34-0779-40AA-961C-79B10F81B364}" dt="2023-03-20T05:49:01.364" v="33" actId="478"/>
          <ac:cxnSpMkLst>
            <pc:docMk/>
            <pc:sldMk cId="1840217378" sldId="485"/>
            <ac:cxnSpMk id="54" creationId="{26699E70-0925-E852-4A35-A35A10419B4C}"/>
          </ac:cxnSpMkLst>
        </pc:cxnChg>
        <pc:cxnChg chg="add del mod">
          <ac:chgData name="Gang Liu" userId="c4dd85b7-3634-4bda-801b-46e8dbbd0b49" providerId="ADAL" clId="{ACCA5A34-0779-40AA-961C-79B10F81B364}" dt="2023-03-20T06:04:49.563" v="437" actId="478"/>
          <ac:cxnSpMkLst>
            <pc:docMk/>
            <pc:sldMk cId="1840217378" sldId="485"/>
            <ac:cxnSpMk id="67" creationId="{C5B4880A-3296-7B29-DAF5-2CF7CBCB9657}"/>
          </ac:cxnSpMkLst>
        </pc:cxnChg>
        <pc:cxnChg chg="add del mod">
          <ac:chgData name="Gang Liu" userId="c4dd85b7-3634-4bda-801b-46e8dbbd0b49" providerId="ADAL" clId="{ACCA5A34-0779-40AA-961C-79B10F81B364}" dt="2023-03-20T06:04:49.563" v="437" actId="478"/>
          <ac:cxnSpMkLst>
            <pc:docMk/>
            <pc:sldMk cId="1840217378" sldId="485"/>
            <ac:cxnSpMk id="70" creationId="{74994661-D99B-A7AE-2BBB-F3CF888BD8E4}"/>
          </ac:cxnSpMkLst>
        </pc:cxnChg>
        <pc:cxnChg chg="add del mod">
          <ac:chgData name="Gang Liu" userId="c4dd85b7-3634-4bda-801b-46e8dbbd0b49" providerId="ADAL" clId="{ACCA5A34-0779-40AA-961C-79B10F81B364}" dt="2023-03-20T06:04:49.563" v="437" actId="478"/>
          <ac:cxnSpMkLst>
            <pc:docMk/>
            <pc:sldMk cId="1840217378" sldId="485"/>
            <ac:cxnSpMk id="72" creationId="{E3B41619-F01A-8099-C570-3A9D173CE6F0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89" creationId="{A3A62BBF-D60A-C6F6-FBDB-C0146E68A597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90" creationId="{0E3BCA9B-2328-29CA-5E01-1E8DC45510ED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03" creationId="{9F3C3B46-FF02-344C-9DB3-88E0805ECF29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06" creationId="{D465D704-2402-AD29-AB72-B13A03EE678E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07" creationId="{289F1E4B-7F66-8856-8172-87D420A5BEE8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08" creationId="{7E5409B5-A89E-3872-B2AF-D5C76927DC9F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09" creationId="{0BD46279-97EB-FD65-57EC-4E55F81592C7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13" creationId="{5DE63615-023B-8B14-5EC7-F0374BBDEB34}"/>
          </ac:cxnSpMkLst>
        </pc:cxnChg>
        <pc:cxnChg chg="del mod">
          <ac:chgData name="Gang Liu" userId="c4dd85b7-3634-4bda-801b-46e8dbbd0b49" providerId="ADAL" clId="{ACCA5A34-0779-40AA-961C-79B10F81B364}" dt="2023-03-20T05:48:59.922" v="32" actId="478"/>
          <ac:cxnSpMkLst>
            <pc:docMk/>
            <pc:sldMk cId="1840217378" sldId="485"/>
            <ac:cxnSpMk id="149" creationId="{1FE191FE-74E6-53AD-2B32-159023E3FCFA}"/>
          </ac:cxnSpMkLst>
        </pc:cxnChg>
        <pc:cxnChg chg="del">
          <ac:chgData name="Gang Liu" userId="c4dd85b7-3634-4bda-801b-46e8dbbd0b49" providerId="ADAL" clId="{ACCA5A34-0779-40AA-961C-79B10F81B364}" dt="2023-03-20T05:49:21.054" v="37" actId="478"/>
          <ac:cxnSpMkLst>
            <pc:docMk/>
            <pc:sldMk cId="1840217378" sldId="485"/>
            <ac:cxnSpMk id="154" creationId="{E4A895A5-2A64-4BEE-1446-C1955EF9EA22}"/>
          </ac:cxnSpMkLst>
        </pc:cxnChg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2302082457" sldId="486"/>
        </pc:sldMkLst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3466289943" sldId="487"/>
        </pc:sldMkLst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401462220" sldId="488"/>
        </pc:sldMkLst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2546986888" sldId="2076137592"/>
        </pc:sldMkLst>
      </pc:sldChg>
      <pc:sldChg chg="modSp mod">
        <pc:chgData name="Gang Liu" userId="c4dd85b7-3634-4bda-801b-46e8dbbd0b49" providerId="ADAL" clId="{ACCA5A34-0779-40AA-961C-79B10F81B364}" dt="2023-03-20T07:41:28.679" v="2371"/>
        <pc:sldMkLst>
          <pc:docMk/>
          <pc:sldMk cId="713288064" sldId="2134805010"/>
        </pc:sldMkLst>
        <pc:spChg chg="mod">
          <ac:chgData name="Gang Liu" userId="c4dd85b7-3634-4bda-801b-46e8dbbd0b49" providerId="ADAL" clId="{ACCA5A34-0779-40AA-961C-79B10F81B364}" dt="2023-03-20T07:41:28.679" v="2371"/>
          <ac:spMkLst>
            <pc:docMk/>
            <pc:sldMk cId="713288064" sldId="2134805010"/>
            <ac:spMk id="5" creationId="{7826B4A3-52EB-5771-217F-C5C48325D56B}"/>
          </ac:spMkLst>
        </pc:spChg>
      </pc:sldChg>
      <pc:sldChg chg="addSp delSp modSp add mod modNotesTx">
        <pc:chgData name="Gang Liu" userId="c4dd85b7-3634-4bda-801b-46e8dbbd0b49" providerId="ADAL" clId="{ACCA5A34-0779-40AA-961C-79B10F81B364}" dt="2023-03-20T05:56:00.234" v="268" actId="20577"/>
        <pc:sldMkLst>
          <pc:docMk/>
          <pc:sldMk cId="4021741950" sldId="2134805012"/>
        </pc:sldMkLst>
        <pc:spChg chg="add mod">
          <ac:chgData name="Gang Liu" userId="c4dd85b7-3634-4bda-801b-46e8dbbd0b49" providerId="ADAL" clId="{ACCA5A34-0779-40AA-961C-79B10F81B364}" dt="2023-03-20T05:54:49.721" v="189" actId="20577"/>
          <ac:spMkLst>
            <pc:docMk/>
            <pc:sldMk cId="4021741950" sldId="2134805012"/>
            <ac:spMk id="4" creationId="{55B0686C-13F0-AD23-B6CE-534C173C91D2}"/>
          </ac:spMkLst>
        </pc:spChg>
        <pc:spChg chg="del">
          <ac:chgData name="Gang Liu" userId="c4dd85b7-3634-4bda-801b-46e8dbbd0b49" providerId="ADAL" clId="{ACCA5A34-0779-40AA-961C-79B10F81B364}" dt="2023-03-20T05:53:36.058" v="125" actId="478"/>
          <ac:spMkLst>
            <pc:docMk/>
            <pc:sldMk cId="4021741950" sldId="2134805012"/>
            <ac:spMk id="163" creationId="{06F9F550-3BED-BAC7-0F24-68021FF18459}"/>
          </ac:spMkLst>
        </pc:spChg>
        <pc:picChg chg="add mod">
          <ac:chgData name="Gang Liu" userId="c4dd85b7-3634-4bda-801b-46e8dbbd0b49" providerId="ADAL" clId="{ACCA5A34-0779-40AA-961C-79B10F81B364}" dt="2023-03-20T05:54:00.520" v="130" actId="1076"/>
          <ac:picMkLst>
            <pc:docMk/>
            <pc:sldMk cId="4021741950" sldId="2134805012"/>
            <ac:picMk id="3" creationId="{94BDC0EB-4608-4555-9EF8-CAA07A2D1C7D}"/>
          </ac:picMkLst>
        </pc:picChg>
      </pc:sldChg>
      <pc:sldChg chg="add del">
        <pc:chgData name="Gang Liu" userId="c4dd85b7-3634-4bda-801b-46e8dbbd0b49" providerId="ADAL" clId="{ACCA5A34-0779-40AA-961C-79B10F81B364}" dt="2023-03-20T05:53:38.164" v="127"/>
        <pc:sldMkLst>
          <pc:docMk/>
          <pc:sldMk cId="758027000" sldId="2134805013"/>
        </pc:sldMkLst>
      </pc:sldChg>
      <pc:sldChg chg="addSp delSp modSp add mod modAnim modNotesTx">
        <pc:chgData name="Gang Liu" userId="c4dd85b7-3634-4bda-801b-46e8dbbd0b49" providerId="ADAL" clId="{ACCA5A34-0779-40AA-961C-79B10F81B364}" dt="2023-03-20T06:00:09.271" v="395" actId="20577"/>
        <pc:sldMkLst>
          <pc:docMk/>
          <pc:sldMk cId="1159041449" sldId="2134805013"/>
        </pc:sldMkLst>
        <pc:picChg chg="del mod">
          <ac:chgData name="Gang Liu" userId="c4dd85b7-3634-4bda-801b-46e8dbbd0b49" providerId="ADAL" clId="{ACCA5A34-0779-40AA-961C-79B10F81B364}" dt="2023-03-20T05:56:06.444" v="271" actId="478"/>
          <ac:picMkLst>
            <pc:docMk/>
            <pc:sldMk cId="1159041449" sldId="2134805013"/>
            <ac:picMk id="3" creationId="{94BDC0EB-4608-4555-9EF8-CAA07A2D1C7D}"/>
          </ac:picMkLst>
        </pc:picChg>
        <pc:picChg chg="add mod">
          <ac:chgData name="Gang Liu" userId="c4dd85b7-3634-4bda-801b-46e8dbbd0b49" providerId="ADAL" clId="{ACCA5A34-0779-40AA-961C-79B10F81B364}" dt="2023-03-20T05:58:47.896" v="362" actId="1076"/>
          <ac:picMkLst>
            <pc:docMk/>
            <pc:sldMk cId="1159041449" sldId="2134805013"/>
            <ac:picMk id="5" creationId="{524462A9-CF29-A919-32A3-5623C03A535E}"/>
          </ac:picMkLst>
        </pc:picChg>
        <pc:picChg chg="add mod">
          <ac:chgData name="Gang Liu" userId="c4dd85b7-3634-4bda-801b-46e8dbbd0b49" providerId="ADAL" clId="{ACCA5A34-0779-40AA-961C-79B10F81B364}" dt="2023-03-20T05:58:51.093" v="364" actId="1076"/>
          <ac:picMkLst>
            <pc:docMk/>
            <pc:sldMk cId="1159041449" sldId="2134805013"/>
            <ac:picMk id="7" creationId="{52EA74FA-4325-AD8C-2ACA-8E5E205564CD}"/>
          </ac:picMkLst>
        </pc:picChg>
        <pc:picChg chg="add mod">
          <ac:chgData name="Gang Liu" userId="c4dd85b7-3634-4bda-801b-46e8dbbd0b49" providerId="ADAL" clId="{ACCA5A34-0779-40AA-961C-79B10F81B364}" dt="2023-03-20T05:59:43.290" v="370" actId="1076"/>
          <ac:picMkLst>
            <pc:docMk/>
            <pc:sldMk cId="1159041449" sldId="2134805013"/>
            <ac:picMk id="9" creationId="{7D9B67B9-0402-1BAD-47C2-23EDA59EA9E7}"/>
          </ac:picMkLst>
        </pc:picChg>
      </pc:sldChg>
      <pc:sldChg chg="addSp delSp modSp add mod">
        <pc:chgData name="Gang Liu" userId="c4dd85b7-3634-4bda-801b-46e8dbbd0b49" providerId="ADAL" clId="{ACCA5A34-0779-40AA-961C-79B10F81B364}" dt="2023-03-20T07:23:40.954" v="1906" actId="478"/>
        <pc:sldMkLst>
          <pc:docMk/>
          <pc:sldMk cId="1300838200" sldId="2134805014"/>
        </pc:sldMkLst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2" creationId="{55842B2C-2110-3ABC-803E-B38D91B3BEF9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4" creationId="{4D68B537-B28C-D41B-0F24-D8C2965D2CC7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5" creationId="{50082306-924E-D3AD-624A-2D3B2DF71A63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7" creationId="{B3C9721D-05BC-DB80-1EA0-C117DF353D37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9" creationId="{874237BB-D5C0-A04F-7E4B-DA9A42A02BA9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1" creationId="{61D86F7B-066D-FF72-016A-D3D19B30B8C9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2" creationId="{7B443825-C9CE-2972-F1DF-8DCDA80AE39D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14" creationId="{5A34D052-0DF3-BC34-082E-5B9C7904D562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8" creationId="{A867C2DB-4C43-4341-F0B6-8A1E236DED65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20" creationId="{BDEB840F-E077-7709-75A7-1D741123CAB4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22" creationId="{A23BC67C-2438-7172-3A4F-0512CD2DC012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24" creationId="{09364669-4DD8-A8F2-663C-11D3E571038E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25" creationId="{5F61931D-F937-4B24-894E-6EDA5689C10B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27" creationId="{AD4208F6-7FBF-F931-70CE-1AECA12BA884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29" creationId="{D00ED8AA-7ADE-F7DD-6E72-767058D04F2B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30" creationId="{D8F9D8B1-6AFD-9DDA-0C05-058FB963807D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31" creationId="{96E26A23-9D29-EE5B-A5FE-87DD4C254CC9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32" creationId="{2742BD6A-80E7-B41E-5797-78BC7EC75524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34" creationId="{BFC0E4E8-98AE-0201-77C7-38DE241F350E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36" creationId="{B516121F-CDAE-E14B-D92A-B44A2957C90A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37" creationId="{43F79AF6-E0B2-E710-4C26-4ED11F522546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38" creationId="{B532F110-0FCF-1B4F-9CA3-92524F57E674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40" creationId="{C8E379C8-11C1-09E4-D816-60CFCEFF8A2C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50" creationId="{8CB1FBFD-64FD-ECE7-A87E-CF292111BF57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51" creationId="{D0A8637B-B147-1694-0230-FC04D4B79890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52" creationId="{7C907985-28F9-E80D-F5B4-0072D53285B7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56" creationId="{6798B5A4-BD2A-C9D2-5852-0ACE3A96C133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57" creationId="{22284883-4252-9C6F-BC80-393600AD2C5F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58" creationId="{80AE0BD7-12D4-6ED5-DEB8-3F06360EA898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60" creationId="{C15A9030-F1DE-F54A-1A06-7EC50D4F37BB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61" creationId="{72D6812F-6CED-6ABF-E39B-56F5DE7456E0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62" creationId="{8904B5BF-E28E-1127-231D-1F47DAE8A65B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65" creationId="{B6202894-6441-48AD-CA8A-3B3AF7D63380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68" creationId="{B8CA64DD-963A-A324-3535-2392735F9ED9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71" creationId="{D8FD8F2A-1D33-5944-8B76-8FC49CC18CA1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76" creationId="{5A0BE58E-7861-0500-2495-1B611199C663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77" creationId="{911FABCA-AF3F-7B81-2CD2-17100CB16314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78" creationId="{92456D7B-2185-0141-EEEB-1D1281A657D4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79" creationId="{75832BB8-0004-E916-1CCF-F1CB41CBD40C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80" creationId="{513F4CA0-A7BF-6767-B7D7-E883F5D04607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81" creationId="{B8C70F67-3836-0E62-8104-0ED359593300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82" creationId="{1D43A8CE-E221-65C9-B4B6-810671B49343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83" creationId="{F5953512-5617-D14A-272D-812B41821AFB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85" creationId="{059FCEF7-F930-A9A9-BC58-D0AAB7F803EC}"/>
          </ac:spMkLst>
        </pc:spChg>
        <pc:spChg chg="mod">
          <ac:chgData name="Gang Liu" userId="c4dd85b7-3634-4bda-801b-46e8dbbd0b49" providerId="ADAL" clId="{ACCA5A34-0779-40AA-961C-79B10F81B364}" dt="2023-03-20T06:46:33.309" v="1538" actId="1076"/>
          <ac:spMkLst>
            <pc:docMk/>
            <pc:sldMk cId="1300838200" sldId="2134805014"/>
            <ac:spMk id="86" creationId="{E871EDFA-7816-4A63-C57E-AF4310E4D684}"/>
          </ac:spMkLst>
        </pc:spChg>
        <pc:spChg chg="add del">
          <ac:chgData name="Gang Liu" userId="c4dd85b7-3634-4bda-801b-46e8dbbd0b49" providerId="ADAL" clId="{ACCA5A34-0779-40AA-961C-79B10F81B364}" dt="2023-03-20T07:16:00.773" v="1854" actId="11529"/>
          <ac:spMkLst>
            <pc:docMk/>
            <pc:sldMk cId="1300838200" sldId="2134805014"/>
            <ac:spMk id="87" creationId="{87E04EB0-C766-5EEA-1D2B-77B52BE9491B}"/>
          </ac:spMkLst>
        </pc:spChg>
        <pc:spChg chg="add del">
          <ac:chgData name="Gang Liu" userId="c4dd85b7-3634-4bda-801b-46e8dbbd0b49" providerId="ADAL" clId="{ACCA5A34-0779-40AA-961C-79B10F81B364}" dt="2023-03-20T07:16:22.943" v="1856" actId="11529"/>
          <ac:spMkLst>
            <pc:docMk/>
            <pc:sldMk cId="1300838200" sldId="2134805014"/>
            <ac:spMk id="88" creationId="{F70A60E3-811B-8E73-AF3B-984A07E1F71A}"/>
          </ac:spMkLst>
        </pc:spChg>
        <pc:spChg chg="add del">
          <ac:chgData name="Gang Liu" userId="c4dd85b7-3634-4bda-801b-46e8dbbd0b49" providerId="ADAL" clId="{ACCA5A34-0779-40AA-961C-79B10F81B364}" dt="2023-03-20T07:16:28.603" v="1858" actId="11529"/>
          <ac:spMkLst>
            <pc:docMk/>
            <pc:sldMk cId="1300838200" sldId="2134805014"/>
            <ac:spMk id="89" creationId="{0B5B49B0-4873-7231-5BB3-42EDE5EC28DD}"/>
          </ac:spMkLst>
        </pc:spChg>
        <pc:spChg chg="add mod">
          <ac:chgData name="Gang Liu" userId="c4dd85b7-3634-4bda-801b-46e8dbbd0b49" providerId="ADAL" clId="{ACCA5A34-0779-40AA-961C-79B10F81B364}" dt="2023-03-20T07:17:53.483" v="1864" actId="693"/>
          <ac:spMkLst>
            <pc:docMk/>
            <pc:sldMk cId="1300838200" sldId="2134805014"/>
            <ac:spMk id="90" creationId="{6C74F71E-FBA9-D11A-1CB8-27A018B01D22}"/>
          </ac:spMkLst>
        </pc:spChg>
        <pc:spChg chg="add del mod">
          <ac:chgData name="Gang Liu" userId="c4dd85b7-3634-4bda-801b-46e8dbbd0b49" providerId="ADAL" clId="{ACCA5A34-0779-40AA-961C-79B10F81B364}" dt="2023-03-20T07:23:40.954" v="1906" actId="478"/>
          <ac:spMkLst>
            <pc:docMk/>
            <pc:sldMk cId="1300838200" sldId="2134805014"/>
            <ac:spMk id="93" creationId="{E8025BD8-2DD7-71C5-A438-F52B7D9B1CB6}"/>
          </ac:spMkLst>
        </pc:spChg>
        <pc:spChg chg="add mod">
          <ac:chgData name="Gang Liu" userId="c4dd85b7-3634-4bda-801b-46e8dbbd0b49" providerId="ADAL" clId="{ACCA5A34-0779-40AA-961C-79B10F81B364}" dt="2023-03-20T07:19:19.731" v="1881" actId="255"/>
          <ac:spMkLst>
            <pc:docMk/>
            <pc:sldMk cId="1300838200" sldId="2134805014"/>
            <ac:spMk id="94" creationId="{3072F1AE-1D1E-6DDF-3757-7BE3993AB868}"/>
          </ac:spMkLst>
        </pc:spChg>
        <pc:spChg chg="add del">
          <ac:chgData name="Gang Liu" userId="c4dd85b7-3634-4bda-801b-46e8dbbd0b49" providerId="ADAL" clId="{ACCA5A34-0779-40AA-961C-79B10F81B364}" dt="2023-03-20T07:23:05.907" v="1903" actId="11529"/>
          <ac:spMkLst>
            <pc:docMk/>
            <pc:sldMk cId="1300838200" sldId="2134805014"/>
            <ac:spMk id="95" creationId="{9EF2DF3A-4E20-647A-C508-CDC774F88331}"/>
          </ac:spMkLst>
        </pc:spChg>
        <pc:spChg chg="add mod">
          <ac:chgData name="Gang Liu" userId="c4dd85b7-3634-4bda-801b-46e8dbbd0b49" providerId="ADAL" clId="{ACCA5A34-0779-40AA-961C-79B10F81B364}" dt="2023-03-20T07:23:33.648" v="1905" actId="108"/>
          <ac:spMkLst>
            <pc:docMk/>
            <pc:sldMk cId="1300838200" sldId="2134805014"/>
            <ac:spMk id="96" creationId="{032A7B3A-9065-1758-D84F-1A61491B63F0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32" creationId="{8C25BEC5-6434-8467-001E-3FAEC135C333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33" creationId="{A4BAEF10-51F7-3077-1AF1-6584603806B1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37" creationId="{A48A5B83-B586-F031-7B5D-40FA572E8423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38" creationId="{759ECFD4-6BE9-A935-5F2E-DE2A155B55ED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44" creationId="{16FC7B32-FC37-7C6C-3D27-732FAE4697A3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47" creationId="{C5AD17BE-603E-131C-4629-6788CFD8003E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48" creationId="{8C25D02A-8A9A-9CE4-9F7E-C970867A1EFA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50" creationId="{F48DDB7A-C9A8-5E8A-1731-B0B579ACA0B7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53" creationId="{8F905343-D45A-8296-68B6-B3EF2352BEF6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58" creationId="{3B059C29-E88E-3370-5BEF-257CDE17BA27}"/>
          </ac:spMkLst>
        </pc:spChg>
        <pc:spChg chg="mod">
          <ac:chgData name="Gang Liu" userId="c4dd85b7-3634-4bda-801b-46e8dbbd0b49" providerId="ADAL" clId="{ACCA5A34-0779-40AA-961C-79B10F81B364}" dt="2023-03-20T07:21:01.364" v="1892" actId="1076"/>
          <ac:spMkLst>
            <pc:docMk/>
            <pc:sldMk cId="1300838200" sldId="2134805014"/>
            <ac:spMk id="163" creationId="{06F9F550-3BED-BAC7-0F24-68021FF18459}"/>
          </ac:spMkLst>
        </pc:spChg>
        <pc:spChg chg="del mod">
          <ac:chgData name="Gang Liu" userId="c4dd85b7-3634-4bda-801b-46e8dbbd0b49" providerId="ADAL" clId="{ACCA5A34-0779-40AA-961C-79B10F81B364}" dt="2023-03-20T06:46:20.771" v="1533" actId="478"/>
          <ac:spMkLst>
            <pc:docMk/>
            <pc:sldMk cId="1300838200" sldId="2134805014"/>
            <ac:spMk id="165" creationId="{1E3CBB9D-A6F4-481B-1927-8CACA90F2363}"/>
          </ac:spMkLst>
        </pc:spChg>
        <pc:grpChg chg="add mod">
          <ac:chgData name="Gang Liu" userId="c4dd85b7-3634-4bda-801b-46e8dbbd0b49" providerId="ADAL" clId="{ACCA5A34-0779-40AA-961C-79B10F81B364}" dt="2023-03-20T06:46:33.309" v="1538" actId="1076"/>
          <ac:grpSpMkLst>
            <pc:docMk/>
            <pc:sldMk cId="1300838200" sldId="2134805014"/>
            <ac:grpSpMk id="6" creationId="{87D06ED4-5B7E-8C2F-E9B1-6A64B9752B8D}"/>
          </ac:grpSpMkLst>
        </pc:grpChg>
        <pc:grpChg chg="mod">
          <ac:chgData name="Gang Liu" userId="c4dd85b7-3634-4bda-801b-46e8dbbd0b49" providerId="ADAL" clId="{ACCA5A34-0779-40AA-961C-79B10F81B364}" dt="2023-03-20T06:46:33.309" v="1538" actId="1076"/>
          <ac:grpSpMkLst>
            <pc:docMk/>
            <pc:sldMk cId="1300838200" sldId="2134805014"/>
            <ac:grpSpMk id="49" creationId="{26D05952-4F1E-9DA1-0CE4-77DDB7C5D75F}"/>
          </ac:grpSpMkLst>
        </pc:grpChg>
        <pc:grpChg chg="mod">
          <ac:chgData name="Gang Liu" userId="c4dd85b7-3634-4bda-801b-46e8dbbd0b49" providerId="ADAL" clId="{ACCA5A34-0779-40AA-961C-79B10F81B364}" dt="2023-03-20T06:46:33.309" v="1538" actId="1076"/>
          <ac:grpSpMkLst>
            <pc:docMk/>
            <pc:sldMk cId="1300838200" sldId="2134805014"/>
            <ac:grpSpMk id="73" creationId="{40978308-0018-0B71-63F0-4F338E6AAA9D}"/>
          </ac:grpSpMkLst>
        </pc:grpChg>
        <pc:grpChg chg="mod">
          <ac:chgData name="Gang Liu" userId="c4dd85b7-3634-4bda-801b-46e8dbbd0b49" providerId="ADAL" clId="{ACCA5A34-0779-40AA-961C-79B10F81B364}" dt="2023-03-20T06:46:33.309" v="1538" actId="1076"/>
          <ac:grpSpMkLst>
            <pc:docMk/>
            <pc:sldMk cId="1300838200" sldId="2134805014"/>
            <ac:grpSpMk id="74" creationId="{ACF2C195-0A01-612F-7AFA-ECD91D37EAB3}"/>
          </ac:grpSpMkLst>
        </pc:grpChg>
        <pc:grpChg chg="mod">
          <ac:chgData name="Gang Liu" userId="c4dd85b7-3634-4bda-801b-46e8dbbd0b49" providerId="ADAL" clId="{ACCA5A34-0779-40AA-961C-79B10F81B364}" dt="2023-03-20T06:46:33.309" v="1538" actId="1076"/>
          <ac:grpSpMkLst>
            <pc:docMk/>
            <pc:sldMk cId="1300838200" sldId="2134805014"/>
            <ac:grpSpMk id="75" creationId="{B2EEF557-0228-96B0-11E7-D9A09F5D2AA8}"/>
          </ac:grpSpMkLst>
        </pc:grp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3" creationId="{38D00089-C081-F7E7-A5E0-A9E44F4CBEDC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8" creationId="{9759948F-C390-1398-FECB-856F2198D59D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0" creationId="{5AC4C31A-4784-5C88-8D7F-EA1C5FB067A3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3" creationId="{6F9A6B59-5121-5D39-0904-FADDE073AB96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5" creationId="{E9DC82AD-1BA0-98B0-A66F-F4C389DADBAA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6" creationId="{BB6FAEDB-27CD-41B4-3624-835181A4DAAC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7" creationId="{CBF384B0-7193-EA42-C6C1-1EE3F883AD7B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9" creationId="{A3269F48-7DC5-A7FB-8CF2-51799D61BD88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21" creationId="{583CFB65-B4A5-0AF3-442E-65BFC6DB3DD7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23" creationId="{1E26D312-0945-3B3F-E3FE-5D24B196AB50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26" creationId="{CDC41B1D-33AD-5E69-8F3E-0F2749232499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28" creationId="{A5901FC0-17B9-DB50-EF56-9AB37B9450C8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33" creationId="{7FF029B7-8875-18C1-97D5-3DF87C04E95C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35" creationId="{BD76AC31-638B-11CB-6FA6-71BA4DBC9678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39" creationId="{D2C88A96-24F6-3FBB-926E-6AB5EA5174FF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1" creationId="{701D71BA-C026-0720-E654-3893EDDB2C09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2" creationId="{D1CE0F1A-6ED8-E64E-9929-36684274CB0A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3" creationId="{82A7EC97-8103-9568-0DDE-D09F63FB1B28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4" creationId="{C3CB4D98-A7A8-7544-1605-A979211616BF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5" creationId="{7C982178-C1B2-21EC-B7A4-33B5992C0657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6" creationId="{F0537FCC-4A9A-3B84-B7B2-DA8E7ADCA0C4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7" creationId="{85C12C35-5986-75ED-2D2D-82799C5EABB9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48" creationId="{DFC23D31-4A59-F2C8-10AD-D6627CDE9868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53" creationId="{26EB94FD-3ECB-DCF2-4E66-F2778C4B1442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54" creationId="{1770D9D9-FF3A-4F52-5523-F48AD53261DC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55" creationId="{25AE101F-E370-21D7-7F8A-BCFCE6D3835B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59" creationId="{1EC355B6-1CEC-5BBD-E8AE-EBD76C648BA7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63" creationId="{EEF0FD45-AD76-5DCF-8723-088A7FF3F8D3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64" creationId="{C1DE3EBF-27DD-C046-2AA8-0686ED966559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66" creationId="{C57E8D9A-9974-E1CC-DFE3-7FC8AF983F0A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67" creationId="{092BD13C-3ACD-8A55-08A1-2BACCC5EB80A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69" creationId="{12775B9A-39C4-22D8-ABB1-736B0D7D0401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70" creationId="{AE2E9474-8D95-05DD-776C-1F92854D6930}"/>
          </ac:picMkLst>
        </pc:picChg>
        <pc:picChg chg="mod">
          <ac:chgData name="Gang Liu" userId="c4dd85b7-3634-4bda-801b-46e8dbbd0b49" providerId="ADAL" clId="{ACCA5A34-0779-40AA-961C-79B10F81B364}" dt="2023-03-20T06:46:33.309" v="1538" actId="1076"/>
          <ac:picMkLst>
            <pc:docMk/>
            <pc:sldMk cId="1300838200" sldId="2134805014"/>
            <ac:picMk id="72" creationId="{19CFE33E-46C9-7845-89BF-E18E9F38672F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84" creationId="{EE8E9805-B128-BAFA-C79F-CC88EDF6CFE4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00" creationId="{BCB20DA9-3726-AD21-26C7-3A771DE0347D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11" creationId="{06F6A1ED-5A59-15CB-5394-5DB44327A492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12" creationId="{88B54056-13C7-94C8-D1CB-5D4CB784A6BC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19" creationId="{DC8C41F3-A1A4-805C-E718-3839B6CA7B81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20" creationId="{78570029-FD35-7DEA-E91E-C70B0C53FEFE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21" creationId="{8140B23A-5B19-68E7-3194-B48B05C98603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22" creationId="{3E099278-E2DD-1B26-2F71-35426E1CCE2A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43" creationId="{243B2251-B227-83EA-D4B6-D816CD30AD78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45" creationId="{64437B36-333D-93EB-85AE-9C58E2697491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51" creationId="{3F05F501-B045-C0F9-E933-BDDB8698AC29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52" creationId="{B7EB1C97-DB33-2219-DB9E-336C0B00051B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56" creationId="{0A5CD914-A8B0-9AC4-1A42-15DA327DF79B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61" creationId="{B97BD453-CAFA-CED8-2243-66B153CE958C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62" creationId="{63A17253-2062-D1FF-4E3A-19F93262EA92}"/>
          </ac:picMkLst>
        </pc:picChg>
        <pc:picChg chg="del mod">
          <ac:chgData name="Gang Liu" userId="c4dd85b7-3634-4bda-801b-46e8dbbd0b49" providerId="ADAL" clId="{ACCA5A34-0779-40AA-961C-79B10F81B364}" dt="2023-03-20T06:46:20.771" v="1533" actId="478"/>
          <ac:picMkLst>
            <pc:docMk/>
            <pc:sldMk cId="1300838200" sldId="2134805014"/>
            <ac:picMk id="166" creationId="{B9FBCFEF-52B9-6F33-5B01-783061ED7D0C}"/>
          </ac:picMkLst>
        </pc:picChg>
        <pc:cxnChg chg="add del">
          <ac:chgData name="Gang Liu" userId="c4dd85b7-3634-4bda-801b-46e8dbbd0b49" providerId="ADAL" clId="{ACCA5A34-0779-40AA-961C-79B10F81B364}" dt="2023-03-20T07:20:51.580" v="1891" actId="478"/>
          <ac:cxnSpMkLst>
            <pc:docMk/>
            <pc:sldMk cId="1300838200" sldId="2134805014"/>
            <ac:cxnSpMk id="92" creationId="{6D5BD0DE-7388-F18E-1592-D5BEC09B5476}"/>
          </ac:cxnSpMkLst>
        </pc:cxnChg>
      </pc:sldChg>
      <pc:sldChg chg="addSp delSp modSp add mod modAnim">
        <pc:chgData name="Gang Liu" userId="c4dd85b7-3634-4bda-801b-46e8dbbd0b49" providerId="ADAL" clId="{ACCA5A34-0779-40AA-961C-79B10F81B364}" dt="2023-03-20T07:04:39.747" v="1772" actId="478"/>
        <pc:sldMkLst>
          <pc:docMk/>
          <pc:sldMk cId="1555299923" sldId="2134805015"/>
        </pc:sldMkLst>
        <pc:spChg chg="add mod">
          <ac:chgData name="Gang Liu" userId="c4dd85b7-3634-4bda-801b-46e8dbbd0b49" providerId="ADAL" clId="{ACCA5A34-0779-40AA-961C-79B10F81B364}" dt="2023-03-20T07:04:37.777" v="1771" actId="1076"/>
          <ac:spMkLst>
            <pc:docMk/>
            <pc:sldMk cId="1555299923" sldId="2134805015"/>
            <ac:spMk id="7" creationId="{C655A639-26BA-A7D5-9A9C-1D7144A62D65}"/>
          </ac:spMkLst>
        </pc:spChg>
        <pc:spChg chg="add del">
          <ac:chgData name="Gang Liu" userId="c4dd85b7-3634-4bda-801b-46e8dbbd0b49" providerId="ADAL" clId="{ACCA5A34-0779-40AA-961C-79B10F81B364}" dt="2023-03-20T07:04:39.747" v="1772" actId="478"/>
          <ac:spMkLst>
            <pc:docMk/>
            <pc:sldMk cId="1555299923" sldId="2134805015"/>
            <ac:spMk id="9" creationId="{7E15ADEB-C4B0-42E3-9CD1-B7444463FAD7}"/>
          </ac:spMkLst>
        </pc:spChg>
        <pc:spChg chg="del mod">
          <ac:chgData name="Gang Liu" userId="c4dd85b7-3634-4bda-801b-46e8dbbd0b49" providerId="ADAL" clId="{ACCA5A34-0779-40AA-961C-79B10F81B364}" dt="2023-03-20T06:49:26.119" v="1704" actId="478"/>
          <ac:spMkLst>
            <pc:docMk/>
            <pc:sldMk cId="1555299923" sldId="2134805015"/>
            <ac:spMk id="163" creationId="{06F9F550-3BED-BAC7-0F24-68021FF18459}"/>
          </ac:spMkLst>
        </pc:spChg>
        <pc:spChg chg="del">
          <ac:chgData name="Gang Liu" userId="c4dd85b7-3634-4bda-801b-46e8dbbd0b49" providerId="ADAL" clId="{ACCA5A34-0779-40AA-961C-79B10F81B364}" dt="2023-03-20T06:49:32.035" v="1707" actId="478"/>
          <ac:spMkLst>
            <pc:docMk/>
            <pc:sldMk cId="1555299923" sldId="2134805015"/>
            <ac:spMk id="168" creationId="{D7E372AF-D0A6-1CDC-636B-8D536F6CD0C5}"/>
          </ac:spMkLst>
        </pc:spChg>
        <pc:spChg chg="del">
          <ac:chgData name="Gang Liu" userId="c4dd85b7-3634-4bda-801b-46e8dbbd0b49" providerId="ADAL" clId="{ACCA5A34-0779-40AA-961C-79B10F81B364}" dt="2023-03-20T06:49:30.761" v="1706" actId="478"/>
          <ac:spMkLst>
            <pc:docMk/>
            <pc:sldMk cId="1555299923" sldId="2134805015"/>
            <ac:spMk id="169" creationId="{49E9F707-4F85-6062-C35F-FC3663751890}"/>
          </ac:spMkLst>
        </pc:spChg>
        <pc:grpChg chg="del">
          <ac:chgData name="Gang Liu" userId="c4dd85b7-3634-4bda-801b-46e8dbbd0b49" providerId="ADAL" clId="{ACCA5A34-0779-40AA-961C-79B10F81B364}" dt="2023-03-20T06:49:27.547" v="1705" actId="478"/>
          <ac:grpSpMkLst>
            <pc:docMk/>
            <pc:sldMk cId="1555299923" sldId="2134805015"/>
            <ac:grpSpMk id="6" creationId="{87D06ED4-5B7E-8C2F-E9B1-6A64B9752B8D}"/>
          </ac:grpSpMkLst>
        </pc:grpChg>
        <pc:picChg chg="add mod">
          <ac:chgData name="Gang Liu" userId="c4dd85b7-3634-4bda-801b-46e8dbbd0b49" providerId="ADAL" clId="{ACCA5A34-0779-40AA-961C-79B10F81B364}" dt="2023-03-20T07:04:14.735" v="1748" actId="1038"/>
          <ac:picMkLst>
            <pc:docMk/>
            <pc:sldMk cId="1555299923" sldId="2134805015"/>
            <ac:picMk id="3" creationId="{2AB785E3-B881-7541-B859-2C8B0593EA22}"/>
          </ac:picMkLst>
        </pc:picChg>
        <pc:picChg chg="add mod">
          <ac:chgData name="Gang Liu" userId="c4dd85b7-3634-4bda-801b-46e8dbbd0b49" providerId="ADAL" clId="{ACCA5A34-0779-40AA-961C-79B10F81B364}" dt="2023-03-20T07:04:14.735" v="1748" actId="1038"/>
          <ac:picMkLst>
            <pc:docMk/>
            <pc:sldMk cId="1555299923" sldId="2134805015"/>
            <ac:picMk id="5" creationId="{FCA5F908-7A79-8942-31C0-90D5E80024E6}"/>
          </ac:picMkLst>
        </pc:picChg>
      </pc:sldChg>
      <pc:sldChg chg="addSp delSp modSp add mod delAnim modAnim">
        <pc:chgData name="Gang Liu" userId="c4dd85b7-3634-4bda-801b-46e8dbbd0b49" providerId="ADAL" clId="{ACCA5A34-0779-40AA-961C-79B10F81B364}" dt="2023-03-20T07:30:03.512" v="2271"/>
        <pc:sldMkLst>
          <pc:docMk/>
          <pc:sldMk cId="1214341997" sldId="2134805016"/>
        </pc:sldMkLst>
        <pc:spChg chg="mod">
          <ac:chgData name="Gang Liu" userId="c4dd85b7-3634-4bda-801b-46e8dbbd0b49" providerId="ADAL" clId="{ACCA5A34-0779-40AA-961C-79B10F81B364}" dt="2023-03-20T07:30:03.512" v="2271"/>
          <ac:spMkLst>
            <pc:docMk/>
            <pc:sldMk cId="1214341997" sldId="2134805016"/>
            <ac:spMk id="7" creationId="{C655A639-26BA-A7D5-9A9C-1D7144A62D65}"/>
          </ac:spMkLst>
        </pc:spChg>
        <pc:picChg chg="del">
          <ac:chgData name="Gang Liu" userId="c4dd85b7-3634-4bda-801b-46e8dbbd0b49" providerId="ADAL" clId="{ACCA5A34-0779-40AA-961C-79B10F81B364}" dt="2023-03-20T07:05:37.168" v="1806" actId="478"/>
          <ac:picMkLst>
            <pc:docMk/>
            <pc:sldMk cId="1214341997" sldId="2134805016"/>
            <ac:picMk id="3" creationId="{2AB785E3-B881-7541-B859-2C8B0593EA22}"/>
          </ac:picMkLst>
        </pc:picChg>
        <pc:picChg chg="add mod">
          <ac:chgData name="Gang Liu" userId="c4dd85b7-3634-4bda-801b-46e8dbbd0b49" providerId="ADAL" clId="{ACCA5A34-0779-40AA-961C-79B10F81B364}" dt="2023-03-20T07:06:14.029" v="1817" actId="1076"/>
          <ac:picMkLst>
            <pc:docMk/>
            <pc:sldMk cId="1214341997" sldId="2134805016"/>
            <ac:picMk id="4" creationId="{DB332CE2-E4DD-040A-5794-0DB247EE1FDE}"/>
          </ac:picMkLst>
        </pc:picChg>
        <pc:picChg chg="del">
          <ac:chgData name="Gang Liu" userId="c4dd85b7-3634-4bda-801b-46e8dbbd0b49" providerId="ADAL" clId="{ACCA5A34-0779-40AA-961C-79B10F81B364}" dt="2023-03-20T07:05:36.742" v="1805" actId="478"/>
          <ac:picMkLst>
            <pc:docMk/>
            <pc:sldMk cId="1214341997" sldId="2134805016"/>
            <ac:picMk id="5" creationId="{FCA5F908-7A79-8942-31C0-90D5E80024E6}"/>
          </ac:picMkLst>
        </pc:picChg>
        <pc:picChg chg="add mod">
          <ac:chgData name="Gang Liu" userId="c4dd85b7-3634-4bda-801b-46e8dbbd0b49" providerId="ADAL" clId="{ACCA5A34-0779-40AA-961C-79B10F81B364}" dt="2023-03-20T07:06:23.226" v="1820" actId="1076"/>
          <ac:picMkLst>
            <pc:docMk/>
            <pc:sldMk cId="1214341997" sldId="2134805016"/>
            <ac:picMk id="8" creationId="{28055873-A40F-0F58-61EA-5888CA9585C8}"/>
          </ac:picMkLst>
        </pc:picChg>
      </pc:sldChg>
      <pc:sldChg chg="addSp delSp modSp add mod delAnim modAnim">
        <pc:chgData name="Gang Liu" userId="c4dd85b7-3634-4bda-801b-46e8dbbd0b49" providerId="ADAL" clId="{ACCA5A34-0779-40AA-961C-79B10F81B364}" dt="2023-03-20T07:15:14.315" v="1852"/>
        <pc:sldMkLst>
          <pc:docMk/>
          <pc:sldMk cId="2721449748" sldId="2134805017"/>
        </pc:sldMkLst>
        <pc:spChg chg="mod">
          <ac:chgData name="Gang Liu" userId="c4dd85b7-3634-4bda-801b-46e8dbbd0b49" providerId="ADAL" clId="{ACCA5A34-0779-40AA-961C-79B10F81B364}" dt="2023-03-20T07:06:56.109" v="1841" actId="20577"/>
          <ac:spMkLst>
            <pc:docMk/>
            <pc:sldMk cId="2721449748" sldId="2134805017"/>
            <ac:spMk id="7" creationId="{C655A639-26BA-A7D5-9A9C-1D7144A62D65}"/>
          </ac:spMkLst>
        </pc:spChg>
        <pc:picChg chg="add mod">
          <ac:chgData name="Gang Liu" userId="c4dd85b7-3634-4bda-801b-46e8dbbd0b49" providerId="ADAL" clId="{ACCA5A34-0779-40AA-961C-79B10F81B364}" dt="2023-03-20T07:14:35.656" v="1845" actId="1076"/>
          <ac:picMkLst>
            <pc:docMk/>
            <pc:sldMk cId="2721449748" sldId="2134805017"/>
            <ac:picMk id="3" creationId="{80301447-24DD-D15A-39A7-1EA11B1FA2EC}"/>
          </ac:picMkLst>
        </pc:picChg>
        <pc:picChg chg="del">
          <ac:chgData name="Gang Liu" userId="c4dd85b7-3634-4bda-801b-46e8dbbd0b49" providerId="ADAL" clId="{ACCA5A34-0779-40AA-961C-79B10F81B364}" dt="2023-03-20T07:06:59.663" v="1842" actId="478"/>
          <ac:picMkLst>
            <pc:docMk/>
            <pc:sldMk cId="2721449748" sldId="2134805017"/>
            <ac:picMk id="4" creationId="{DB332CE2-E4DD-040A-5794-0DB247EE1FDE}"/>
          </ac:picMkLst>
        </pc:picChg>
        <pc:picChg chg="add mod">
          <ac:chgData name="Gang Liu" userId="c4dd85b7-3634-4bda-801b-46e8dbbd0b49" providerId="ADAL" clId="{ACCA5A34-0779-40AA-961C-79B10F81B364}" dt="2023-03-20T07:15:10.840" v="1851" actId="1076"/>
          <ac:picMkLst>
            <pc:docMk/>
            <pc:sldMk cId="2721449748" sldId="2134805017"/>
            <ac:picMk id="6" creationId="{980B35B8-941D-9F43-6030-A3FA4C001824}"/>
          </ac:picMkLst>
        </pc:picChg>
        <pc:picChg chg="del">
          <ac:chgData name="Gang Liu" userId="c4dd85b7-3634-4bda-801b-46e8dbbd0b49" providerId="ADAL" clId="{ACCA5A34-0779-40AA-961C-79B10F81B364}" dt="2023-03-20T07:06:59.663" v="1842" actId="478"/>
          <ac:picMkLst>
            <pc:docMk/>
            <pc:sldMk cId="2721449748" sldId="2134805017"/>
            <ac:picMk id="8" creationId="{28055873-A40F-0F58-61EA-5888CA9585C8}"/>
          </ac:picMkLst>
        </pc:picChg>
      </pc:sldChg>
      <pc:sldChg chg="addSp delSp modSp add mod">
        <pc:chgData name="Gang Liu" userId="c4dd85b7-3634-4bda-801b-46e8dbbd0b49" providerId="ADAL" clId="{ACCA5A34-0779-40AA-961C-79B10F81B364}" dt="2023-03-20T07:29:17.102" v="2255" actId="20577"/>
        <pc:sldMkLst>
          <pc:docMk/>
          <pc:sldMk cId="3568042295" sldId="2134805018"/>
        </pc:sldMkLst>
        <pc:spChg chg="add mod">
          <ac:chgData name="Gang Liu" userId="c4dd85b7-3634-4bda-801b-46e8dbbd0b49" providerId="ADAL" clId="{ACCA5A34-0779-40AA-961C-79B10F81B364}" dt="2023-03-20T07:22:21.323" v="1900"/>
          <ac:spMkLst>
            <pc:docMk/>
            <pc:sldMk cId="3568042295" sldId="2134805018"/>
            <ac:spMk id="2" creationId="{C04B897C-19A7-6977-E2B0-D9C9313A3F3F}"/>
          </ac:spMkLst>
        </pc:spChg>
        <pc:spChg chg="add mod">
          <ac:chgData name="Gang Liu" userId="c4dd85b7-3634-4bda-801b-46e8dbbd0b49" providerId="ADAL" clId="{ACCA5A34-0779-40AA-961C-79B10F81B364}" dt="2023-03-20T07:26:42.443" v="2102" actId="1076"/>
          <ac:spMkLst>
            <pc:docMk/>
            <pc:sldMk cId="3568042295" sldId="2134805018"/>
            <ac:spMk id="3" creationId="{E7484038-A39C-07F0-CF59-72AC685988B4}"/>
          </ac:spMkLst>
        </pc:spChg>
        <pc:spChg chg="del">
          <ac:chgData name="Gang Liu" userId="c4dd85b7-3634-4bda-801b-46e8dbbd0b49" providerId="ADAL" clId="{ACCA5A34-0779-40AA-961C-79B10F81B364}" dt="2023-03-20T07:21:28.890" v="1895" actId="478"/>
          <ac:spMkLst>
            <pc:docMk/>
            <pc:sldMk cId="3568042295" sldId="2134805018"/>
            <ac:spMk id="90" creationId="{6C74F71E-FBA9-D11A-1CB8-27A018B01D22}"/>
          </ac:spMkLst>
        </pc:spChg>
        <pc:spChg chg="del">
          <ac:chgData name="Gang Liu" userId="c4dd85b7-3634-4bda-801b-46e8dbbd0b49" providerId="ADAL" clId="{ACCA5A34-0779-40AA-961C-79B10F81B364}" dt="2023-03-20T07:21:29.926" v="1896" actId="478"/>
          <ac:spMkLst>
            <pc:docMk/>
            <pc:sldMk cId="3568042295" sldId="2134805018"/>
            <ac:spMk id="93" creationId="{E8025BD8-2DD7-71C5-A438-F52B7D9B1CB6}"/>
          </ac:spMkLst>
        </pc:spChg>
        <pc:spChg chg="del">
          <ac:chgData name="Gang Liu" userId="c4dd85b7-3634-4bda-801b-46e8dbbd0b49" providerId="ADAL" clId="{ACCA5A34-0779-40AA-961C-79B10F81B364}" dt="2023-03-20T07:21:27.676" v="1894" actId="478"/>
          <ac:spMkLst>
            <pc:docMk/>
            <pc:sldMk cId="3568042295" sldId="2134805018"/>
            <ac:spMk id="94" creationId="{3072F1AE-1D1E-6DDF-3757-7BE3993AB868}"/>
          </ac:spMkLst>
        </pc:spChg>
        <pc:spChg chg="mod">
          <ac:chgData name="Gang Liu" userId="c4dd85b7-3634-4bda-801b-46e8dbbd0b49" providerId="ADAL" clId="{ACCA5A34-0779-40AA-961C-79B10F81B364}" dt="2023-03-20T07:29:17.102" v="2255" actId="20577"/>
          <ac:spMkLst>
            <pc:docMk/>
            <pc:sldMk cId="3568042295" sldId="2134805018"/>
            <ac:spMk id="163" creationId="{06F9F550-3BED-BAC7-0F24-68021FF18459}"/>
          </ac:spMkLst>
        </pc:spChg>
      </pc:sldChg>
      <pc:sldChg chg="addSp delSp modSp add mod delAnim modAnim">
        <pc:chgData name="Gang Liu" userId="c4dd85b7-3634-4bda-801b-46e8dbbd0b49" providerId="ADAL" clId="{ACCA5A34-0779-40AA-961C-79B10F81B364}" dt="2023-03-20T07:43:12.807" v="2387" actId="14100"/>
        <pc:sldMkLst>
          <pc:docMk/>
          <pc:sldMk cId="2118517765" sldId="2134805019"/>
        </pc:sldMkLst>
        <pc:spChg chg="mod">
          <ac:chgData name="Gang Liu" userId="c4dd85b7-3634-4bda-801b-46e8dbbd0b49" providerId="ADAL" clId="{ACCA5A34-0779-40AA-961C-79B10F81B364}" dt="2023-03-20T07:29:28.359" v="2263"/>
          <ac:spMkLst>
            <pc:docMk/>
            <pc:sldMk cId="2118517765" sldId="2134805019"/>
            <ac:spMk id="7" creationId="{C655A639-26BA-A7D5-9A9C-1D7144A62D65}"/>
          </ac:spMkLst>
        </pc:spChg>
        <pc:picChg chg="add mod">
          <ac:chgData name="Gang Liu" userId="c4dd85b7-3634-4bda-801b-46e8dbbd0b49" providerId="ADAL" clId="{ACCA5A34-0779-40AA-961C-79B10F81B364}" dt="2023-03-20T07:43:12.807" v="2387" actId="14100"/>
          <ac:picMkLst>
            <pc:docMk/>
            <pc:sldMk cId="2118517765" sldId="2134805019"/>
            <ac:picMk id="2" creationId="{BAB08CAC-3377-32DA-79DA-29F1CB8B816C}"/>
          </ac:picMkLst>
        </pc:picChg>
        <pc:picChg chg="del">
          <ac:chgData name="Gang Liu" userId="c4dd85b7-3634-4bda-801b-46e8dbbd0b49" providerId="ADAL" clId="{ACCA5A34-0779-40AA-961C-79B10F81B364}" dt="2023-03-20T07:29:31.796" v="2265" actId="478"/>
          <ac:picMkLst>
            <pc:docMk/>
            <pc:sldMk cId="2118517765" sldId="2134805019"/>
            <ac:picMk id="3" creationId="{80301447-24DD-D15A-39A7-1EA11B1FA2EC}"/>
          </ac:picMkLst>
        </pc:picChg>
        <pc:picChg chg="add mod">
          <ac:chgData name="Gang Liu" userId="c4dd85b7-3634-4bda-801b-46e8dbbd0b49" providerId="ADAL" clId="{ACCA5A34-0779-40AA-961C-79B10F81B364}" dt="2023-03-20T07:37:41.805" v="2351" actId="1076"/>
          <ac:picMkLst>
            <pc:docMk/>
            <pc:sldMk cId="2118517765" sldId="2134805019"/>
            <ac:picMk id="4" creationId="{1887C42B-72D2-4737-79AC-71DE074F6725}"/>
          </ac:picMkLst>
        </pc:picChg>
        <pc:picChg chg="del">
          <ac:chgData name="Gang Liu" userId="c4dd85b7-3634-4bda-801b-46e8dbbd0b49" providerId="ADAL" clId="{ACCA5A34-0779-40AA-961C-79B10F81B364}" dt="2023-03-20T07:29:29.866" v="2264" actId="478"/>
          <ac:picMkLst>
            <pc:docMk/>
            <pc:sldMk cId="2118517765" sldId="2134805019"/>
            <ac:picMk id="6" creationId="{980B35B8-941D-9F43-6030-A3FA4C001824}"/>
          </ac:picMkLst>
        </pc:picChg>
        <pc:picChg chg="add mod">
          <ac:chgData name="Gang Liu" userId="c4dd85b7-3634-4bda-801b-46e8dbbd0b49" providerId="ADAL" clId="{ACCA5A34-0779-40AA-961C-79B10F81B364}" dt="2023-03-20T07:37:55.254" v="2355" actId="1076"/>
          <ac:picMkLst>
            <pc:docMk/>
            <pc:sldMk cId="2118517765" sldId="2134805019"/>
            <ac:picMk id="8" creationId="{0EBE993B-16DD-DE92-ADF6-F0056051A3DF}"/>
          </ac:picMkLst>
        </pc:picChg>
      </pc:sldChg>
      <pc:sldChg chg="addSp delSp modSp add mod delAnim modAnim">
        <pc:chgData name="Gang Liu" userId="c4dd85b7-3634-4bda-801b-46e8dbbd0b49" providerId="ADAL" clId="{ACCA5A34-0779-40AA-961C-79B10F81B364}" dt="2023-03-20T07:43:56.145" v="2394"/>
        <pc:sldMkLst>
          <pc:docMk/>
          <pc:sldMk cId="43703478" sldId="2134805020"/>
        </pc:sldMkLst>
        <pc:picChg chg="add mod">
          <ac:chgData name="Gang Liu" userId="c4dd85b7-3634-4bda-801b-46e8dbbd0b49" providerId="ADAL" clId="{ACCA5A34-0779-40AA-961C-79B10F81B364}" dt="2023-03-20T07:38:46.097" v="2359" actId="1076"/>
          <ac:picMkLst>
            <pc:docMk/>
            <pc:sldMk cId="43703478" sldId="2134805020"/>
            <ac:picMk id="3" creationId="{506B9022-BE9A-1FE0-0084-75F88E537063}"/>
          </ac:picMkLst>
        </pc:picChg>
        <pc:picChg chg="add del mod">
          <ac:chgData name="Gang Liu" userId="c4dd85b7-3634-4bda-801b-46e8dbbd0b49" providerId="ADAL" clId="{ACCA5A34-0779-40AA-961C-79B10F81B364}" dt="2023-03-20T07:43:04.725" v="2384" actId="21"/>
          <ac:picMkLst>
            <pc:docMk/>
            <pc:sldMk cId="43703478" sldId="2134805020"/>
            <ac:picMk id="4" creationId="{1A95AEBB-A05A-5BDA-4A97-8F3BC6886288}"/>
          </ac:picMkLst>
        </pc:picChg>
        <pc:picChg chg="add mod">
          <ac:chgData name="Gang Liu" userId="c4dd85b7-3634-4bda-801b-46e8dbbd0b49" providerId="ADAL" clId="{ACCA5A34-0779-40AA-961C-79B10F81B364}" dt="2023-03-20T07:39:27.009" v="2365" actId="1076"/>
          <ac:picMkLst>
            <pc:docMk/>
            <pc:sldMk cId="43703478" sldId="2134805020"/>
            <ac:picMk id="5" creationId="{CFA8A826-977D-C207-D5FB-88F7497F40A1}"/>
          </ac:picMkLst>
        </pc:picChg>
        <pc:picChg chg="add mod">
          <ac:chgData name="Gang Liu" userId="c4dd85b7-3634-4bda-801b-46e8dbbd0b49" providerId="ADAL" clId="{ACCA5A34-0779-40AA-961C-79B10F81B364}" dt="2023-03-20T07:43:50.878" v="2393" actId="1076"/>
          <ac:picMkLst>
            <pc:docMk/>
            <pc:sldMk cId="43703478" sldId="2134805020"/>
            <ac:picMk id="8" creationId="{29187A7A-C9D7-B908-E025-E6BA5AC4B4AF}"/>
          </ac:picMkLst>
        </pc:picChg>
      </pc:sldChg>
      <pc:sldChg chg="addSp delSp modSp add mod delAnim modAnim">
        <pc:chgData name="Gang Liu" userId="c4dd85b7-3634-4bda-801b-46e8dbbd0b49" providerId="ADAL" clId="{ACCA5A34-0779-40AA-961C-79B10F81B364}" dt="2023-03-20T07:33:11.070" v="2334"/>
        <pc:sldMkLst>
          <pc:docMk/>
          <pc:sldMk cId="3309053773" sldId="2134805021"/>
        </pc:sldMkLst>
        <pc:picChg chg="del">
          <ac:chgData name="Gang Liu" userId="c4dd85b7-3634-4bda-801b-46e8dbbd0b49" providerId="ADAL" clId="{ACCA5A34-0779-40AA-961C-79B10F81B364}" dt="2023-03-20T07:31:57.192" v="2325" actId="478"/>
          <ac:picMkLst>
            <pc:docMk/>
            <pc:sldMk cId="3309053773" sldId="2134805021"/>
            <ac:picMk id="3" creationId="{80301447-24DD-D15A-39A7-1EA11B1FA2EC}"/>
          </ac:picMkLst>
        </pc:picChg>
        <pc:picChg chg="add mod">
          <ac:chgData name="Gang Liu" userId="c4dd85b7-3634-4bda-801b-46e8dbbd0b49" providerId="ADAL" clId="{ACCA5A34-0779-40AA-961C-79B10F81B364}" dt="2023-03-20T07:32:34.307" v="2328" actId="1076"/>
          <ac:picMkLst>
            <pc:docMk/>
            <pc:sldMk cId="3309053773" sldId="2134805021"/>
            <ac:picMk id="4" creationId="{58C0A3BA-CC84-78AB-FF3E-DC3E36A0F120}"/>
          </ac:picMkLst>
        </pc:picChg>
        <pc:picChg chg="del">
          <ac:chgData name="Gang Liu" userId="c4dd85b7-3634-4bda-801b-46e8dbbd0b49" providerId="ADAL" clId="{ACCA5A34-0779-40AA-961C-79B10F81B364}" dt="2023-03-20T07:31:56.742" v="2324" actId="478"/>
          <ac:picMkLst>
            <pc:docMk/>
            <pc:sldMk cId="3309053773" sldId="2134805021"/>
            <ac:picMk id="6" creationId="{980B35B8-941D-9F43-6030-A3FA4C001824}"/>
          </ac:picMkLst>
        </pc:picChg>
        <pc:picChg chg="add mod">
          <ac:chgData name="Gang Liu" userId="c4dd85b7-3634-4bda-801b-46e8dbbd0b49" providerId="ADAL" clId="{ACCA5A34-0779-40AA-961C-79B10F81B364}" dt="2023-03-20T07:33:07.864" v="2333" actId="1076"/>
          <ac:picMkLst>
            <pc:docMk/>
            <pc:sldMk cId="3309053773" sldId="2134805021"/>
            <ac:picMk id="8" creationId="{1B46F295-7995-ADD3-BA83-DAE945494887}"/>
          </ac:picMkLst>
        </pc:picChg>
      </pc:sldChg>
      <pc:sldChg chg="addSp delSp modSp add mod delAnim">
        <pc:chgData name="Gang Liu" userId="c4dd85b7-3634-4bda-801b-46e8dbbd0b49" providerId="ADAL" clId="{ACCA5A34-0779-40AA-961C-79B10F81B364}" dt="2023-03-20T07:31:39.791" v="2323" actId="20577"/>
        <pc:sldMkLst>
          <pc:docMk/>
          <pc:sldMk cId="873280188" sldId="2134805022"/>
        </pc:sldMkLst>
        <pc:spChg chg="add mod">
          <ac:chgData name="Gang Liu" userId="c4dd85b7-3634-4bda-801b-46e8dbbd0b49" providerId="ADAL" clId="{ACCA5A34-0779-40AA-961C-79B10F81B364}" dt="2023-03-20T07:31:39.791" v="2323" actId="20577"/>
          <ac:spMkLst>
            <pc:docMk/>
            <pc:sldMk cId="873280188" sldId="2134805022"/>
            <ac:spMk id="5" creationId="{E2262419-1D84-D5D8-FEA2-B7B6BDC4CB8F}"/>
          </ac:spMkLst>
        </pc:spChg>
        <pc:spChg chg="mod">
          <ac:chgData name="Gang Liu" userId="c4dd85b7-3634-4bda-801b-46e8dbbd0b49" providerId="ADAL" clId="{ACCA5A34-0779-40AA-961C-79B10F81B364}" dt="2023-03-20T07:30:20.978" v="2277"/>
          <ac:spMkLst>
            <pc:docMk/>
            <pc:sldMk cId="873280188" sldId="2134805022"/>
            <ac:spMk id="7" creationId="{C655A639-26BA-A7D5-9A9C-1D7144A62D65}"/>
          </ac:spMkLst>
        </pc:spChg>
        <pc:picChg chg="add mod">
          <ac:chgData name="Gang Liu" userId="c4dd85b7-3634-4bda-801b-46e8dbbd0b49" providerId="ADAL" clId="{ACCA5A34-0779-40AA-961C-79B10F81B364}" dt="2023-03-20T07:31:01.779" v="2283" actId="1076"/>
          <ac:picMkLst>
            <pc:docMk/>
            <pc:sldMk cId="873280188" sldId="2134805022"/>
            <ac:picMk id="3" creationId="{A1EDA063-8588-E717-CB33-32184DD1B62B}"/>
          </ac:picMkLst>
        </pc:picChg>
        <pc:picChg chg="del">
          <ac:chgData name="Gang Liu" userId="c4dd85b7-3634-4bda-801b-46e8dbbd0b49" providerId="ADAL" clId="{ACCA5A34-0779-40AA-961C-79B10F81B364}" dt="2023-03-20T07:30:22.899" v="2279" actId="478"/>
          <ac:picMkLst>
            <pc:docMk/>
            <pc:sldMk cId="873280188" sldId="2134805022"/>
            <ac:picMk id="4" creationId="{DB332CE2-E4DD-040A-5794-0DB247EE1FDE}"/>
          </ac:picMkLst>
        </pc:picChg>
        <pc:picChg chg="del">
          <ac:chgData name="Gang Liu" userId="c4dd85b7-3634-4bda-801b-46e8dbbd0b49" providerId="ADAL" clId="{ACCA5A34-0779-40AA-961C-79B10F81B364}" dt="2023-03-20T07:30:22.336" v="2278" actId="478"/>
          <ac:picMkLst>
            <pc:docMk/>
            <pc:sldMk cId="873280188" sldId="2134805022"/>
            <ac:picMk id="8" creationId="{28055873-A40F-0F58-61EA-5888CA9585C8}"/>
          </ac:picMkLst>
        </pc:picChg>
      </pc:sldChg>
      <pc:sldChg chg="add del">
        <pc:chgData name="Gang Liu" userId="c4dd85b7-3634-4bda-801b-46e8dbbd0b49" providerId="ADAL" clId="{ACCA5A34-0779-40AA-961C-79B10F81B364}" dt="2023-03-20T07:30:12.207" v="2272" actId="2696"/>
        <pc:sldMkLst>
          <pc:docMk/>
          <pc:sldMk cId="1526747429" sldId="2134805022"/>
        </pc:sldMkLst>
      </pc:sldChg>
      <pc:sldChg chg="del">
        <pc:chgData name="Gang Liu" userId="c4dd85b7-3634-4bda-801b-46e8dbbd0b49" providerId="ADAL" clId="{ACCA5A34-0779-40AA-961C-79B10F81B364}" dt="2023-03-20T05:48:48.112" v="27" actId="2696"/>
        <pc:sldMkLst>
          <pc:docMk/>
          <pc:sldMk cId="3935673457" sldId="2147470822"/>
        </pc:sldMkLst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2111243111" sldId="2147470825"/>
        </pc:sldMkLst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117609677" sldId="2147470826"/>
        </pc:sldMkLst>
      </pc:sldChg>
      <pc:sldChg chg="del">
        <pc:chgData name="Gang Liu" userId="c4dd85b7-3634-4bda-801b-46e8dbbd0b49" providerId="ADAL" clId="{ACCA5A34-0779-40AA-961C-79B10F81B364}" dt="2023-03-20T05:49:33.234" v="38" actId="2696"/>
        <pc:sldMkLst>
          <pc:docMk/>
          <pc:sldMk cId="2438694390" sldId="2147470827"/>
        </pc:sldMkLst>
      </pc:sldChg>
      <pc:sldMasterChg chg="delSldLayout">
        <pc:chgData name="Gang Liu" userId="c4dd85b7-3634-4bda-801b-46e8dbbd0b49" providerId="ADAL" clId="{ACCA5A34-0779-40AA-961C-79B10F81B364}" dt="2023-03-20T05:49:33.234" v="38" actId="2696"/>
        <pc:sldMasterMkLst>
          <pc:docMk/>
          <pc:sldMasterMk cId="0" sldId="2147483648"/>
        </pc:sldMasterMkLst>
        <pc:sldLayoutChg chg="del">
          <pc:chgData name="Gang Liu" userId="c4dd85b7-3634-4bda-801b-46e8dbbd0b49" providerId="ADAL" clId="{ACCA5A34-0779-40AA-961C-79B10F81B364}" dt="2023-03-20T05:49:33.234" v="38" actId="2696"/>
          <pc:sldLayoutMkLst>
            <pc:docMk/>
            <pc:sldMasterMk cId="0" sldId="2147483648"/>
            <pc:sldLayoutMk cId="4207847552" sldId="2147483675"/>
          </pc:sldLayoutMkLst>
        </pc:sldLayoutChg>
      </pc:sldMasterChg>
    </pc:docChg>
  </pc:docChgLst>
  <pc:docChgLst>
    <pc:chgData name="Gang Liu" userId="c4dd85b7-3634-4bda-801b-46e8dbbd0b49" providerId="ADAL" clId="{E21A1779-82FB-400E-9705-9017C95C5930}"/>
    <pc:docChg chg="delSld">
      <pc:chgData name="Gang Liu" userId="c4dd85b7-3634-4bda-801b-46e8dbbd0b49" providerId="ADAL" clId="{E21A1779-82FB-400E-9705-9017C95C5930}" dt="2023-02-24T05:49:39.653" v="1" actId="2696"/>
      <pc:docMkLst>
        <pc:docMk/>
      </pc:docMkLst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159283006" sldId="262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952193061" sldId="397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578452353" sldId="3550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296345754" sldId="2076136856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3571169296" sldId="2076136859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881529199" sldId="2076136860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112592541" sldId="2076136861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65788284" sldId="2076137151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955228661" sldId="2076137581"/>
        </pc:sldMkLst>
      </pc:sldChg>
      <pc:sldChg chg="del">
        <pc:chgData name="Gang Liu" userId="c4dd85b7-3634-4bda-801b-46e8dbbd0b49" providerId="ADAL" clId="{E21A1779-82FB-400E-9705-9017C95C5930}" dt="2023-02-24T05:49:39.653" v="1" actId="2696"/>
        <pc:sldMkLst>
          <pc:docMk/>
          <pc:sldMk cId="3803288117" sldId="2076137970"/>
        </pc:sldMkLst>
      </pc:sldChg>
      <pc:sldChg chg="del">
        <pc:chgData name="Gang Liu" userId="c4dd85b7-3634-4bda-801b-46e8dbbd0b49" providerId="ADAL" clId="{E21A1779-82FB-400E-9705-9017C95C5930}" dt="2023-02-24T05:49:39.653" v="1" actId="2696"/>
        <pc:sldMkLst>
          <pc:docMk/>
          <pc:sldMk cId="7290498" sldId="2076137982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1907226755" sldId="2076138302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3647114275" sldId="2076138311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672749860" sldId="2134805014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517529379" sldId="2134805026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2265982824" sldId="2147469514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1963351178" sldId="2147469519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1652818072" sldId="2147470786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3902344832" sldId="2147470811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3610611301" sldId="2147470820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3131699069" sldId="2147470821"/>
        </pc:sldMkLst>
      </pc:sldChg>
      <pc:sldChg chg="del">
        <pc:chgData name="Gang Liu" userId="c4dd85b7-3634-4bda-801b-46e8dbbd0b49" providerId="ADAL" clId="{E21A1779-82FB-400E-9705-9017C95C5930}" dt="2023-02-24T05:49:39.653" v="1" actId="2696"/>
        <pc:sldMkLst>
          <pc:docMk/>
          <pc:sldMk cId="2112195259" sldId="2147470823"/>
        </pc:sldMkLst>
      </pc:sldChg>
      <pc:sldChg chg="del">
        <pc:chgData name="Gang Liu" userId="c4dd85b7-3634-4bda-801b-46e8dbbd0b49" providerId="ADAL" clId="{E21A1779-82FB-400E-9705-9017C95C5930}" dt="2023-02-24T05:49:27.388" v="0" actId="2696"/>
        <pc:sldMkLst>
          <pc:docMk/>
          <pc:sldMk cId="541274427" sldId="2147470824"/>
        </pc:sldMkLst>
      </pc:sldChg>
      <pc:sldMasterChg chg="delSldLayout">
        <pc:chgData name="Gang Liu" userId="c4dd85b7-3634-4bda-801b-46e8dbbd0b49" providerId="ADAL" clId="{E21A1779-82FB-400E-9705-9017C95C5930}" dt="2023-02-24T05:49:27.388" v="0" actId="2696"/>
        <pc:sldMasterMkLst>
          <pc:docMk/>
          <pc:sldMasterMk cId="0" sldId="2147483648"/>
        </pc:sldMasterMkLst>
        <pc:sldLayoutChg chg="del">
          <pc:chgData name="Gang Liu" userId="c4dd85b7-3634-4bda-801b-46e8dbbd0b49" providerId="ADAL" clId="{E21A1779-82FB-400E-9705-9017C95C5930}" dt="2023-02-24T05:49:27.388" v="0" actId="2696"/>
          <pc:sldLayoutMkLst>
            <pc:docMk/>
            <pc:sldMasterMk cId="0" sldId="2147483648"/>
            <pc:sldLayoutMk cId="2949526642" sldId="2147483671"/>
          </pc:sldLayoutMkLst>
        </pc:sldLayoutChg>
        <pc:sldLayoutChg chg="del">
          <pc:chgData name="Gang Liu" userId="c4dd85b7-3634-4bda-801b-46e8dbbd0b49" providerId="ADAL" clId="{E21A1779-82FB-400E-9705-9017C95C5930}" dt="2023-02-24T05:49:27.388" v="0" actId="2696"/>
          <pc:sldLayoutMkLst>
            <pc:docMk/>
            <pc:sldMasterMk cId="0" sldId="2147483648"/>
            <pc:sldLayoutMk cId="3014546391" sldId="214748367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9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CE7084-7924-4ACD-A491-71C8902220B5}" type="datetimeFigureOut">
              <a:rPr lang="en-US" smtClean="0">
                <a:latin typeface="Arial" panose="020B0604020202090204" pitchFamily="34" charset="0"/>
              </a:rPr>
              <a:t>5/24/2024</a:t>
            </a:fld>
            <a:endParaRPr lang="en-US" dirty="0">
              <a:latin typeface="Arial" panose="020B060402020209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9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8D2A3A1-6D19-40A9-AA3D-2D0A14E43CD4}" type="slidenum">
              <a:rPr lang="en-US" smtClean="0">
                <a:latin typeface="Arial" panose="020B0604020202090204" pitchFamily="34" charset="0"/>
              </a:rPr>
              <a:t>‹#›</a:t>
            </a:fld>
            <a:endParaRPr lang="en-US" dirty="0">
              <a:latin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>
                <a:latin typeface="Arial" panose="020B060402020209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>
                <a:latin typeface="Arial" panose="020B0604020202090204" pitchFamily="34" charset="0"/>
              </a:defRPr>
            </a:lvl1pPr>
          </a:lstStyle>
          <a:p>
            <a:fld id="{50469229-4DCC-4D4F-99E9-1378CDE5E56A}" type="datetimeFigureOut">
              <a:rPr lang="en-US" smtClean="0"/>
              <a:t>5/24/2024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>
                <a:latin typeface="Arial" panose="020B060402020209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>
                <a:latin typeface="Arial" panose="020B0604020202090204" pitchFamily="34" charset="0"/>
              </a:defRPr>
            </a:lvl1pPr>
          </a:lstStyle>
          <a:p>
            <a:fld id="{6BA5BCC9-2D58-BC45-8057-F0927490CD1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9040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9468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533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53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4742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90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732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600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1105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719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https://www.alibabacloud.com/help/en/elastic-compute-service/latest/instance-family?spm=a2c63.p38356.0.0.52f067172ZzBbm#concept-sx4-lxv-tdb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8309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774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466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538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0513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061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6095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2466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8768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6506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40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2900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9909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18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https://shell.aliyun.com/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114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6217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440A6B-4B10-484C-ABDB-DD60E0639F6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513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529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81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128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782" y="3127948"/>
            <a:ext cx="770813" cy="3740710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>
          <a:xfrm>
            <a:off x="-30605" y="2880433"/>
            <a:ext cx="1010715" cy="131403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30605" y="2647190"/>
            <a:ext cx="1010715" cy="23324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 userDrawn="1"/>
        </p:nvPicPr>
        <p:blipFill rotWithShape="1">
          <a:blip r:embed="rId4"/>
          <a:srcRect b="68122"/>
          <a:stretch>
            <a:fillRect/>
          </a:stretch>
        </p:blipFill>
        <p:spPr>
          <a:xfrm>
            <a:off x="318091" y="254574"/>
            <a:ext cx="2529590" cy="6833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945645" y="2157070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5000" b="1" spc="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945645" y="388441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04141" y="1646216"/>
            <a:ext cx="2557346" cy="29263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22" name="Rectangle 21"/>
          <p:cNvSpPr/>
          <p:nvPr userDrawn="1"/>
        </p:nvSpPr>
        <p:spPr>
          <a:xfrm>
            <a:off x="11498796" y="2429418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27" name="Rectangle 26"/>
          <p:cNvSpPr/>
          <p:nvPr userDrawn="1"/>
        </p:nvSpPr>
        <p:spPr>
          <a:xfrm>
            <a:off x="11078074" y="1955366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29" name="Rectangle 28"/>
          <p:cNvSpPr/>
          <p:nvPr userDrawn="1"/>
        </p:nvSpPr>
        <p:spPr>
          <a:xfrm>
            <a:off x="3479996" y="5746311"/>
            <a:ext cx="1010715" cy="1122347"/>
          </a:xfrm>
          <a:prstGeom prst="rect">
            <a:avLst/>
          </a:prstGeom>
          <a:gradFill>
            <a:gsLst>
              <a:gs pos="0">
                <a:schemeClr val="accent2"/>
              </a:gs>
              <a:gs pos="98000">
                <a:schemeClr val="accent2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30" name="Picture 2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79996" y="5530321"/>
            <a:ext cx="1010715" cy="233243"/>
          </a:xfrm>
          <a:prstGeom prst="rect">
            <a:avLst/>
          </a:prstGeom>
        </p:spPr>
      </p:pic>
      <p:sp>
        <p:nvSpPr>
          <p:cNvPr id="31" name="Rectangle 30"/>
          <p:cNvSpPr/>
          <p:nvPr userDrawn="1"/>
        </p:nvSpPr>
        <p:spPr>
          <a:xfrm>
            <a:off x="7420474" y="5371427"/>
            <a:ext cx="518957" cy="1497690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chemeClr val="bg1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32" name="Rectangle 31"/>
          <p:cNvSpPr/>
          <p:nvPr userDrawn="1"/>
        </p:nvSpPr>
        <p:spPr>
          <a:xfrm>
            <a:off x="7385270" y="0"/>
            <a:ext cx="518957" cy="1237957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33" name="Rectangle 32"/>
          <p:cNvSpPr/>
          <p:nvPr userDrawn="1"/>
        </p:nvSpPr>
        <p:spPr>
          <a:xfrm>
            <a:off x="9272436" y="563051"/>
            <a:ext cx="1010715" cy="1122347"/>
          </a:xfrm>
          <a:prstGeom prst="rect">
            <a:avLst/>
          </a:prstGeom>
          <a:gradFill>
            <a:gsLst>
              <a:gs pos="0">
                <a:schemeClr val="accent4"/>
              </a:gs>
              <a:gs pos="97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34" name="Picture 3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72436" y="347061"/>
            <a:ext cx="1010715" cy="23324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09450" y="4109158"/>
            <a:ext cx="568624" cy="2759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Bullets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79731" y="1745431"/>
            <a:ext cx="10831293" cy="43830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21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spcBef>
                <a:spcPts val="1200"/>
              </a:spcBef>
              <a:spcAft>
                <a:spcPts val="1000"/>
              </a:spcAft>
              <a:buNone/>
              <a:defRPr sz="2100"/>
            </a:lvl2pPr>
            <a:lvl3pPr marL="914400" indent="0">
              <a:spcBef>
                <a:spcPts val="1200"/>
              </a:spcBef>
              <a:spcAft>
                <a:spcPts val="1000"/>
              </a:spcAft>
              <a:buNone/>
              <a:defRPr sz="2100"/>
            </a:lvl3pPr>
            <a:lvl4pPr marL="1371600" indent="0">
              <a:spcBef>
                <a:spcPts val="1200"/>
              </a:spcBef>
              <a:spcAft>
                <a:spcPts val="1000"/>
              </a:spcAft>
              <a:buNone/>
              <a:defRPr sz="2100"/>
            </a:lvl4pPr>
            <a:lvl5pPr marL="1828800" indent="0">
              <a:spcBef>
                <a:spcPts val="1200"/>
              </a:spcBef>
              <a:spcAft>
                <a:spcPts val="1000"/>
              </a:spcAft>
              <a:buNone/>
              <a:defRPr sz="21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71923" y="908461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9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273860" y="17813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2900" y="1368277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2751" y="1368277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65774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-15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095994"/>
            <a:ext cx="5288062" cy="35946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600"/>
              </a:lnSpc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5994"/>
            <a:ext cx="5278918" cy="35946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600"/>
              </a:lnSpc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4787232"/>
            <a:ext cx="5284787" cy="855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Brief caption or descriptive statement</a:t>
            </a:r>
          </a:p>
          <a:p>
            <a:pPr lvl="0"/>
            <a:r>
              <a:rPr lang="en-US" dirty="0"/>
              <a:t>Relating to picture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172201" y="4787232"/>
            <a:ext cx="5286755" cy="855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dirty="0"/>
              <a:t>Brief caption or descriptive statement</a:t>
            </a:r>
          </a:p>
          <a:p>
            <a:pPr lvl="0"/>
            <a:r>
              <a:rPr lang="en-US" dirty="0"/>
              <a:t>Relating to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6249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98455"/>
            <a:ext cx="5373198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42901" y="2185423"/>
            <a:ext cx="5391484" cy="36845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98455"/>
            <a:ext cx="5277612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185423"/>
            <a:ext cx="5277612" cy="36845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7950" y="177240"/>
            <a:ext cx="10837164" cy="70270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42900" y="1427652"/>
            <a:ext cx="347345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360862" y="1427652"/>
            <a:ext cx="347345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8378824" y="1427652"/>
            <a:ext cx="3470276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53483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heading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512205"/>
            <a:ext cx="3569033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42900" y="2399173"/>
            <a:ext cx="3569033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3"/>
          </p:nvPr>
        </p:nvSpPr>
        <p:spPr>
          <a:xfrm>
            <a:off x="4307399" y="1512205"/>
            <a:ext cx="3573117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 hasCustomPrompt="1"/>
          </p:nvPr>
        </p:nvSpPr>
        <p:spPr>
          <a:xfrm>
            <a:off x="4309441" y="2399173"/>
            <a:ext cx="3573117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5"/>
          </p:nvPr>
        </p:nvSpPr>
        <p:spPr>
          <a:xfrm>
            <a:off x="8275983" y="1535955"/>
            <a:ext cx="3573117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6" hasCustomPrompt="1"/>
          </p:nvPr>
        </p:nvSpPr>
        <p:spPr>
          <a:xfrm>
            <a:off x="8275983" y="2399173"/>
            <a:ext cx="3573117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 dirty="0"/>
              <a:t>First level bulleted text is </a:t>
            </a:r>
            <a:br>
              <a:rPr lang="en-US" dirty="0"/>
            </a:br>
            <a:r>
              <a:rPr lang="en-US" dirty="0"/>
              <a:t>Arial 18 pt.</a:t>
            </a:r>
          </a:p>
          <a:p>
            <a:pPr lvl="1"/>
            <a:r>
              <a:rPr lang="en-US" dirty="0"/>
              <a:t>Second level text (press tab key) is 14 pt.</a:t>
            </a:r>
          </a:p>
          <a:p>
            <a:r>
              <a:rPr lang="en-US" dirty="0"/>
              <a:t>Arial is the only font used </a:t>
            </a:r>
            <a:br>
              <a:rPr lang="en-US" dirty="0"/>
            </a:br>
            <a:r>
              <a:rPr lang="en-US" dirty="0"/>
              <a:t>in the template</a:t>
            </a:r>
          </a:p>
          <a:p>
            <a:r>
              <a:rPr lang="en-US" dirty="0"/>
              <a:t>All bulleted text is sentence case (capitalize first letter </a:t>
            </a:r>
            <a:br>
              <a:rPr lang="en-US" dirty="0"/>
            </a:br>
            <a:r>
              <a:rPr lang="en-US" dirty="0"/>
              <a:t>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269986" y="886496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9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269986" y="160042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42900" y="1333501"/>
            <a:ext cx="7100887" cy="45501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7991475" y="1333502"/>
            <a:ext cx="3568284" cy="4550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2000" dirty="0"/>
              <a:t>Brief caption or descriptive</a:t>
            </a:r>
          </a:p>
          <a:p>
            <a:pPr lvl="0"/>
            <a:r>
              <a:rPr lang="en-US" sz="2000" dirty="0"/>
              <a:t>Statement relating to picture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0571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41662" y="1333500"/>
            <a:ext cx="5284052" cy="3601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6172200" y="1333500"/>
            <a:ext cx="5291267" cy="3616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5056551"/>
            <a:ext cx="5284052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</a:t>
            </a:r>
            <a:br>
              <a:rPr lang="en-US" sz="1800" dirty="0"/>
            </a:br>
            <a:r>
              <a:rPr lang="en-US" sz="1800" dirty="0"/>
              <a:t>to picture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5056551"/>
            <a:ext cx="5291267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</a:t>
            </a:r>
            <a:br>
              <a:rPr lang="en-US" sz="1800" dirty="0"/>
            </a:br>
            <a:r>
              <a:rPr lang="en-US" sz="1800" dirty="0"/>
              <a:t>to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61885" y="159404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42900" y="1700783"/>
            <a:ext cx="3468945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47404" y="5056552"/>
            <a:ext cx="3473450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366862" y="1700783"/>
            <a:ext cx="3471861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8377238" y="1700783"/>
            <a:ext cx="3471862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9" hasCustomPrompt="1"/>
          </p:nvPr>
        </p:nvSpPr>
        <p:spPr>
          <a:xfrm>
            <a:off x="4366862" y="5056552"/>
            <a:ext cx="3465863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20" hasCustomPrompt="1"/>
          </p:nvPr>
        </p:nvSpPr>
        <p:spPr>
          <a:xfrm>
            <a:off x="8377238" y="5056552"/>
            <a:ext cx="3471862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 dirty="0"/>
              <a:t>Brief caption or descriptive statement relating to picture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916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342900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4449079"/>
            <a:ext cx="2531227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3326268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321346" y="4449079"/>
            <a:ext cx="2541070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6309636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6297779" y="4449079"/>
            <a:ext cx="2541070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23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9293005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0" hasCustomPrompt="1"/>
          </p:nvPr>
        </p:nvSpPr>
        <p:spPr>
          <a:xfrm>
            <a:off x="9292170" y="4449079"/>
            <a:ext cx="2532062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sz="1600" dirty="0"/>
              <a:t>Brief caption or descriptive statement relating to picture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63675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b="68122"/>
          <a:stretch>
            <a:fillRect/>
          </a:stretch>
        </p:blipFill>
        <p:spPr>
          <a:xfrm>
            <a:off x="5049780" y="1677985"/>
            <a:ext cx="2529590" cy="683300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8086129" y="4187897"/>
            <a:ext cx="1010715" cy="131403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6129" y="3954654"/>
            <a:ext cx="1010715" cy="233243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53981" y="1847124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1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3981" y="352204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75194" y="661595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/>
          <p:cNvSpPr/>
          <p:nvPr userDrawn="1"/>
        </p:nvSpPr>
        <p:spPr>
          <a:xfrm>
            <a:off x="11181285" y="3800805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/>
          <p:cNvSpPr/>
          <p:nvPr userDrawn="1"/>
        </p:nvSpPr>
        <p:spPr>
          <a:xfrm>
            <a:off x="10247404" y="1245055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83297" y="3128211"/>
            <a:ext cx="3625406" cy="4148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Title Only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67C004-B424-AE42-A574-D6412A04A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9227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399" b="1" kern="0" spc="-5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AEAB78-0D4D-3041-8D8B-8C14DADDF900}"/>
              </a:ext>
            </a:extLst>
          </p:cNvPr>
          <p:cNvSpPr/>
          <p:nvPr userDrawn="1"/>
        </p:nvSpPr>
        <p:spPr>
          <a:xfrm>
            <a:off x="0" y="0"/>
            <a:ext cx="1078992" cy="10789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  <p:extLst>
      <p:ext uri="{BB962C8B-B14F-4D97-AF65-F5344CB8AC3E}">
        <p14:creationId xmlns:p14="http://schemas.microsoft.com/office/powerpoint/2010/main" val="191375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10">
          <p15:clr>
            <a:srgbClr val="FBAE40"/>
          </p15:clr>
        </p15:guide>
        <p15:guide id="3" pos="7219">
          <p15:clr>
            <a:srgbClr val="FBAE40"/>
          </p15:clr>
        </p15:guide>
        <p15:guide id="4" orient="horz" pos="67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B32892E-F211-1F4E-8D65-A657F68C82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550" y="6250334"/>
            <a:ext cx="44631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© 2020, Amazon Web Services, Inc. or its affiliates. All rights reserved.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280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b="68122"/>
          <a:stretch>
            <a:fillRect/>
          </a:stretch>
        </p:blipFill>
        <p:spPr>
          <a:xfrm>
            <a:off x="6407085" y="4989213"/>
            <a:ext cx="2529590" cy="6833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412818" y="1712029"/>
            <a:ext cx="470593" cy="170713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818" y="1604637"/>
            <a:ext cx="470593" cy="108599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53981" y="1847124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2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3981" y="352204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008674" y="3887395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/>
          <p:cNvSpPr/>
          <p:nvPr userDrawn="1"/>
        </p:nvSpPr>
        <p:spPr>
          <a:xfrm>
            <a:off x="11181285" y="2103602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/>
          <p:cNvSpPr/>
          <p:nvPr userDrawn="1"/>
        </p:nvSpPr>
        <p:spPr>
          <a:xfrm>
            <a:off x="9661926" y="225084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/>
          <a:srcRect b="68122"/>
          <a:stretch>
            <a:fillRect/>
          </a:stretch>
        </p:blipFill>
        <p:spPr>
          <a:xfrm>
            <a:off x="643571" y="1652250"/>
            <a:ext cx="2529590" cy="68330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8086130" y="5101687"/>
            <a:ext cx="1010715" cy="595309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6130" y="4868879"/>
            <a:ext cx="1010715" cy="233243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253985" y="1835255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kern="1000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Section Header 3</a:t>
            </a:r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53985" y="3510178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kern="1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 Lorem Ipsum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94446" y="508597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5" name="Rectangle 14"/>
          <p:cNvSpPr/>
          <p:nvPr userDrawn="1"/>
        </p:nvSpPr>
        <p:spPr>
          <a:xfrm>
            <a:off x="10075192" y="3800805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  <p:sp>
        <p:nvSpPr>
          <p:cNvPr id="16" name="Rectangle 15"/>
          <p:cNvSpPr/>
          <p:nvPr userDrawn="1"/>
        </p:nvSpPr>
        <p:spPr>
          <a:xfrm>
            <a:off x="11673043" y="1136271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 err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69986" y="914400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9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998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65778" y="1700784"/>
            <a:ext cx="10841372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20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180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65778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253744" y="1602429"/>
            <a:ext cx="10841372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2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First level bulleted text is Arial 22 pt.</a:t>
            </a:r>
          </a:p>
          <a:p>
            <a:pPr lvl="1"/>
            <a:r>
              <a:rPr lang="en-US" dirty="0"/>
              <a:t>Second level text (press tab key) is 18 pt.</a:t>
            </a:r>
          </a:p>
          <a:p>
            <a:r>
              <a:rPr lang="en-US" dirty="0"/>
              <a:t>Arial is the only font used in the template</a:t>
            </a:r>
          </a:p>
          <a:p>
            <a:r>
              <a:rPr lang="en-US" dirty="0"/>
              <a:t>All bulleted text is sentence case (capitalize first letter of first word)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accent6"/>
                </a:solidFill>
              </a:rPr>
              <a:t>bold</a:t>
            </a:r>
            <a:r>
              <a:rPr lang="en-US" dirty="0">
                <a:solidFill>
                  <a:schemeClr val="accent6"/>
                </a:solidFill>
              </a:rPr>
              <a:t>, red </a:t>
            </a:r>
            <a:r>
              <a:rPr lang="en-US" dirty="0"/>
              <a:t>or both to highlight text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254078" y="902276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9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57952" y="178123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269986" y="1292482"/>
            <a:ext cx="10831293" cy="43830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21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spcBef>
                <a:spcPts val="1200"/>
              </a:spcBef>
              <a:spcAft>
                <a:spcPts val="1000"/>
              </a:spcAft>
              <a:buNone/>
              <a:defRPr sz="2100"/>
            </a:lvl2pPr>
            <a:lvl3pPr marL="914400" indent="0">
              <a:spcBef>
                <a:spcPts val="1200"/>
              </a:spcBef>
              <a:spcAft>
                <a:spcPts val="1000"/>
              </a:spcAft>
              <a:buNone/>
              <a:defRPr sz="2100"/>
            </a:lvl3pPr>
            <a:lvl4pPr marL="1371600" indent="0">
              <a:spcBef>
                <a:spcPts val="1200"/>
              </a:spcBef>
              <a:spcAft>
                <a:spcPts val="1000"/>
              </a:spcAft>
              <a:buNone/>
              <a:defRPr sz="2100"/>
            </a:lvl4pPr>
            <a:lvl5pPr marL="1828800" indent="0">
              <a:spcBef>
                <a:spcPts val="1200"/>
              </a:spcBef>
              <a:spcAft>
                <a:spcPts val="1000"/>
              </a:spcAft>
              <a:buNone/>
              <a:defRPr sz="21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  <a:p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exercitation.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269986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/>
          <p:cNvSpPr>
            <a:spLocks noChangeArrowheads="1"/>
          </p:cNvSpPr>
          <p:nvPr userDrawn="1"/>
        </p:nvSpPr>
        <p:spPr bwMode="black">
          <a:xfrm>
            <a:off x="11570075" y="6388862"/>
            <a:ext cx="372187" cy="276985"/>
          </a:xfrm>
          <a:prstGeom prst="rect">
            <a:avLst/>
          </a:prstGeom>
        </p:spPr>
        <p:txBody>
          <a:bodyPr/>
          <a:lstStyle/>
          <a:p>
            <a:pPr lvl="0" algn="r"/>
            <a:fld id="{5266C0E3-FCB2-4D10-9980-6DFC0D8FABCB}" type="slidenum">
              <a:rPr lang="en-US" sz="1100">
                <a:solidFill>
                  <a:srgbClr val="FF0000"/>
                </a:solidFill>
              </a:rPr>
              <a:t>‹#›</a:t>
            </a:fld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5059901" y="6418863"/>
            <a:ext cx="1988045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sz="900" dirty="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Arial" panose="020B0604020202090204" pitchFamily="34" charset="0"/>
              </a:rPr>
              <a:t>© Fortinet Inc. All Rights Reserved.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4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image" Target="../media/image17.emf"/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emf"/><Relationship Id="rId9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4A656D-9A4D-E081-3A08-718179B50997}"/>
              </a:ext>
            </a:extLst>
          </p:cNvPr>
          <p:cNvSpPr txBox="1"/>
          <p:nvPr/>
        </p:nvSpPr>
        <p:spPr>
          <a:xfrm>
            <a:off x="8256233" y="6045693"/>
            <a:ext cx="2194832" cy="313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LiuGang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2024-05-24</a:t>
            </a:r>
            <a:endParaRPr lang="en-US" sz="16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989B64-840A-C141-905B-129637931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3399" y="2228091"/>
            <a:ext cx="9160321" cy="1534889"/>
          </a:xfrm>
        </p:spPr>
        <p:txBody>
          <a:bodyPr/>
          <a:lstStyle/>
          <a:p>
            <a:r>
              <a:rPr lang="en-US" altLang="zh-CN" sz="5400" dirty="0"/>
              <a:t>Application EW Traffic Inspection in </a:t>
            </a:r>
            <a:r>
              <a:rPr lang="en-US" altLang="zh-CN" sz="5400" dirty="0" err="1"/>
              <a:t>Alicloud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288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938E8-48B2-B1E8-56F9-1B87CAE6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FC9EA-19A1-16F9-1F82-48109AEA5467}"/>
              </a:ext>
            </a:extLst>
          </p:cNvPr>
          <p:cNvSpPr txBox="1"/>
          <p:nvPr/>
        </p:nvSpPr>
        <p:spPr>
          <a:xfrm>
            <a:off x="137159" y="162099"/>
            <a:ext cx="76477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app-1 server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路由表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D551FD-1F2A-85E9-FCDA-A614A69E3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42" y="999854"/>
            <a:ext cx="11211288" cy="44674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516171-7AD3-AEC7-5AFC-0D30520C6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379" y="999854"/>
            <a:ext cx="10157996" cy="446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334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938E8-48B2-B1E8-56F9-1B87CAE6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FC9EA-19A1-16F9-1F82-48109AEA5467}"/>
              </a:ext>
            </a:extLst>
          </p:cNvPr>
          <p:cNvSpPr txBox="1"/>
          <p:nvPr/>
        </p:nvSpPr>
        <p:spPr>
          <a:xfrm>
            <a:off x="137159" y="162099"/>
            <a:ext cx="76477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app-1 attach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路由表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E73AB8-A0D6-E5F6-1677-8528C6D8D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59" y="1268707"/>
            <a:ext cx="10768256" cy="43284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F8C546-6F5B-197F-224D-AB9CCCDFA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25" y="1268707"/>
            <a:ext cx="9863381" cy="433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46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938E8-48B2-B1E8-56F9-1B87CAE6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FC9EA-19A1-16F9-1F82-48109AEA5467}"/>
              </a:ext>
            </a:extLst>
          </p:cNvPr>
          <p:cNvSpPr txBox="1"/>
          <p:nvPr/>
        </p:nvSpPr>
        <p:spPr>
          <a:xfrm>
            <a:off x="137159" y="162099"/>
            <a:ext cx="76477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app-2 server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路由表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EDDE2-2615-B03D-5ACA-4EE60EE82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09" y="826991"/>
            <a:ext cx="10949941" cy="49865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85B63E-E07E-FF32-6193-432F0BA0A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30" y="826991"/>
            <a:ext cx="11265095" cy="4986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79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938E8-48B2-B1E8-56F9-1B87CAE6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FC9EA-19A1-16F9-1F82-48109AEA5467}"/>
              </a:ext>
            </a:extLst>
          </p:cNvPr>
          <p:cNvSpPr txBox="1"/>
          <p:nvPr/>
        </p:nvSpPr>
        <p:spPr>
          <a:xfrm>
            <a:off x="137159" y="162099"/>
            <a:ext cx="76477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app-2 attach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路由表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CA6605-6AD5-31EF-170B-5DA2DDEBE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42" y="925170"/>
            <a:ext cx="10899022" cy="5007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30E41F-B0A5-929B-1E91-BB7731FAA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67" y="925170"/>
            <a:ext cx="11203291" cy="500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72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938E8-48B2-B1E8-56F9-1B87CAE6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FC9EA-19A1-16F9-1F82-48109AEA5467}"/>
              </a:ext>
            </a:extLst>
          </p:cNvPr>
          <p:cNvSpPr txBox="1"/>
          <p:nvPr/>
        </p:nvSpPr>
        <p:spPr>
          <a:xfrm>
            <a:off x="137159" y="162099"/>
            <a:ext cx="76477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CEN-TR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规划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-1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02BED5-E34F-3011-AE1F-5330E59F2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1438885"/>
            <a:ext cx="11872928" cy="3876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37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938E8-48B2-B1E8-56F9-1B87CAE6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FC9EA-19A1-16F9-1F82-48109AEA5467}"/>
              </a:ext>
            </a:extLst>
          </p:cNvPr>
          <p:cNvSpPr txBox="1"/>
          <p:nvPr/>
        </p:nvSpPr>
        <p:spPr>
          <a:xfrm>
            <a:off x="137159" y="162099"/>
            <a:ext cx="76477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CEN-TR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规划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-2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717C3-1A57-4E42-3819-21B49B907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809" y="937954"/>
            <a:ext cx="10645141" cy="464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69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938E8-48B2-B1E8-56F9-1B87CAE6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FC9EA-19A1-16F9-1F82-48109AEA5467}"/>
              </a:ext>
            </a:extLst>
          </p:cNvPr>
          <p:cNvSpPr txBox="1"/>
          <p:nvPr/>
        </p:nvSpPr>
        <p:spPr>
          <a:xfrm>
            <a:off x="137159" y="162099"/>
            <a:ext cx="76477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CEN-TR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规划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-3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8ADB3-195D-CA22-0B15-23AFABFE58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1417083"/>
            <a:ext cx="11777586" cy="351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97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938E8-48B2-B1E8-56F9-1B87CAE6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FC9EA-19A1-16F9-1F82-48109AEA5467}"/>
              </a:ext>
            </a:extLst>
          </p:cNvPr>
          <p:cNvSpPr txBox="1"/>
          <p:nvPr/>
        </p:nvSpPr>
        <p:spPr>
          <a:xfrm>
            <a:off x="137159" y="162099"/>
            <a:ext cx="76477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CEN-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路由表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-1-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关联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96B74F-18ED-5FDA-8B65-46E5B810A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1001625"/>
            <a:ext cx="11544157" cy="486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177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938E8-48B2-B1E8-56F9-1B87CAE6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FC9EA-19A1-16F9-1F82-48109AEA5467}"/>
              </a:ext>
            </a:extLst>
          </p:cNvPr>
          <p:cNvSpPr txBox="1"/>
          <p:nvPr/>
        </p:nvSpPr>
        <p:spPr>
          <a:xfrm>
            <a:off x="137159" y="162099"/>
            <a:ext cx="76477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CEN-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路由表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-1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C91E3-F289-0866-4D48-BCAD07303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1013737"/>
            <a:ext cx="10845166" cy="507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909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938E8-48B2-B1E8-56F9-1B87CAE6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FC9EA-19A1-16F9-1F82-48109AEA5467}"/>
              </a:ext>
            </a:extLst>
          </p:cNvPr>
          <p:cNvSpPr txBox="1"/>
          <p:nvPr/>
        </p:nvSpPr>
        <p:spPr>
          <a:xfrm>
            <a:off x="137159" y="162099"/>
            <a:ext cx="76477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CEN-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路由表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-1-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传递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AC3DF1-C35C-0CBF-83EE-BD7D7015E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992" y="924866"/>
            <a:ext cx="10893783" cy="518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7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TextBox 333">
            <a:extLst>
              <a:ext uri="{FF2B5EF4-FFF2-40B4-BE49-F238E27FC236}">
                <a16:creationId xmlns:a16="http://schemas.microsoft.com/office/drawing/2014/main" id="{3B1087A6-4AE7-9EB4-A536-8BCA108CAEC8}"/>
              </a:ext>
            </a:extLst>
          </p:cNvPr>
          <p:cNvSpPr txBox="1"/>
          <p:nvPr/>
        </p:nvSpPr>
        <p:spPr>
          <a:xfrm>
            <a:off x="458589" y="171678"/>
            <a:ext cx="1826141" cy="5355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业务拓扑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7B86AF3A-AF59-195B-4FF0-7CDFECC8CF9D}"/>
              </a:ext>
            </a:extLst>
          </p:cNvPr>
          <p:cNvSpPr txBox="1"/>
          <p:nvPr/>
        </p:nvSpPr>
        <p:spPr>
          <a:xfrm flipH="1">
            <a:off x="6618441" y="1602403"/>
            <a:ext cx="5280594" cy="237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defTabSz="456565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两个独立业务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VPC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，互相访问需要通过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FGT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进行安全检测</a:t>
            </a:r>
            <a:endParaRPr lang="en-US" altLang="zh-CN" sz="1400" dirty="0">
              <a:solidFill>
                <a:srgbClr val="000000"/>
              </a:solidFill>
              <a:cs typeface="Arial" panose="020B0604020202090204" pitchFamily="34" charset="0"/>
            </a:endParaRPr>
          </a:p>
          <a:p>
            <a:pPr marL="285750" indent="-285750" algn="l" defTabSz="456565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altLang="zh-CN" sz="1400" dirty="0">
              <a:solidFill>
                <a:srgbClr val="000000"/>
              </a:solidFill>
              <a:cs typeface="Arial" panose="020B0604020202090204" pitchFamily="34" charset="0"/>
            </a:endParaRPr>
          </a:p>
          <a:p>
            <a:pPr marL="285750" indent="-285750" algn="l" defTabSz="456565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业务区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VPC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上网流量，需要通过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FGT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进行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SNAT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映射</a:t>
            </a:r>
            <a:endParaRPr lang="en-US" altLang="zh-CN" sz="1400" dirty="0">
              <a:solidFill>
                <a:srgbClr val="000000"/>
              </a:solidFill>
              <a:cs typeface="Arial" panose="020B0604020202090204" pitchFamily="34" charset="0"/>
            </a:endParaRPr>
          </a:p>
          <a:p>
            <a:pPr marL="285750" indent="-285750" algn="l" defTabSz="456565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altLang="zh-CN" sz="1400" dirty="0">
              <a:solidFill>
                <a:srgbClr val="000000"/>
              </a:solidFill>
              <a:cs typeface="Arial" panose="020B0604020202090204" pitchFamily="34" charset="0"/>
            </a:endParaRPr>
          </a:p>
          <a:p>
            <a:pPr marL="285750" indent="-285750" algn="l" defTabSz="456565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业务区对外提供服务的业务，需要通过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FGT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进行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DNAT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映射</a:t>
            </a:r>
            <a:endParaRPr lang="en-US" altLang="zh-CN" sz="1400" dirty="0">
              <a:solidFill>
                <a:srgbClr val="000000"/>
              </a:solidFill>
              <a:cs typeface="Arial" panose="020B0604020202090204" pitchFamily="34" charset="0"/>
            </a:endParaRPr>
          </a:p>
          <a:p>
            <a:pPr marL="285750" indent="-285750" algn="l" defTabSz="456565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altLang="zh-CN" sz="1400" dirty="0">
              <a:solidFill>
                <a:srgbClr val="000000"/>
              </a:solidFill>
              <a:cs typeface="Arial" panose="020B0604020202090204" pitchFamily="34" charset="0"/>
            </a:endParaRPr>
          </a:p>
          <a:p>
            <a:pPr marL="285750" indent="-285750" algn="l" defTabSz="456565">
              <a:lnSpc>
                <a:spcPct val="9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不同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VPC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之间路由通过</a:t>
            </a: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CEN-TR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打通</a:t>
            </a:r>
            <a:endParaRPr lang="en-US" altLang="zh-CN" sz="1400" dirty="0">
              <a:solidFill>
                <a:srgbClr val="000000"/>
              </a:solidFill>
              <a:cs typeface="Arial" panose="020B0604020202090204" pitchFamily="34" charset="0"/>
            </a:endParaRPr>
          </a:p>
          <a:p>
            <a:pPr algn="l" defTabSz="456565">
              <a:lnSpc>
                <a:spcPct val="90000"/>
              </a:lnSpc>
              <a:spcBef>
                <a:spcPts val="300"/>
              </a:spcBef>
            </a:pPr>
            <a:endParaRPr lang="en-US" altLang="zh-CN" sz="1400" dirty="0">
              <a:solidFill>
                <a:srgbClr val="000000"/>
              </a:solidFill>
              <a:cs typeface="Arial" panose="020B0604020202090204" pitchFamily="34" charset="0"/>
            </a:endParaRPr>
          </a:p>
          <a:p>
            <a:pPr algn="l" defTabSz="456565">
              <a:lnSpc>
                <a:spcPct val="90000"/>
              </a:lnSpc>
              <a:spcBef>
                <a:spcPts val="300"/>
              </a:spcBef>
            </a:pPr>
            <a:endParaRPr lang="en-US" altLang="zh-CN" sz="1400" dirty="0">
              <a:solidFill>
                <a:srgbClr val="000000"/>
              </a:solidFill>
              <a:cs typeface="Arial" panose="020B0604020202090204" pitchFamily="34" charset="0"/>
            </a:endParaRPr>
          </a:p>
          <a:p>
            <a:pPr algn="l" defTabSz="456565">
              <a:lnSpc>
                <a:spcPct val="90000"/>
              </a:lnSpc>
              <a:spcBef>
                <a:spcPts val="300"/>
              </a:spcBef>
            </a:pPr>
            <a:endParaRPr lang="en-US" altLang="zh-CN" sz="14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E570F4A-5957-759C-9336-6AAE724239C5}"/>
              </a:ext>
            </a:extLst>
          </p:cNvPr>
          <p:cNvSpPr/>
          <p:nvPr/>
        </p:nvSpPr>
        <p:spPr>
          <a:xfrm>
            <a:off x="1262149" y="1262576"/>
            <a:ext cx="1974273" cy="997311"/>
          </a:xfrm>
          <a:prstGeom prst="roundRect">
            <a:avLst/>
          </a:prstGeom>
          <a:noFill/>
          <a:ln w="9525" cap="flat" cmpd="sng" algn="ctr">
            <a:solidFill>
              <a:srgbClr val="FF6A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F52AE43-8806-7106-F75E-CFC3F3D25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6823" y="1304631"/>
            <a:ext cx="504832" cy="33655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1E8E07A-1ABD-B60E-CCB1-B6BF02D5798B}"/>
              </a:ext>
            </a:extLst>
          </p:cNvPr>
          <p:cNvSpPr txBox="1"/>
          <p:nvPr/>
        </p:nvSpPr>
        <p:spPr>
          <a:xfrm>
            <a:off x="1195548" y="1641186"/>
            <a:ext cx="1207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App1-vpc</a:t>
            </a:r>
          </a:p>
          <a:p>
            <a:pPr algn="ctr"/>
            <a:r>
              <a:rPr lang="en-US" altLang="zh-CN" sz="1000" dirty="0"/>
              <a:t>172.16.0.0/16</a:t>
            </a:r>
            <a:endParaRPr lang="zh-CN" altLang="en-US" sz="1000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E625FBC-A3FB-F8B1-946C-E35C9A5EC992}"/>
              </a:ext>
            </a:extLst>
          </p:cNvPr>
          <p:cNvSpPr/>
          <p:nvPr/>
        </p:nvSpPr>
        <p:spPr>
          <a:xfrm>
            <a:off x="1447964" y="3211335"/>
            <a:ext cx="1592363" cy="840703"/>
          </a:xfrm>
          <a:prstGeom prst="roundRect">
            <a:avLst/>
          </a:prstGeom>
          <a:noFill/>
          <a:ln w="9525" cap="flat" cmpd="sng" algn="ctr">
            <a:solidFill>
              <a:srgbClr val="FF6A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15" name="图片 13">
            <a:extLst>
              <a:ext uri="{FF2B5EF4-FFF2-40B4-BE49-F238E27FC236}">
                <a16:creationId xmlns:a16="http://schemas.microsoft.com/office/drawing/2014/main" id="{31CC7A9B-1740-9A9F-E2EE-9DA635752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548" y="3372180"/>
            <a:ext cx="504832" cy="519013"/>
          </a:xfrm>
          <a:prstGeom prst="rect">
            <a:avLst/>
          </a:prstGeom>
        </p:spPr>
      </p:pic>
      <p:pic>
        <p:nvPicPr>
          <p:cNvPr id="17" name="Graphic 39">
            <a:extLst>
              <a:ext uri="{FF2B5EF4-FFF2-40B4-BE49-F238E27FC236}">
                <a16:creationId xmlns:a16="http://schemas.microsoft.com/office/drawing/2014/main" id="{B751DE3F-EE80-6582-C25C-1514D278B1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1491" y="4958960"/>
            <a:ext cx="504831" cy="504831"/>
          </a:xfrm>
          <a:prstGeom prst="rect">
            <a:avLst/>
          </a:prstGeom>
        </p:spPr>
      </p:pic>
      <p:cxnSp>
        <p:nvCxnSpPr>
          <p:cNvPr id="19" name="直接连接符 19">
            <a:extLst>
              <a:ext uri="{FF2B5EF4-FFF2-40B4-BE49-F238E27FC236}">
                <a16:creationId xmlns:a16="http://schemas.microsoft.com/office/drawing/2014/main" id="{5D16A150-0B87-B50C-FEA2-1EC43EF1ADF4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2244145" y="2259887"/>
            <a:ext cx="5141" cy="683719"/>
          </a:xfrm>
          <a:prstGeom prst="line">
            <a:avLst/>
          </a:prstGeom>
          <a:ln>
            <a:solidFill>
              <a:srgbClr val="FF6A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直接连接符 20">
            <a:extLst>
              <a:ext uri="{FF2B5EF4-FFF2-40B4-BE49-F238E27FC236}">
                <a16:creationId xmlns:a16="http://schemas.microsoft.com/office/drawing/2014/main" id="{EBB57C39-614F-8ACF-51A5-4FF86464284C}"/>
              </a:ext>
            </a:extLst>
          </p:cNvPr>
          <p:cNvCxnSpPr>
            <a:cxnSpLocks/>
            <a:stCxn id="10" idx="1"/>
            <a:endCxn id="16" idx="2"/>
          </p:cNvCxnSpPr>
          <p:nvPr/>
        </p:nvCxnSpPr>
        <p:spPr>
          <a:xfrm flipH="1">
            <a:off x="3244208" y="3619316"/>
            <a:ext cx="936340" cy="10602"/>
          </a:xfrm>
          <a:prstGeom prst="line">
            <a:avLst/>
          </a:prstGeom>
          <a:ln>
            <a:solidFill>
              <a:srgbClr val="FF6A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6" name="直接连接符 25">
            <a:extLst>
              <a:ext uri="{FF2B5EF4-FFF2-40B4-BE49-F238E27FC236}">
                <a16:creationId xmlns:a16="http://schemas.microsoft.com/office/drawing/2014/main" id="{4FDEA122-9096-1478-D7D0-6219D4574C95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>
            <a:off x="5071907" y="4415786"/>
            <a:ext cx="2000" cy="543174"/>
          </a:xfrm>
          <a:prstGeom prst="line">
            <a:avLst/>
          </a:prstGeom>
          <a:ln>
            <a:solidFill>
              <a:srgbClr val="FF6A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4" name="文本框 27">
            <a:extLst>
              <a:ext uri="{FF2B5EF4-FFF2-40B4-BE49-F238E27FC236}">
                <a16:creationId xmlns:a16="http://schemas.microsoft.com/office/drawing/2014/main" id="{885801BB-70CB-BB3F-FF81-B15C1BF08E36}"/>
              </a:ext>
            </a:extLst>
          </p:cNvPr>
          <p:cNvSpPr txBox="1"/>
          <p:nvPr/>
        </p:nvSpPr>
        <p:spPr>
          <a:xfrm>
            <a:off x="363311" y="34840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dirty="0"/>
              <a:t>云企业网</a:t>
            </a:r>
            <a:endParaRPr lang="en-US" altLang="zh-CN" sz="1200" dirty="0"/>
          </a:p>
          <a:p>
            <a:pPr algn="ctr"/>
            <a:r>
              <a:rPr lang="en-US" altLang="zh-CN" sz="1200" dirty="0"/>
              <a:t>CEN-TR</a:t>
            </a:r>
            <a:endParaRPr lang="zh-CN" altLang="en-US" sz="1200" dirty="0"/>
          </a:p>
        </p:txBody>
      </p:sp>
      <p:sp>
        <p:nvSpPr>
          <p:cNvPr id="100" name="文本框 29">
            <a:extLst>
              <a:ext uri="{FF2B5EF4-FFF2-40B4-BE49-F238E27FC236}">
                <a16:creationId xmlns:a16="http://schemas.microsoft.com/office/drawing/2014/main" id="{AB452C17-A52B-B8EC-B74F-FD492B7FBE3E}"/>
              </a:ext>
            </a:extLst>
          </p:cNvPr>
          <p:cNvSpPr txBox="1"/>
          <p:nvPr/>
        </p:nvSpPr>
        <p:spPr>
          <a:xfrm>
            <a:off x="4721085" y="5311505"/>
            <a:ext cx="705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dirty="0"/>
              <a:t>Internet</a:t>
            </a:r>
            <a:endParaRPr lang="zh-CN" altLang="en-US" sz="1200" dirty="0"/>
          </a:p>
        </p:txBody>
      </p:sp>
      <p:sp>
        <p:nvSpPr>
          <p:cNvPr id="111" name="文本框 30">
            <a:extLst>
              <a:ext uri="{FF2B5EF4-FFF2-40B4-BE49-F238E27FC236}">
                <a16:creationId xmlns:a16="http://schemas.microsoft.com/office/drawing/2014/main" id="{02308B69-09EF-04A5-EA79-2633AF470038}"/>
              </a:ext>
            </a:extLst>
          </p:cNvPr>
          <p:cNvSpPr txBox="1"/>
          <p:nvPr/>
        </p:nvSpPr>
        <p:spPr>
          <a:xfrm>
            <a:off x="1735758" y="3671236"/>
            <a:ext cx="3561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000" dirty="0"/>
              <a:t>TR</a:t>
            </a:r>
            <a:endParaRPr lang="zh-CN" altLang="en-US" sz="1000" dirty="0"/>
          </a:p>
        </p:txBody>
      </p:sp>
      <p:pic>
        <p:nvPicPr>
          <p:cNvPr id="121" name="图片 3">
            <a:extLst>
              <a:ext uri="{FF2B5EF4-FFF2-40B4-BE49-F238E27FC236}">
                <a16:creationId xmlns:a16="http://schemas.microsoft.com/office/drawing/2014/main" id="{2333C724-5536-DF38-2095-43551636EA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4358" y="3390022"/>
            <a:ext cx="477557" cy="477557"/>
          </a:xfrm>
          <a:prstGeom prst="rect">
            <a:avLst/>
          </a:prstGeom>
        </p:spPr>
      </p:pic>
      <p:pic>
        <p:nvPicPr>
          <p:cNvPr id="178" name="图片 16">
            <a:extLst>
              <a:ext uri="{FF2B5EF4-FFF2-40B4-BE49-F238E27FC236}">
                <a16:creationId xmlns:a16="http://schemas.microsoft.com/office/drawing/2014/main" id="{C065F91C-DD74-93A6-5C6D-95E0387B5B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46586" y="1326644"/>
            <a:ext cx="353418" cy="329568"/>
          </a:xfrm>
          <a:prstGeom prst="rect">
            <a:avLst/>
          </a:prstGeom>
        </p:spPr>
      </p:pic>
      <p:sp>
        <p:nvSpPr>
          <p:cNvPr id="336" name="文本框 11">
            <a:extLst>
              <a:ext uri="{FF2B5EF4-FFF2-40B4-BE49-F238E27FC236}">
                <a16:creationId xmlns:a16="http://schemas.microsoft.com/office/drawing/2014/main" id="{C1FE3B8A-1F81-67BF-2A26-6484D97CA1FB}"/>
              </a:ext>
            </a:extLst>
          </p:cNvPr>
          <p:cNvSpPr txBox="1"/>
          <p:nvPr/>
        </p:nvSpPr>
        <p:spPr>
          <a:xfrm>
            <a:off x="2114400" y="1663730"/>
            <a:ext cx="1017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ECS</a:t>
            </a:r>
            <a:endParaRPr lang="zh-CN" alt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B51267-9F9D-B3AC-7C9A-206A1DBE6E0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73761" y="2102850"/>
            <a:ext cx="274320" cy="2743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7A8D16-88E2-E881-9101-5CE7DB4E3A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3358" y="2098391"/>
            <a:ext cx="274320" cy="2743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24F56C0-CCC3-8051-2BD0-E3ACDA71C62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61265" y="2943606"/>
            <a:ext cx="365760" cy="3657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51B037-6BAA-B757-A117-D96D42DD6E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2878448" y="3447038"/>
            <a:ext cx="365760" cy="36576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27EFD13-19C8-8A31-EB47-C9AF21C0FF82}"/>
              </a:ext>
            </a:extLst>
          </p:cNvPr>
          <p:cNvSpPr txBox="1"/>
          <p:nvPr/>
        </p:nvSpPr>
        <p:spPr>
          <a:xfrm>
            <a:off x="1629719" y="2363736"/>
            <a:ext cx="556563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sz="800" dirty="0" err="1">
                <a:solidFill>
                  <a:srgbClr val="000000"/>
                </a:solidFill>
                <a:cs typeface="Arial" panose="020B0604020202090204" pitchFamily="34" charset="0"/>
              </a:rPr>
              <a:t>VSwitch</a:t>
            </a:r>
            <a:endParaRPr lang="en-US" sz="8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32BA26-D050-B262-6E17-5AB2A9C0743A}"/>
              </a:ext>
            </a:extLst>
          </p:cNvPr>
          <p:cNvSpPr txBox="1"/>
          <p:nvPr/>
        </p:nvSpPr>
        <p:spPr>
          <a:xfrm>
            <a:off x="2292762" y="2363374"/>
            <a:ext cx="556563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sz="800" dirty="0" err="1">
                <a:solidFill>
                  <a:srgbClr val="000000"/>
                </a:solidFill>
                <a:cs typeface="Arial" panose="020B0604020202090204" pitchFamily="34" charset="0"/>
              </a:rPr>
              <a:t>VSwitch</a:t>
            </a:r>
            <a:endParaRPr lang="en-US" sz="8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D15352B-3EC8-F947-40BB-534199D6227D}"/>
              </a:ext>
            </a:extLst>
          </p:cNvPr>
          <p:cNvSpPr/>
          <p:nvPr/>
        </p:nvSpPr>
        <p:spPr>
          <a:xfrm>
            <a:off x="4180548" y="2822845"/>
            <a:ext cx="1782717" cy="1592941"/>
          </a:xfrm>
          <a:prstGeom prst="roundRect">
            <a:avLst/>
          </a:prstGeom>
          <a:noFill/>
          <a:ln w="9525" cap="flat" cmpd="sng" algn="ctr">
            <a:solidFill>
              <a:srgbClr val="FF6A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643B51C-CCF8-DF87-F315-65AEE26E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354" y="2882975"/>
            <a:ext cx="365193" cy="28636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C9A6F95-582B-90E6-D769-3A614CEE1AB4}"/>
              </a:ext>
            </a:extLst>
          </p:cNvPr>
          <p:cNvSpPr txBox="1"/>
          <p:nvPr/>
        </p:nvSpPr>
        <p:spPr>
          <a:xfrm>
            <a:off x="5216522" y="3210370"/>
            <a:ext cx="813160" cy="376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Sec-</a:t>
            </a:r>
            <a:r>
              <a:rPr lang="en-US" altLang="zh-CN" sz="1000" dirty="0" err="1"/>
              <a:t>vpc</a:t>
            </a:r>
            <a:endParaRPr lang="en-US" altLang="zh-CN" sz="1000" dirty="0"/>
          </a:p>
          <a:p>
            <a:pPr algn="ctr"/>
            <a:r>
              <a:rPr lang="en-US" altLang="zh-CN" sz="1000" dirty="0"/>
              <a:t>10.0.0.0/16</a:t>
            </a:r>
            <a:endParaRPr lang="zh-CN" altLang="en-US" sz="1000" dirty="0"/>
          </a:p>
        </p:txBody>
      </p:sp>
      <p:sp>
        <p:nvSpPr>
          <p:cNvPr id="175" name="文本框 48">
            <a:extLst>
              <a:ext uri="{FF2B5EF4-FFF2-40B4-BE49-F238E27FC236}">
                <a16:creationId xmlns:a16="http://schemas.microsoft.com/office/drawing/2014/main" id="{36B2351A-F49B-FE99-9292-001B30C71E2A}"/>
              </a:ext>
            </a:extLst>
          </p:cNvPr>
          <p:cNvSpPr txBox="1"/>
          <p:nvPr/>
        </p:nvSpPr>
        <p:spPr>
          <a:xfrm>
            <a:off x="5105749" y="375348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FGT</a:t>
            </a:r>
            <a:endParaRPr lang="zh-CN" altLang="en-US" sz="100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8EAF0CE-9751-203A-4DEF-C5E362F522FF}"/>
              </a:ext>
            </a:extLst>
          </p:cNvPr>
          <p:cNvGrpSpPr/>
          <p:nvPr/>
        </p:nvGrpSpPr>
        <p:grpSpPr>
          <a:xfrm>
            <a:off x="4773941" y="3673972"/>
            <a:ext cx="365278" cy="543497"/>
            <a:chOff x="4821675" y="3367786"/>
            <a:chExt cx="365278" cy="543497"/>
          </a:xfrm>
        </p:grpSpPr>
        <p:pic>
          <p:nvPicPr>
            <p:cNvPr id="173" name="Picture 92">
              <a:extLst>
                <a:ext uri="{FF2B5EF4-FFF2-40B4-BE49-F238E27FC236}">
                  <a16:creationId xmlns:a16="http://schemas.microsoft.com/office/drawing/2014/main" id="{68C98E76-8189-9F8A-2290-CE84A5AAF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 bwMode="auto">
            <a:xfrm>
              <a:off x="4821675" y="3367786"/>
              <a:ext cx="365278" cy="4296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 xmlns:lc="http://schemas.openxmlformats.org/drawingml/2006/locked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xmlns:lc="http://schemas.openxmlformats.org/drawingml/2006/locked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6" name="图片 23">
              <a:extLst>
                <a:ext uri="{FF2B5EF4-FFF2-40B4-BE49-F238E27FC236}">
                  <a16:creationId xmlns:a16="http://schemas.microsoft.com/office/drawing/2014/main" id="{BB446DD7-619E-87C3-722B-DDE25D78A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933052" y="3762741"/>
              <a:ext cx="142523" cy="148542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00D71D9-4198-CE01-67E1-02BB6FC3FF3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0143" y="3241447"/>
            <a:ext cx="219167" cy="2577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B38DE9-D52F-F470-5DB1-85A8299B7D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3911" y="3747695"/>
            <a:ext cx="219167" cy="2577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92599CB-C279-3EFF-2902-FE05B3C86342}"/>
              </a:ext>
            </a:extLst>
          </p:cNvPr>
          <p:cNvSpPr txBox="1"/>
          <p:nvPr/>
        </p:nvSpPr>
        <p:spPr>
          <a:xfrm rot="16200000">
            <a:off x="3855227" y="2951000"/>
            <a:ext cx="535081" cy="162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cs typeface="Arial" panose="020B0604020202090204" pitchFamily="34" charset="0"/>
              </a:rPr>
              <a:t>Attach-2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E57CD2-43BB-B8F7-4247-7A3A1318DBB1}"/>
              </a:ext>
            </a:extLst>
          </p:cNvPr>
          <p:cNvSpPr txBox="1"/>
          <p:nvPr/>
        </p:nvSpPr>
        <p:spPr>
          <a:xfrm rot="16200000">
            <a:off x="3865908" y="4161099"/>
            <a:ext cx="524536" cy="162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sz="800" dirty="0">
                <a:solidFill>
                  <a:srgbClr val="000000"/>
                </a:solidFill>
                <a:cs typeface="Arial" panose="020B0604020202090204" pitchFamily="34" charset="0"/>
              </a:rPr>
              <a:t>attach-1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A7F14-4A2E-FB60-5FCC-5600C261711D}"/>
              </a:ext>
            </a:extLst>
          </p:cNvPr>
          <p:cNvSpPr txBox="1"/>
          <p:nvPr/>
        </p:nvSpPr>
        <p:spPr>
          <a:xfrm>
            <a:off x="1694636" y="3208743"/>
            <a:ext cx="10775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sz="1000" dirty="0">
                <a:solidFill>
                  <a:srgbClr val="000000"/>
                </a:solidFill>
                <a:cs typeface="Arial" panose="020B0604020202090204" pitchFamily="34" charset="0"/>
              </a:rPr>
              <a:t>Intra-region con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E1427F-814C-F1E4-5F3F-321070BD521B}"/>
              </a:ext>
            </a:extLst>
          </p:cNvPr>
          <p:cNvSpPr txBox="1"/>
          <p:nvPr/>
        </p:nvSpPr>
        <p:spPr>
          <a:xfrm>
            <a:off x="2447833" y="3721126"/>
            <a:ext cx="10775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sz="1000" dirty="0">
                <a:solidFill>
                  <a:srgbClr val="000000"/>
                </a:solidFill>
                <a:cs typeface="Arial" panose="020B0604020202090204" pitchFamily="34" charset="0"/>
              </a:rPr>
              <a:t>Intra-region con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FF3865A-37A9-CA2C-368D-FEF571E30F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2070263" y="3911348"/>
            <a:ext cx="365760" cy="36576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F97AE44C-2226-1606-988C-B9713A88CDF8}"/>
              </a:ext>
            </a:extLst>
          </p:cNvPr>
          <p:cNvSpPr txBox="1"/>
          <p:nvPr/>
        </p:nvSpPr>
        <p:spPr>
          <a:xfrm>
            <a:off x="1686323" y="3934128"/>
            <a:ext cx="10775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sz="1000" dirty="0">
                <a:solidFill>
                  <a:srgbClr val="000000"/>
                </a:solidFill>
                <a:cs typeface="Arial" panose="020B0604020202090204" pitchFamily="34" charset="0"/>
              </a:rPr>
              <a:t>Intra-region con</a:t>
            </a:r>
          </a:p>
        </p:txBody>
      </p:sp>
      <p:sp>
        <p:nvSpPr>
          <p:cNvPr id="34" name="矩形: 圆角 6">
            <a:extLst>
              <a:ext uri="{FF2B5EF4-FFF2-40B4-BE49-F238E27FC236}">
                <a16:creationId xmlns:a16="http://schemas.microsoft.com/office/drawing/2014/main" id="{F7FE6331-8ACB-97C6-7489-B8F869D57678}"/>
              </a:ext>
            </a:extLst>
          </p:cNvPr>
          <p:cNvSpPr/>
          <p:nvPr/>
        </p:nvSpPr>
        <p:spPr>
          <a:xfrm>
            <a:off x="1207456" y="4802173"/>
            <a:ext cx="2100909" cy="1105311"/>
          </a:xfrm>
          <a:prstGeom prst="roundRect">
            <a:avLst/>
          </a:prstGeom>
          <a:noFill/>
          <a:ln w="9525" cap="flat" cmpd="sng" algn="ctr">
            <a:solidFill>
              <a:srgbClr val="FF6A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 sz="1200"/>
          </a:p>
        </p:txBody>
      </p:sp>
      <p:pic>
        <p:nvPicPr>
          <p:cNvPr id="35" name="图片 7">
            <a:extLst>
              <a:ext uri="{FF2B5EF4-FFF2-40B4-BE49-F238E27FC236}">
                <a16:creationId xmlns:a16="http://schemas.microsoft.com/office/drawing/2014/main" id="{86A8139D-9D08-C35A-E255-75A17531B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285" y="5170819"/>
            <a:ext cx="504832" cy="336555"/>
          </a:xfrm>
          <a:prstGeom prst="rect">
            <a:avLst/>
          </a:prstGeom>
        </p:spPr>
      </p:pic>
      <p:sp>
        <p:nvSpPr>
          <p:cNvPr id="36" name="文本框 8">
            <a:extLst>
              <a:ext uri="{FF2B5EF4-FFF2-40B4-BE49-F238E27FC236}">
                <a16:creationId xmlns:a16="http://schemas.microsoft.com/office/drawing/2014/main" id="{19C9B22A-D609-3DB9-2D14-ABBC293E636A}"/>
              </a:ext>
            </a:extLst>
          </p:cNvPr>
          <p:cNvSpPr txBox="1"/>
          <p:nvPr/>
        </p:nvSpPr>
        <p:spPr>
          <a:xfrm>
            <a:off x="1162010" y="5507374"/>
            <a:ext cx="1207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App2-vpc</a:t>
            </a:r>
          </a:p>
          <a:p>
            <a:pPr algn="ctr"/>
            <a:r>
              <a:rPr lang="en-US" altLang="zh-CN" sz="1000" dirty="0"/>
              <a:t>192.168.0.0/16</a:t>
            </a:r>
            <a:endParaRPr lang="zh-CN" altLang="en-US" sz="1000" dirty="0"/>
          </a:p>
        </p:txBody>
      </p:sp>
      <p:pic>
        <p:nvPicPr>
          <p:cNvPr id="37" name="图片 16">
            <a:extLst>
              <a:ext uri="{FF2B5EF4-FFF2-40B4-BE49-F238E27FC236}">
                <a16:creationId xmlns:a16="http://schemas.microsoft.com/office/drawing/2014/main" id="{4AA2575D-D781-E198-C480-358EDBEF49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9798" y="5252275"/>
            <a:ext cx="353418" cy="329568"/>
          </a:xfrm>
          <a:prstGeom prst="rect">
            <a:avLst/>
          </a:prstGeom>
        </p:spPr>
      </p:pic>
      <p:sp>
        <p:nvSpPr>
          <p:cNvPr id="38" name="文本框 11">
            <a:extLst>
              <a:ext uri="{FF2B5EF4-FFF2-40B4-BE49-F238E27FC236}">
                <a16:creationId xmlns:a16="http://schemas.microsoft.com/office/drawing/2014/main" id="{C2381F07-97D1-5B3B-1C60-FA61716D200F}"/>
              </a:ext>
            </a:extLst>
          </p:cNvPr>
          <p:cNvSpPr txBox="1"/>
          <p:nvPr/>
        </p:nvSpPr>
        <p:spPr>
          <a:xfrm>
            <a:off x="2137612" y="5589361"/>
            <a:ext cx="10177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/>
              <a:t>ECS</a:t>
            </a:r>
            <a:endParaRPr lang="zh-CN" altLang="en-US" sz="1000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176573B-7301-F4AC-7B43-6866E8F197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0703" y="4650663"/>
            <a:ext cx="274320" cy="27432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039CB32-1DF4-491E-64DF-9874783815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30300" y="4646204"/>
            <a:ext cx="274320" cy="27432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4B6B5AE0-AA8A-A3AA-8095-007762CFB246}"/>
              </a:ext>
            </a:extLst>
          </p:cNvPr>
          <p:cNvSpPr txBox="1"/>
          <p:nvPr/>
        </p:nvSpPr>
        <p:spPr>
          <a:xfrm>
            <a:off x="1620412" y="4911187"/>
            <a:ext cx="556563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sz="800" dirty="0" err="1">
                <a:solidFill>
                  <a:srgbClr val="000000"/>
                </a:solidFill>
                <a:cs typeface="Arial" panose="020B0604020202090204" pitchFamily="34" charset="0"/>
              </a:rPr>
              <a:t>VSwitch</a:t>
            </a:r>
            <a:endParaRPr lang="en-US" sz="8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2D1E0BF-3115-E99D-2E87-321360C347AE}"/>
              </a:ext>
            </a:extLst>
          </p:cNvPr>
          <p:cNvSpPr txBox="1"/>
          <p:nvPr/>
        </p:nvSpPr>
        <p:spPr>
          <a:xfrm>
            <a:off x="2299704" y="4911187"/>
            <a:ext cx="556563" cy="2031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sz="800" dirty="0" err="1">
                <a:solidFill>
                  <a:srgbClr val="000000"/>
                </a:solidFill>
                <a:cs typeface="Arial" panose="020B0604020202090204" pitchFamily="34" charset="0"/>
              </a:rPr>
              <a:t>VSwitch</a:t>
            </a:r>
            <a:endParaRPr lang="en-US" sz="8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cxnSp>
        <p:nvCxnSpPr>
          <p:cNvPr id="45" name="直接连接符 19">
            <a:extLst>
              <a:ext uri="{FF2B5EF4-FFF2-40B4-BE49-F238E27FC236}">
                <a16:creationId xmlns:a16="http://schemas.microsoft.com/office/drawing/2014/main" id="{77BF5253-280E-19A4-933D-EC368945593A}"/>
              </a:ext>
            </a:extLst>
          </p:cNvPr>
          <p:cNvCxnSpPr>
            <a:cxnSpLocks/>
            <a:stCxn id="29" idx="1"/>
            <a:endCxn id="34" idx="0"/>
          </p:cNvCxnSpPr>
          <p:nvPr/>
        </p:nvCxnSpPr>
        <p:spPr>
          <a:xfrm>
            <a:off x="2253143" y="4277108"/>
            <a:ext cx="4768" cy="525065"/>
          </a:xfrm>
          <a:prstGeom prst="line">
            <a:avLst/>
          </a:prstGeom>
          <a:ln>
            <a:solidFill>
              <a:srgbClr val="FF6A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217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938E8-48B2-B1E8-56F9-1B87CAE6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FC9EA-19A1-16F9-1F82-48109AEA5467}"/>
              </a:ext>
            </a:extLst>
          </p:cNvPr>
          <p:cNvSpPr txBox="1"/>
          <p:nvPr/>
        </p:nvSpPr>
        <p:spPr>
          <a:xfrm>
            <a:off x="137159" y="162099"/>
            <a:ext cx="76477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CEN-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路由表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-2-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关联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03AE7F-D10E-3D9E-DC1B-3F13D7D98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09" y="890023"/>
            <a:ext cx="11538314" cy="5077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682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938E8-48B2-B1E8-56F9-1B87CAE6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FC9EA-19A1-16F9-1F82-48109AEA5467}"/>
              </a:ext>
            </a:extLst>
          </p:cNvPr>
          <p:cNvSpPr txBox="1"/>
          <p:nvPr/>
        </p:nvSpPr>
        <p:spPr>
          <a:xfrm>
            <a:off x="137159" y="162099"/>
            <a:ext cx="76477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CEN-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路由表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-2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26D41-C9BA-65AA-A7D4-D7E8D7FD0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4" y="846093"/>
            <a:ext cx="11153635" cy="511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94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938E8-48B2-B1E8-56F9-1B87CAE6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FC9EA-19A1-16F9-1F82-48109AEA5467}"/>
              </a:ext>
            </a:extLst>
          </p:cNvPr>
          <p:cNvSpPr txBox="1"/>
          <p:nvPr/>
        </p:nvSpPr>
        <p:spPr>
          <a:xfrm>
            <a:off x="137159" y="162099"/>
            <a:ext cx="76477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CEN-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路由表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-2-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传递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99E60A-0B4A-65FD-BB2C-CE856DE1F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92" y="944605"/>
            <a:ext cx="11060432" cy="4968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274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938E8-48B2-B1E8-56F9-1B87CAE6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FC9EA-19A1-16F9-1F82-48109AEA5467}"/>
              </a:ext>
            </a:extLst>
          </p:cNvPr>
          <p:cNvSpPr txBox="1"/>
          <p:nvPr/>
        </p:nvSpPr>
        <p:spPr>
          <a:xfrm>
            <a:off x="137159" y="162099"/>
            <a:ext cx="76477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FGT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路由配置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5855AA-052F-CC1E-E301-502D04799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42" y="896795"/>
            <a:ext cx="10579458" cy="492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28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938E8-48B2-B1E8-56F9-1B87CAE6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FC9EA-19A1-16F9-1F82-48109AEA5467}"/>
              </a:ext>
            </a:extLst>
          </p:cNvPr>
          <p:cNvSpPr txBox="1"/>
          <p:nvPr/>
        </p:nvSpPr>
        <p:spPr>
          <a:xfrm>
            <a:off x="137159" y="162099"/>
            <a:ext cx="76477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FGT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 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VIP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配置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E8786-7C2B-F0B4-1765-BADBB0DF9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1029117"/>
            <a:ext cx="11575696" cy="428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227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938E8-48B2-B1E8-56F9-1B87CAE6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FC9EA-19A1-16F9-1F82-48109AEA5467}"/>
              </a:ext>
            </a:extLst>
          </p:cNvPr>
          <p:cNvSpPr txBox="1"/>
          <p:nvPr/>
        </p:nvSpPr>
        <p:spPr>
          <a:xfrm>
            <a:off x="137159" y="162099"/>
            <a:ext cx="76477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FGT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策略配置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EEC19B-9515-1986-1213-CB5B11BA2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1273175"/>
            <a:ext cx="11753850" cy="391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54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938E8-48B2-B1E8-56F9-1B87CAE6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FC9EA-19A1-16F9-1F82-48109AEA5467}"/>
              </a:ext>
            </a:extLst>
          </p:cNvPr>
          <p:cNvSpPr txBox="1"/>
          <p:nvPr/>
        </p:nvSpPr>
        <p:spPr>
          <a:xfrm>
            <a:off x="137159" y="162099"/>
            <a:ext cx="76477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南向流量验证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-1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5ABB4-25F2-5108-6422-6DADEDEC4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720502"/>
            <a:ext cx="10591591" cy="3859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D4E0A7-A6BD-97A6-6D5C-C7E48B3CD9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" y="2299764"/>
            <a:ext cx="11340466" cy="38377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DB411A-9CD4-F620-941D-985B7C68A3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942" y="4352802"/>
            <a:ext cx="106013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20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938E8-48B2-B1E8-56F9-1B87CAE6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FC9EA-19A1-16F9-1F82-48109AEA5467}"/>
              </a:ext>
            </a:extLst>
          </p:cNvPr>
          <p:cNvSpPr txBox="1"/>
          <p:nvPr/>
        </p:nvSpPr>
        <p:spPr>
          <a:xfrm>
            <a:off x="137159" y="162099"/>
            <a:ext cx="76477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南向流量验证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-2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3009D-F1BD-1E6F-17D4-242ADF7BC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4" y="1246993"/>
            <a:ext cx="11321416" cy="408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06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938E8-48B2-B1E8-56F9-1B87CAE6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FC9EA-19A1-16F9-1F82-48109AEA5467}"/>
              </a:ext>
            </a:extLst>
          </p:cNvPr>
          <p:cNvSpPr txBox="1"/>
          <p:nvPr/>
        </p:nvSpPr>
        <p:spPr>
          <a:xfrm>
            <a:off x="137159" y="162099"/>
            <a:ext cx="76477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北向流量验证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-1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7D542A-1FB2-C825-9B43-A66AF7E81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1636302"/>
            <a:ext cx="11813899" cy="32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189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938E8-48B2-B1E8-56F9-1B87CAE6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FC9EA-19A1-16F9-1F82-48109AEA5467}"/>
              </a:ext>
            </a:extLst>
          </p:cNvPr>
          <p:cNvSpPr txBox="1"/>
          <p:nvPr/>
        </p:nvSpPr>
        <p:spPr>
          <a:xfrm>
            <a:off x="137159" y="162099"/>
            <a:ext cx="76477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北向流量验证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-2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C136C7-AFF2-0B6A-7013-5B7C6B46B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" y="1486679"/>
            <a:ext cx="11656347" cy="371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25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BCAD46-9D0E-200D-FADF-54C321E892FD}"/>
              </a:ext>
            </a:extLst>
          </p:cNvPr>
          <p:cNvSpPr txBox="1"/>
          <p:nvPr/>
        </p:nvSpPr>
        <p:spPr>
          <a:xfrm>
            <a:off x="137161" y="162098"/>
            <a:ext cx="307986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VPC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网络规划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AFD2FB-EAB0-F157-0F3D-6B1F407B97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1" y="1511328"/>
            <a:ext cx="11363553" cy="2813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2934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938E8-48B2-B1E8-56F9-1B87CAE6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FC9EA-19A1-16F9-1F82-48109AEA5467}"/>
              </a:ext>
            </a:extLst>
          </p:cNvPr>
          <p:cNvSpPr txBox="1"/>
          <p:nvPr/>
        </p:nvSpPr>
        <p:spPr>
          <a:xfrm>
            <a:off x="137159" y="162099"/>
            <a:ext cx="76477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东西向流量验证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-1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578890-3DD7-8EDE-9A96-240E6DEA2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42" y="794506"/>
            <a:ext cx="9560283" cy="53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355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938E8-48B2-B1E8-56F9-1B87CAE6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FC9EA-19A1-16F9-1F82-48109AEA5467}"/>
              </a:ext>
            </a:extLst>
          </p:cNvPr>
          <p:cNvSpPr txBox="1"/>
          <p:nvPr/>
        </p:nvSpPr>
        <p:spPr>
          <a:xfrm>
            <a:off x="137159" y="162099"/>
            <a:ext cx="76477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东西向流量验证</a:t>
            </a: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-2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3956BB-BF7A-FAED-C6D7-6B5A02F05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87" y="1095415"/>
            <a:ext cx="11458355" cy="367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342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6951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4947D3-BDBB-942D-4B46-D5341B71DBBE}"/>
              </a:ext>
            </a:extLst>
          </p:cNvPr>
          <p:cNvSpPr txBox="1"/>
          <p:nvPr/>
        </p:nvSpPr>
        <p:spPr>
          <a:xfrm>
            <a:off x="187037" y="145521"/>
            <a:ext cx="518714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 err="1">
                <a:solidFill>
                  <a:srgbClr val="000000"/>
                </a:solidFill>
                <a:cs typeface="Arial" panose="020B0604020202090204" pitchFamily="34" charset="0"/>
              </a:rPr>
              <a:t>vSwitch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网络规划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D2A4CB-FF40-A2DF-6397-274A52484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921794"/>
            <a:ext cx="10078734" cy="498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7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A4172F-8317-86E7-F978-89AA5E2F443D}"/>
              </a:ext>
            </a:extLst>
          </p:cNvPr>
          <p:cNvSpPr txBox="1"/>
          <p:nvPr/>
        </p:nvSpPr>
        <p:spPr>
          <a:xfrm>
            <a:off x="137160" y="162099"/>
            <a:ext cx="518714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Security Group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规划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3F10E6-572F-3179-A021-62EEDAA74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92" y="1210093"/>
            <a:ext cx="11399383" cy="33707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DC77C9-C70A-B26C-647E-46D4AA8B355A}"/>
              </a:ext>
            </a:extLst>
          </p:cNvPr>
          <p:cNvSpPr txBox="1"/>
          <p:nvPr/>
        </p:nvSpPr>
        <p:spPr>
          <a:xfrm>
            <a:off x="243692" y="5486400"/>
            <a:ext cx="358463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1400" dirty="0">
                <a:solidFill>
                  <a:srgbClr val="000000"/>
                </a:solidFill>
                <a:cs typeface="Arial" panose="020B0604020202090204" pitchFamily="34" charset="0"/>
              </a:rPr>
              <a:t>External </a:t>
            </a:r>
            <a:r>
              <a:rPr lang="zh-CN" altLang="en-US" sz="1400" dirty="0">
                <a:solidFill>
                  <a:srgbClr val="000000"/>
                </a:solidFill>
                <a:cs typeface="Arial" panose="020B0604020202090204" pitchFamily="34" charset="0"/>
              </a:rPr>
              <a:t>按需开通，其他安全组可以全放通</a:t>
            </a:r>
            <a:endParaRPr lang="en-US" sz="14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39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C8C495-81F1-6C56-C628-890AB2B0D5D9}"/>
              </a:ext>
            </a:extLst>
          </p:cNvPr>
          <p:cNvSpPr txBox="1"/>
          <p:nvPr/>
        </p:nvSpPr>
        <p:spPr>
          <a:xfrm>
            <a:off x="141881" y="253563"/>
            <a:ext cx="518714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EIP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规划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07E1A-9EA4-5C53-4691-CF01632B8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842360"/>
            <a:ext cx="10896600" cy="532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292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938E8-48B2-B1E8-56F9-1B87CAE6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FC9EA-19A1-16F9-1F82-48109AEA5467}"/>
              </a:ext>
            </a:extLst>
          </p:cNvPr>
          <p:cNvSpPr txBox="1"/>
          <p:nvPr/>
        </p:nvSpPr>
        <p:spPr>
          <a:xfrm>
            <a:off x="137159" y="162099"/>
            <a:ext cx="76477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FGT external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路由表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2F7B1C-0B4B-1607-59B8-95DE523FC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201" y="1156251"/>
            <a:ext cx="10941561" cy="45454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05ABDD-31B8-8FAD-1288-E8FB74D16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126" y="1149751"/>
            <a:ext cx="10001250" cy="455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938E8-48B2-B1E8-56F9-1B87CAE6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FC9EA-19A1-16F9-1F82-48109AEA5467}"/>
              </a:ext>
            </a:extLst>
          </p:cNvPr>
          <p:cNvSpPr txBox="1"/>
          <p:nvPr/>
        </p:nvSpPr>
        <p:spPr>
          <a:xfrm>
            <a:off x="137159" y="162099"/>
            <a:ext cx="76477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FGT internal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路由表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E26747-1A37-EEAC-F9E5-294872C25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66" y="972500"/>
            <a:ext cx="9203553" cy="4399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EE0B31-A066-E1F9-5EEE-AA9BB19E1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079" y="972500"/>
            <a:ext cx="10314555" cy="439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1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938E8-48B2-B1E8-56F9-1B87CAE67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4FC9EA-19A1-16F9-1F82-48109AEA5467}"/>
              </a:ext>
            </a:extLst>
          </p:cNvPr>
          <p:cNvSpPr txBox="1"/>
          <p:nvPr/>
        </p:nvSpPr>
        <p:spPr>
          <a:xfrm>
            <a:off x="137159" y="162099"/>
            <a:ext cx="7647709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lnSpc>
                <a:spcPct val="90000"/>
              </a:lnSpc>
              <a:spcBef>
                <a:spcPts val="300"/>
              </a:spcBef>
            </a:pPr>
            <a:r>
              <a:rPr lang="en-US" altLang="zh-CN" sz="3200" dirty="0">
                <a:solidFill>
                  <a:srgbClr val="000000"/>
                </a:solidFill>
                <a:cs typeface="Arial" panose="020B0604020202090204" pitchFamily="34" charset="0"/>
              </a:rPr>
              <a:t>FGT attach</a:t>
            </a:r>
            <a:r>
              <a:rPr lang="zh-CN" altLang="en-US" sz="3200" dirty="0">
                <a:solidFill>
                  <a:srgbClr val="000000"/>
                </a:solidFill>
                <a:cs typeface="Arial" panose="020B0604020202090204" pitchFamily="34" charset="0"/>
              </a:rPr>
              <a:t>路由表</a:t>
            </a:r>
            <a:endParaRPr lang="en-US" sz="3200" dirty="0">
              <a:solidFill>
                <a:srgbClr val="000000"/>
              </a:solidFill>
              <a:cs typeface="Arial" panose="020B060402020209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ED5D3-A1DE-0C14-3552-4E0D0E8D1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21" y="1222314"/>
            <a:ext cx="10722098" cy="42386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A07E94-8048-C684-BEF9-C05B95A4A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0" y="1222315"/>
            <a:ext cx="10266225" cy="42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0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rtinet Theme">
  <a:themeElements>
    <a:clrScheme name="Fortinet-2021">
      <a:dk1>
        <a:srgbClr val="000000"/>
      </a:dk1>
      <a:lt1>
        <a:srgbClr val="FFFFFF"/>
      </a:lt1>
      <a:dk2>
        <a:srgbClr val="B3B3B3"/>
      </a:dk2>
      <a:lt2>
        <a:srgbClr val="E6E6E6"/>
      </a:lt2>
      <a:accent1>
        <a:srgbClr val="48D597"/>
      </a:accent1>
      <a:accent2>
        <a:srgbClr val="2CCCD3"/>
      </a:accent2>
      <a:accent3>
        <a:srgbClr val="307FE2"/>
      </a:accent3>
      <a:accent4>
        <a:srgbClr val="9063CD"/>
      </a:accent4>
      <a:accent5>
        <a:srgbClr val="A2B2C8"/>
      </a:accent5>
      <a:accent6>
        <a:srgbClr val="DA281C"/>
      </a:accent6>
      <a:hlink>
        <a:srgbClr val="0081E9"/>
      </a:hlink>
      <a:folHlink>
        <a:srgbClr val="307FE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solidFill>
            <a:schemeClr val="accent6"/>
          </a:solidFill>
        </a:ln>
      </a:spPr>
      <a:bodyPr rtlCol="0" anchor="ctr"/>
      <a:lstStyle>
        <a:defPPr algn="ctr">
          <a:lnSpc>
            <a:spcPct val="90000"/>
          </a:lnSpc>
          <a:spcBef>
            <a:spcPts val="300"/>
          </a:spcBef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 defTabSz="456565">
          <a:lnSpc>
            <a:spcPct val="90000"/>
          </a:lnSpc>
          <a:spcBef>
            <a:spcPts val="300"/>
          </a:spcBef>
          <a:defRPr sz="1400" dirty="0" smtClean="0">
            <a:solidFill>
              <a:srgbClr val="000000"/>
            </a:solidFill>
            <a:cs typeface="Arial" panose="020B060402020209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14108</TotalTime>
  <Words>397</Words>
  <Application>Microsoft Office PowerPoint</Application>
  <PresentationFormat>Widescreen</PresentationFormat>
  <Paragraphs>121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Inter</vt:lpstr>
      <vt:lpstr>微软雅黑</vt:lpstr>
      <vt:lpstr>Arial</vt:lpstr>
      <vt:lpstr>Wingdings</vt:lpstr>
      <vt:lpstr>Fortinet Theme</vt:lpstr>
      <vt:lpstr>Application EW Traffic Inspection in Alicloud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creator>Microsoft Office User</dc:creator>
  <cp:lastModifiedBy>Gang Liu</cp:lastModifiedBy>
  <cp:revision>2471</cp:revision>
  <cp:lastPrinted>2021-03-23T01:37:48Z</cp:lastPrinted>
  <dcterms:created xsi:type="dcterms:W3CDTF">2021-03-23T01:37:48Z</dcterms:created>
  <dcterms:modified xsi:type="dcterms:W3CDTF">2024-05-24T05:32:29Z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2052-3.3.1.5149</vt:lpwstr>
  </property>
</Properties>
</file>