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076136846" r:id="rId2"/>
    <p:sldId id="2076136849" r:id="rId3"/>
    <p:sldId id="2076136850" r:id="rId4"/>
    <p:sldId id="2076136848" r:id="rId5"/>
    <p:sldId id="2076136851" r:id="rId6"/>
    <p:sldId id="2076136852" r:id="rId7"/>
    <p:sldId id="2076136853" r:id="rId8"/>
    <p:sldId id="20761367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144" userDrawn="1">
          <p15:clr>
            <a:srgbClr val="A4A3A4"/>
          </p15:clr>
        </p15:guide>
        <p15:guide id="2" orient="horz" pos="3648" userDrawn="1">
          <p15:clr>
            <a:srgbClr val="A4A3A4"/>
          </p15:clr>
        </p15:guide>
        <p15:guide id="3" orient="horz" pos="1104" userDrawn="1">
          <p15:clr>
            <a:srgbClr val="A4A3A4"/>
          </p15:clr>
        </p15:guide>
        <p15:guide id="4" orient="horz" pos="1368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288" userDrawn="1">
          <p15:clr>
            <a:srgbClr val="A4A3A4"/>
          </p15:clr>
        </p15:guide>
        <p15:guide id="7" orient="horz" pos="984" userDrawn="1">
          <p15:clr>
            <a:srgbClr val="A4A3A4"/>
          </p15:clr>
        </p15:guide>
        <p15:guide id="8" orient="horz" pos="3960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0" orient="horz" pos="648" userDrawn="1">
          <p15:clr>
            <a:srgbClr val="A4A3A4"/>
          </p15:clr>
        </p15:guide>
        <p15:guide id="11" pos="7200" userDrawn="1">
          <p15:clr>
            <a:srgbClr val="A4A3A4"/>
          </p15:clr>
        </p15:guide>
        <p15:guide id="12" pos="5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ewton" initials="PN" lastIdx="3" clrIdx="0">
    <p:extLst>
      <p:ext uri="{19B8F6BF-5375-455C-9EA6-DF929625EA0E}">
        <p15:presenceInfo xmlns:p15="http://schemas.microsoft.com/office/powerpoint/2012/main" userId="S-1-5-21-1960408961-1383384898-1957994488-4996625" providerId="AD"/>
      </p:ext>
    </p:extLst>
  </p:cmAuthor>
  <p:cmAuthor id="2" name="Microsoft Office User" initials="Office" lastIdx="3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Joe App" initials="JA" lastIdx="4" clrIdx="2"/>
  <p:cmAuthor id="4" name="Howard Poston" initials="HP" lastIdx="10" clrIdx="3">
    <p:extLst>
      <p:ext uri="{19B8F6BF-5375-455C-9EA6-DF929625EA0E}">
        <p15:presenceInfo xmlns:p15="http://schemas.microsoft.com/office/powerpoint/2012/main" userId="7b842ffa434f5d8d" providerId="Windows Live"/>
      </p:ext>
    </p:extLst>
  </p:cmAuthor>
  <p:cmAuthor id="5" name="Joseph App" initials="JA" lastIdx="13" clrIdx="4">
    <p:extLst>
      <p:ext uri="{19B8F6BF-5375-455C-9EA6-DF929625EA0E}">
        <p15:presenceInfo xmlns:p15="http://schemas.microsoft.com/office/powerpoint/2012/main" userId="S::joseph.app@navajocompany.com::bf1f0e64-9409-4202-adcc-c961e4dcd6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281C"/>
    <a:srgbClr val="E4E5E6"/>
    <a:srgbClr val="000000"/>
    <a:srgbClr val="415152"/>
    <a:srgbClr val="8566AC"/>
    <a:srgbClr val="223746"/>
    <a:srgbClr val="29384D"/>
    <a:srgbClr val="8565AC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3963" autoAdjust="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>
        <p:guide pos="6144"/>
        <p:guide orient="horz" pos="3648"/>
        <p:guide orient="horz" pos="1104"/>
        <p:guide orient="horz" pos="1368"/>
        <p:guide orient="horz" pos="2592"/>
        <p:guide orient="horz" pos="288"/>
        <p:guide orient="horz" pos="984"/>
        <p:guide orient="horz" pos="3960"/>
        <p:guide orient="horz" pos="1272"/>
        <p:guide orient="horz" pos="648"/>
        <p:guide pos="7200"/>
        <p:guide pos="5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998"/>
    </p:cViewPr>
  </p:sorterViewPr>
  <p:notesViewPr>
    <p:cSldViewPr snapToGrid="0" showGuides="1">
      <p:cViewPr varScale="1">
        <p:scale>
          <a:sx n="93" d="100"/>
          <a:sy n="93" d="100"/>
        </p:scale>
        <p:origin x="264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8CBCE6-D012-459A-8356-3376743445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FDE6D-C288-4D24-911F-557A79D21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CE7084-7924-4ACD-A491-71C8902220B5}" type="datetimeFigureOut">
              <a:rPr lang="en-US" smtClean="0">
                <a:latin typeface="Arial" panose="020B0604020202020204" pitchFamily="34" charset="0"/>
              </a:rPr>
              <a:t>7/4/2024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32F02-4414-4D44-BA0C-8A566EB196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2BF4-EA57-4414-91AE-50E93C683D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D2A3A1-6D19-40A9-AA3D-2D0A14E43CD4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96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0469229-4DCC-4D4F-99E9-1378CDE5E56A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BA5BCC9-2D58-BC45-8057-F0927490CD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2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7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875EBA-3061-BF4B-AB5C-0002E2B123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782" y="3127948"/>
            <a:ext cx="770813" cy="37407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860FAE-5EC7-BB41-9704-620CD480C49B}"/>
              </a:ext>
            </a:extLst>
          </p:cNvPr>
          <p:cNvSpPr/>
          <p:nvPr userDrawn="1"/>
        </p:nvSpPr>
        <p:spPr>
          <a:xfrm>
            <a:off x="-30605" y="2880433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539A6E-EF4C-254C-AA4A-ADB92B7EB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0605" y="2647190"/>
            <a:ext cx="1010715" cy="2332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A5A275-3B02-DC45-B41C-47BC20E5A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68122"/>
          <a:stretch/>
        </p:blipFill>
        <p:spPr>
          <a:xfrm>
            <a:off x="318091" y="254574"/>
            <a:ext cx="2529590" cy="683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DF215-05E9-C34F-BE5C-C015F18DBE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45645" y="2157070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C2342-CB09-EB43-9AE5-CFFC37C9911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45645" y="388441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AD153-009B-2E45-A49D-691F05FBF79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4141" y="1646216"/>
            <a:ext cx="2557346" cy="292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B1DDAD-4F9D-4343-A462-B291953F59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B3223B5-7830-9D4D-A7C3-374D930848F2}"/>
              </a:ext>
            </a:extLst>
          </p:cNvPr>
          <p:cNvSpPr/>
          <p:nvPr userDrawn="1"/>
        </p:nvSpPr>
        <p:spPr>
          <a:xfrm>
            <a:off x="11498796" y="2429418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C5446B-27C0-9C44-9B78-417F41D53721}"/>
              </a:ext>
            </a:extLst>
          </p:cNvPr>
          <p:cNvSpPr/>
          <p:nvPr userDrawn="1"/>
        </p:nvSpPr>
        <p:spPr>
          <a:xfrm>
            <a:off x="11078074" y="1955366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1B1620-5567-E14C-B127-EF8044E1AF2E}"/>
              </a:ext>
            </a:extLst>
          </p:cNvPr>
          <p:cNvSpPr/>
          <p:nvPr userDrawn="1"/>
        </p:nvSpPr>
        <p:spPr>
          <a:xfrm>
            <a:off x="3479996" y="5746311"/>
            <a:ext cx="1010715" cy="1122347"/>
          </a:xfrm>
          <a:prstGeom prst="rect">
            <a:avLst/>
          </a:prstGeom>
          <a:gradFill>
            <a:gsLst>
              <a:gs pos="0">
                <a:schemeClr val="accent2"/>
              </a:gs>
              <a:gs pos="98000">
                <a:schemeClr val="accent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5D3B919-20C5-7E48-97C4-80DB0B467F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9996" y="5530321"/>
            <a:ext cx="1010715" cy="23324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97BA0F9-DF77-2A41-BAF9-E3C0FE81A6D1}"/>
              </a:ext>
            </a:extLst>
          </p:cNvPr>
          <p:cNvSpPr/>
          <p:nvPr userDrawn="1"/>
        </p:nvSpPr>
        <p:spPr>
          <a:xfrm>
            <a:off x="7420474" y="5371427"/>
            <a:ext cx="518957" cy="149769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chemeClr val="bg1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CA9281-6F4E-C844-8FD5-964013F3B52B}"/>
              </a:ext>
            </a:extLst>
          </p:cNvPr>
          <p:cNvSpPr/>
          <p:nvPr userDrawn="1"/>
        </p:nvSpPr>
        <p:spPr>
          <a:xfrm>
            <a:off x="7385270" y="0"/>
            <a:ext cx="518957" cy="123795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7B0F1-299F-E84E-9DD1-479EDBC1E511}"/>
              </a:ext>
            </a:extLst>
          </p:cNvPr>
          <p:cNvSpPr/>
          <p:nvPr userDrawn="1"/>
        </p:nvSpPr>
        <p:spPr>
          <a:xfrm>
            <a:off x="9272436" y="563051"/>
            <a:ext cx="1010715" cy="1122347"/>
          </a:xfrm>
          <a:prstGeom prst="rect">
            <a:avLst/>
          </a:prstGeom>
          <a:gradFill>
            <a:gsLst>
              <a:gs pos="0">
                <a:schemeClr val="accent4"/>
              </a:gs>
              <a:gs pos="97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66BF31F-1F88-1541-8C6E-F2CF3C2D0B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2436" y="347061"/>
            <a:ext cx="1010715" cy="233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C554F4-EC14-354E-B0F5-799F2EF6EC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09450" y="4109158"/>
            <a:ext cx="568624" cy="27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9730" y="1745431"/>
            <a:ext cx="10972800" cy="42976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06A5158-AF52-2D44-853D-646A374584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1923" y="908460"/>
            <a:ext cx="10972800" cy="457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36E4B0-858A-464B-BACD-6EA6E69CE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860" y="178130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986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82940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2751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801CD6-4A94-4C4B-A0FC-9BD594810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940" y="176071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638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2940" y="1095994"/>
            <a:ext cx="5212080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5993"/>
            <a:ext cx="5212080" cy="35661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7C0A4E-F0F5-BE4B-A4E2-B30FB22DBF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2940" y="4787232"/>
            <a:ext cx="5212080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F1D633-E4A8-504F-A385-0A6D0310CE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1" y="4787232"/>
            <a:ext cx="5212080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07AB88-3644-1844-A794-FF7AAC04F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6" y="176071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0476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35BB-2964-344F-B83D-44BDDABC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940" y="1193525"/>
            <a:ext cx="53949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B78-4F24-244A-AF91-2CE9B5EFFC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82941" y="2080493"/>
            <a:ext cx="5391484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E70E2-69C2-0143-9D3A-18C5F025E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93525"/>
            <a:ext cx="53949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FB09C-3870-2A4D-A9D8-F70837E4501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080493"/>
            <a:ext cx="5394960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F31105-680A-9249-8E56-4756C2B56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30" y="177240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661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7930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15892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2B631D9-C77C-824C-BCBE-8B7BFAF111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78824" y="1427652"/>
            <a:ext cx="3470276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349099-3202-9F41-8EA2-06AD56925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463" y="176070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7239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35BB-2964-344F-B83D-44BDDABC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930" y="1512205"/>
            <a:ext cx="3569033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B78-4F24-244A-AF91-2CE9B5EFFC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7930" y="2399173"/>
            <a:ext cx="3569033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EE19DC-8D4E-D341-8AA8-3FB30FDC4F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07399" y="151220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2BD903-D929-C24D-98CA-F0E2548FB58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309441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4048257-3ABC-6D48-888B-07E54907D07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275983" y="153595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D2C53F7-B3F3-6E4E-8CD8-FE8394323B4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75983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2E9CA0C-3C26-4A44-8287-9C4E9B933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9986" y="886495"/>
            <a:ext cx="10972800" cy="457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75FDCE-C8AA-944B-9C9F-5382FE6BE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976" y="175032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03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7930" y="1333501"/>
            <a:ext cx="7100887" cy="4550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D0FC58-C2A0-D94B-B6DA-C2E33F4259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1475" y="1333502"/>
            <a:ext cx="3568284" cy="4550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sz="2000" dirty="0"/>
              <a:t>Brief caption or descriptive</a:t>
            </a:r>
          </a:p>
          <a:p>
            <a:pPr lvl="0"/>
            <a:r>
              <a:rPr lang="en-US" sz="2000" dirty="0"/>
              <a:t>Statement relating to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627CF-1723-9E45-A613-85EF01ABB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551" y="176070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5660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6692" y="1333500"/>
            <a:ext cx="5284052" cy="3601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41FA6D0-835B-D64B-A6E9-EB320408D7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0" y="1333500"/>
            <a:ext cx="5291267" cy="361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DA9026-475B-C846-B13C-BE18FA354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930" y="5056551"/>
            <a:ext cx="528405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662F84-B0B5-9A45-B477-D6B88CC092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5056551"/>
            <a:ext cx="5291267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2DFD54-B03A-4348-B94D-609E2D0ED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875" y="174394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405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7930" y="1700783"/>
            <a:ext cx="3468945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DA9026-475B-C846-B13C-BE18FA354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2434" y="5056552"/>
            <a:ext cx="3473450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29608CA-13F2-424A-983D-EF48D52663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21892" y="1700783"/>
            <a:ext cx="3471861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B79A963-562D-E543-9F8B-E434F10ED7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77238" y="1700783"/>
            <a:ext cx="3471862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662793B-8197-B643-B782-F262E1B1EA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21892" y="5056552"/>
            <a:ext cx="3465863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BDA6846-9778-CB4D-9D85-1FD107D64C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7238" y="5056552"/>
            <a:ext cx="347186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54B301-8192-D743-AD47-28BE4110A5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46" y="176071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242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7930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486807-DA1D-D048-90AB-E2822BD41C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7930" y="4449079"/>
            <a:ext cx="2531227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6D5BD184-0386-3544-B7D9-244C594525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81298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4B1B318-FBD7-8E43-86FD-EEC72A8A9C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6376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C1820232-91B0-CF47-8C24-E93695570F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79656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1CF3CBF-8AC0-7A4A-BEBA-56048F45F7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7799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97E689-0629-A141-8425-3F37EF512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005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1D7ACE9-7568-EB49-A728-201210F65C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2170" y="4449079"/>
            <a:ext cx="2532062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37145D-8AC2-094A-B66C-B657393F31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655" y="176070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791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194DB6-C16F-E54E-89D7-D04154BF2A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5049780" y="1677985"/>
            <a:ext cx="2529590" cy="683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9DE9E5-7034-624D-B781-2EF7E3C76FBC}"/>
              </a:ext>
            </a:extLst>
          </p:cNvPr>
          <p:cNvSpPr/>
          <p:nvPr userDrawn="1"/>
        </p:nvSpPr>
        <p:spPr>
          <a:xfrm>
            <a:off x="8086129" y="4187897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E0B778-5A64-DF49-91F8-669FD0C1CE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29" y="3954654"/>
            <a:ext cx="1010715" cy="2332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C06A0-4DA5-004D-ADF1-1D7F57A99FD8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ECD839-14B9-774D-AD18-47C88EAAFF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Section Header 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1DF1A2-258D-D248-AA99-09A8331871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2CF38-DE3E-8D40-9D28-5D3F213881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4FAB52-7E30-D941-86B2-BA9744945A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B220C3-942D-E947-B96C-A4D3CED9547C}"/>
              </a:ext>
            </a:extLst>
          </p:cNvPr>
          <p:cNvSpPr/>
          <p:nvPr userDrawn="1"/>
        </p:nvSpPr>
        <p:spPr>
          <a:xfrm>
            <a:off x="10075194" y="6615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5C048-772A-0D4F-B877-19BFE1B3E1EC}"/>
              </a:ext>
            </a:extLst>
          </p:cNvPr>
          <p:cNvSpPr/>
          <p:nvPr userDrawn="1"/>
        </p:nvSpPr>
        <p:spPr>
          <a:xfrm>
            <a:off x="11181285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784478-F424-2142-805B-4CF14228C9E4}"/>
              </a:ext>
            </a:extLst>
          </p:cNvPr>
          <p:cNvSpPr/>
          <p:nvPr userDrawn="1"/>
        </p:nvSpPr>
        <p:spPr>
          <a:xfrm>
            <a:off x="10247404" y="1245055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15549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058618-904A-5947-B84B-84EBE4EE04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200D6-D23B-B741-BC58-4374DA39A7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83297" y="3128211"/>
            <a:ext cx="3625406" cy="4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4E082-B62D-4530-93CE-E423BEF8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90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E79752-B1F1-7346-A6DB-8BF8980F88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6407085" y="4989213"/>
            <a:ext cx="2529590" cy="683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3D178B-7CD3-384F-B8E0-9BAFA865C639}"/>
              </a:ext>
            </a:extLst>
          </p:cNvPr>
          <p:cNvSpPr/>
          <p:nvPr userDrawn="1"/>
        </p:nvSpPr>
        <p:spPr>
          <a:xfrm>
            <a:off x="8412818" y="1712029"/>
            <a:ext cx="470593" cy="170713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DA104C-489B-5645-A6BD-2AECCE9335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818" y="1604637"/>
            <a:ext cx="470593" cy="108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9CDAD4-8CD1-C94B-A9CC-8046006859AC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4D06F3-8B7C-7A42-8C03-EC8C642428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35F4C80-9FF9-E143-B52B-51880FEE6A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D7EBD-E632-5949-99DA-EFB68C157F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786DED-EF6A-7142-AF1D-FFA8171EAB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35F58C8-3EB0-EB45-B464-FCA88D948883}"/>
              </a:ext>
            </a:extLst>
          </p:cNvPr>
          <p:cNvSpPr/>
          <p:nvPr userDrawn="1"/>
        </p:nvSpPr>
        <p:spPr>
          <a:xfrm>
            <a:off x="10008674" y="38873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58B45-CD47-534B-838F-BE5D87737B80}"/>
              </a:ext>
            </a:extLst>
          </p:cNvPr>
          <p:cNvSpPr/>
          <p:nvPr userDrawn="1"/>
        </p:nvSpPr>
        <p:spPr>
          <a:xfrm>
            <a:off x="11181285" y="2103602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A8348-31F9-7E4E-9FCE-3EC03B020C2A}"/>
              </a:ext>
            </a:extLst>
          </p:cNvPr>
          <p:cNvSpPr/>
          <p:nvPr userDrawn="1"/>
        </p:nvSpPr>
        <p:spPr>
          <a:xfrm>
            <a:off x="9661926" y="225084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40953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E2E2F9-8754-024F-8BBA-BD67736F5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643571" y="1652250"/>
            <a:ext cx="2529590" cy="683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46885E-3E3D-2243-B408-C9F9E1170D8D}"/>
              </a:ext>
            </a:extLst>
          </p:cNvPr>
          <p:cNvSpPr/>
          <p:nvPr userDrawn="1"/>
        </p:nvSpPr>
        <p:spPr>
          <a:xfrm>
            <a:off x="8086130" y="5101687"/>
            <a:ext cx="1010715" cy="59530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7B2188-C905-524B-9420-86971C085F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30" y="4868879"/>
            <a:ext cx="1010715" cy="2332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424BA-A3CC-CB4A-9699-EB92FA1B5186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6449A0-F2BF-FD42-8550-0C46C85859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5" y="1850245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kern="1000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Section Header 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DA78A3D-81C9-8B4E-B2DF-2ACDDB7602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5" y="3525168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kern="1000" spc="0" baseline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1AE43-D0B7-474B-93DC-5F8932F4C2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298258-D5EB-964A-86E0-A9B74798DE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4915DB-A7BA-DE4C-B1AF-30C990D6649D}"/>
              </a:ext>
            </a:extLst>
          </p:cNvPr>
          <p:cNvSpPr/>
          <p:nvPr userDrawn="1"/>
        </p:nvSpPr>
        <p:spPr>
          <a:xfrm>
            <a:off x="10494446" y="508597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339B7-AC8A-454E-BFF4-9E0FFC83F2BD}"/>
              </a:ext>
            </a:extLst>
          </p:cNvPr>
          <p:cNvSpPr/>
          <p:nvPr userDrawn="1"/>
        </p:nvSpPr>
        <p:spPr>
          <a:xfrm>
            <a:off x="10075192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9A7DD-F846-BF42-B3F9-E99EF638F292}"/>
              </a:ext>
            </a:extLst>
          </p:cNvPr>
          <p:cNvSpPr/>
          <p:nvPr userDrawn="1"/>
        </p:nvSpPr>
        <p:spPr>
          <a:xfrm>
            <a:off x="11673043" y="1136271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94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55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456" userDrawn="1">
          <p15:clr>
            <a:srgbClr val="FBAE40"/>
          </p15:clr>
        </p15:guide>
        <p15:guide id="3" pos="114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FB58AD4-B5F7-C348-B8E3-10DC77F1F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986" y="914399"/>
            <a:ext cx="10972800" cy="457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67C004-B424-AE42-A574-D6412A04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1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93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65778" y="1700784"/>
            <a:ext cx="10841372" cy="42976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 baseline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 baseline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093C5B-1855-FE4C-86A4-0F32F69CE0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768" y="176070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58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68734" y="1707359"/>
            <a:ext cx="10972800" cy="42976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 baseline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 baseline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3162B4C-8AAC-054A-8207-7F3B050AE6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068" y="902275"/>
            <a:ext cx="10972800" cy="457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DD4CF1-882B-EA45-BAB0-DC78082DF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942" y="178123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610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985" y="1292482"/>
            <a:ext cx="10972800" cy="429768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02AB-3C2E-3944-BC7A-D225AD299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0"/>
            <a:ext cx="10972800" cy="64008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776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>
            <a:extLst>
              <a:ext uri="{FF2B5EF4-FFF2-40B4-BE49-F238E27FC236}">
                <a16:creationId xmlns:a16="http://schemas.microsoft.com/office/drawing/2014/main" id="{B5346728-1A43-46F3-94F0-8646875C0BA6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1570075" y="6388862"/>
            <a:ext cx="372187" cy="276985"/>
          </a:xfrm>
          <a:prstGeom prst="rect">
            <a:avLst/>
          </a:prstGeom>
        </p:spPr>
        <p:txBody>
          <a:bodyPr/>
          <a:lstStyle/>
          <a:p>
            <a:pPr lvl="0" algn="r"/>
            <a:fld id="{5266C0E3-FCB2-4D10-9980-6DFC0D8FABCB}" type="slidenum">
              <a:rPr lang="en-US" sz="1100">
                <a:solidFill>
                  <a:srgbClr val="FF0000"/>
                </a:solidFill>
              </a:rPr>
              <a:pPr lvl="0" algn="r"/>
              <a:t>‹#›</a:t>
            </a:fld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073C5-BADD-D444-8CA8-8E20906A9C2D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2FAB0E-0D04-4245-92D3-1C9E21FDA85E}"/>
              </a:ext>
            </a:extLst>
          </p:cNvPr>
          <p:cNvSpPr txBox="1"/>
          <p:nvPr userDrawn="1"/>
        </p:nvSpPr>
        <p:spPr>
          <a:xfrm>
            <a:off x="5059901" y="6418863"/>
            <a:ext cx="1988045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Arial" panose="020B0604020202020204" pitchFamily="34" charset="0"/>
              </a:rPr>
              <a:t>© Fortinet Inc.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13C7A-2ACA-3145-8E42-86979311783B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0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19" r:id="rId2"/>
    <p:sldLayoutId id="2147483720" r:id="rId3"/>
    <p:sldLayoutId id="2147483721" r:id="rId4"/>
    <p:sldLayoutId id="2147483661" r:id="rId5"/>
    <p:sldLayoutId id="2147483732" r:id="rId6"/>
    <p:sldLayoutId id="2147483726" r:id="rId7"/>
    <p:sldLayoutId id="2147483730" r:id="rId8"/>
    <p:sldLayoutId id="2147483658" r:id="rId9"/>
    <p:sldLayoutId id="2147483727" r:id="rId10"/>
    <p:sldLayoutId id="2147483659" r:id="rId11"/>
    <p:sldLayoutId id="2147483708" r:id="rId12"/>
    <p:sldLayoutId id="2147483660" r:id="rId13"/>
    <p:sldLayoutId id="2147483705" r:id="rId14"/>
    <p:sldLayoutId id="2147483707" r:id="rId15"/>
    <p:sldLayoutId id="2147483710" r:id="rId16"/>
    <p:sldLayoutId id="2147483711" r:id="rId17"/>
    <p:sldLayoutId id="2147483714" r:id="rId18"/>
    <p:sldLayoutId id="2147483716" r:id="rId19"/>
    <p:sldLayoutId id="2147483718" r:id="rId20"/>
    <p:sldLayoutId id="2147483760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5ACBF0"/>
          </p15:clr>
        </p15:guide>
        <p15:guide id="2" orient="horz" pos="2160" userDrawn="1">
          <p15:clr>
            <a:srgbClr val="5ACBF0"/>
          </p15:clr>
        </p15:guide>
        <p15:guide id="3" pos="216" userDrawn="1">
          <p15:clr>
            <a:srgbClr val="5ACBF0"/>
          </p15:clr>
        </p15:guide>
        <p15:guide id="4" pos="7464" userDrawn="1">
          <p15:clr>
            <a:srgbClr val="5ACBF0"/>
          </p15:clr>
        </p15:guide>
        <p15:guide id="5" orient="horz" pos="840" userDrawn="1">
          <p15:clr>
            <a:srgbClr val="5ACBF0"/>
          </p15:clr>
        </p15:guide>
        <p15:guide id="6" orient="horz" pos="1864" userDrawn="1">
          <p15:clr>
            <a:srgbClr val="5ACBF0"/>
          </p15:clr>
        </p15:guide>
        <p15:guide id="7" orient="horz" pos="2886" userDrawn="1">
          <p15:clr>
            <a:srgbClr val="5ACBF0"/>
          </p15:clr>
        </p15:guide>
        <p15:guide id="8" orient="horz" pos="3893" userDrawn="1">
          <p15:clr>
            <a:srgbClr val="5ACBF0"/>
          </p15:clr>
        </p15:guide>
        <p15:guide id="9" pos="1498" userDrawn="1">
          <p15:clr>
            <a:srgbClr val="5ACBF0"/>
          </p15:clr>
        </p15:guide>
        <p15:guide id="10" pos="1600" userDrawn="1">
          <p15:clr>
            <a:srgbClr val="5ACBF0"/>
          </p15:clr>
        </p15:guide>
        <p15:guide id="11" pos="2644" userDrawn="1">
          <p15:clr>
            <a:srgbClr val="5ACBF0"/>
          </p15:clr>
        </p15:guide>
        <p15:guide id="12" pos="2747" userDrawn="1">
          <p15:clr>
            <a:srgbClr val="5ACBF0"/>
          </p15:clr>
        </p15:guide>
        <p15:guide id="13" pos="3792" userDrawn="1">
          <p15:clr>
            <a:srgbClr val="5ACBF0"/>
          </p15:clr>
        </p15:guide>
        <p15:guide id="14" pos="3888" userDrawn="1">
          <p15:clr>
            <a:srgbClr val="5ACBF0"/>
          </p15:clr>
        </p15:guide>
        <p15:guide id="15" pos="4934" userDrawn="1">
          <p15:clr>
            <a:srgbClr val="5ACBF0"/>
          </p15:clr>
        </p15:guide>
        <p15:guide id="16" pos="5034" userDrawn="1">
          <p15:clr>
            <a:srgbClr val="5ACBF0"/>
          </p15:clr>
        </p15:guide>
        <p15:guide id="17" pos="6081" userDrawn="1">
          <p15:clr>
            <a:srgbClr val="5ACBF0"/>
          </p15:clr>
        </p15:guide>
        <p15:guide id="18" pos="618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10B4-39B3-274E-9BA1-3B3B92A8F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阿里云实例多队列测试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拓扑图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896" y="816151"/>
            <a:ext cx="1642340" cy="1642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264" y="4035826"/>
            <a:ext cx="1843006" cy="1843006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4" idx="1"/>
            <a:endCxn id="3" idx="1"/>
          </p:cNvCxnSpPr>
          <p:nvPr/>
        </p:nvCxnSpPr>
        <p:spPr>
          <a:xfrm rot="10800000" flipH="1">
            <a:off x="5388264" y="1637321"/>
            <a:ext cx="90632" cy="3320008"/>
          </a:xfrm>
          <a:prstGeom prst="bentConnector3">
            <a:avLst>
              <a:gd name="adj1" fmla="val -64968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  <a:endCxn id="3" idx="3"/>
          </p:cNvCxnSpPr>
          <p:nvPr/>
        </p:nvCxnSpPr>
        <p:spPr>
          <a:xfrm flipH="1" flipV="1">
            <a:off x="7121236" y="1637321"/>
            <a:ext cx="110034" cy="3320008"/>
          </a:xfrm>
          <a:prstGeom prst="bentConnector3">
            <a:avLst>
              <a:gd name="adj1" fmla="val -577094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433579" y="5593833"/>
            <a:ext cx="1810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+mj-ea"/>
              </a:rPr>
              <a:t>FortiTester</a:t>
            </a:r>
            <a:r>
              <a:rPr lang="zh-CN" altLang="en-US" dirty="0" smtClean="0">
                <a:latin typeface="+mj-ea"/>
              </a:rPr>
              <a:t>仪表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33579" y="2287326"/>
            <a:ext cx="20890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+mj-ea"/>
              </a:rPr>
              <a:t>FortiGate</a:t>
            </a:r>
            <a:r>
              <a:rPr lang="en-US" altLang="zh-CN" dirty="0">
                <a:latin typeface="+mj-ea"/>
              </a:rPr>
              <a:t>-Ali</a:t>
            </a:r>
          </a:p>
          <a:p>
            <a:r>
              <a:rPr lang="en-US" altLang="zh-CN" dirty="0">
                <a:solidFill>
                  <a:srgbClr val="FF0000"/>
                </a:solidFill>
                <a:latin typeface="+mj-ea"/>
              </a:rPr>
              <a:t>V7.4.4 Build 2662</a:t>
            </a:r>
            <a:endParaRPr lang="en-US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33784" y="1222975"/>
            <a:ext cx="215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j-ea"/>
              </a:rPr>
              <a:t>Port1: 10.16.2.112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76321" y="1183656"/>
            <a:ext cx="780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j-ea"/>
              </a:rPr>
              <a:t>Port2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76253" y="5038808"/>
            <a:ext cx="780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j-ea"/>
              </a:rPr>
              <a:t>Port2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433784" y="4989202"/>
            <a:ext cx="215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j-ea"/>
              </a:rPr>
              <a:t>Port1</a:t>
            </a:r>
            <a:r>
              <a:rPr lang="en-US" altLang="zh-CN" dirty="0" smtClean="0"/>
              <a:t>: </a:t>
            </a:r>
            <a:r>
              <a:rPr lang="en-US" altLang="zh-CN" dirty="0" smtClean="0">
                <a:latin typeface="+mj-ea"/>
              </a:rPr>
              <a:t>10.16.2.113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877639" y="1605286"/>
            <a:ext cx="2689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+mj-ea"/>
              </a:rPr>
              <a:t>Secondary IP: 10.16.2.114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25166" y="4700254"/>
            <a:ext cx="40135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+mj-ea"/>
              </a:rPr>
              <a:t>Secondary IP: 10.16.2.115~</a:t>
            </a:r>
            <a:r>
              <a:rPr lang="en-US" altLang="zh-CN" sz="1600" dirty="0">
                <a:latin typeface="+mj-ea"/>
              </a:rPr>
              <a:t> </a:t>
            </a:r>
            <a:r>
              <a:rPr lang="en-US" altLang="zh-CN" sz="1600" dirty="0" smtClean="0">
                <a:latin typeface="+mj-ea"/>
              </a:rPr>
              <a:t>10.16.2.123</a:t>
            </a:r>
            <a:endParaRPr lang="en-US" sz="1600" dirty="0"/>
          </a:p>
        </p:txBody>
      </p:sp>
      <p:sp>
        <p:nvSpPr>
          <p:cNvPr id="38" name="Can 37"/>
          <p:cNvSpPr/>
          <p:nvPr/>
        </p:nvSpPr>
        <p:spPr>
          <a:xfrm>
            <a:off x="2927922" y="2124364"/>
            <a:ext cx="212436" cy="2392218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 smtClean="0"/>
          </a:p>
        </p:txBody>
      </p:sp>
      <p:sp>
        <p:nvSpPr>
          <p:cNvPr id="40" name="Can 39"/>
          <p:cNvSpPr/>
          <p:nvPr/>
        </p:nvSpPr>
        <p:spPr>
          <a:xfrm>
            <a:off x="3477485" y="2124364"/>
            <a:ext cx="212436" cy="2392218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 smtClean="0"/>
          </a:p>
        </p:txBody>
      </p:sp>
      <p:sp>
        <p:nvSpPr>
          <p:cNvPr id="41" name="Can 40"/>
          <p:cNvSpPr/>
          <p:nvPr/>
        </p:nvSpPr>
        <p:spPr>
          <a:xfrm>
            <a:off x="4065490" y="2120296"/>
            <a:ext cx="212436" cy="2392218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548" y="3132309"/>
            <a:ext cx="330032" cy="33003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687" y="3132309"/>
            <a:ext cx="330032" cy="33003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124" y="3128747"/>
            <a:ext cx="330032" cy="33003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442868" y="3124486"/>
            <a:ext cx="15295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共建立</a:t>
            </a:r>
            <a:r>
              <a:rPr lang="en-US" altLang="zh-CN" sz="1600" dirty="0" smtClean="0">
                <a:latin typeface="+mj-ea"/>
                <a:ea typeface="+mj-ea"/>
              </a:rPr>
              <a:t>9</a:t>
            </a:r>
            <a:r>
              <a:rPr lang="zh-CN" altLang="en-US" sz="1600" dirty="0" smtClean="0">
                <a:latin typeface="+mj-ea"/>
                <a:ea typeface="+mj-ea"/>
              </a:rPr>
              <a:t>条隧道</a:t>
            </a:r>
            <a:endParaRPr 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6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仪表多用户测试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3111" y="5783608"/>
            <a:ext cx="672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+mj-ea"/>
                <a:ea typeface="+mj-ea"/>
              </a:rPr>
              <a:t>Forti</a:t>
            </a:r>
            <a:r>
              <a:rPr lang="en-US" altLang="zh-CN" dirty="0" err="1" smtClean="0">
                <a:latin typeface="+mj-ea"/>
                <a:ea typeface="+mj-ea"/>
              </a:rPr>
              <a:t>T</a:t>
            </a:r>
            <a:r>
              <a:rPr lang="en-US" dirty="0" err="1" smtClean="0">
                <a:latin typeface="+mj-ea"/>
                <a:ea typeface="+mj-ea"/>
              </a:rPr>
              <a:t>ester</a:t>
            </a:r>
            <a:r>
              <a:rPr lang="zh-CN" altLang="en-US" dirty="0" smtClean="0">
                <a:latin typeface="+mj-ea"/>
                <a:ea typeface="+mj-ea"/>
              </a:rPr>
              <a:t>模拟三个用户建</a:t>
            </a:r>
            <a:r>
              <a:rPr lang="zh-CN" altLang="en-US" dirty="0" smtClean="0">
                <a:latin typeface="+mj-ea"/>
                <a:ea typeface="+mj-ea"/>
              </a:rPr>
              <a:t>立</a:t>
            </a:r>
            <a:r>
              <a:rPr lang="en-US" altLang="zh-CN" dirty="0">
                <a:latin typeface="+mj-ea"/>
                <a:ea typeface="+mj-ea"/>
              </a:rPr>
              <a:t>9</a:t>
            </a:r>
            <a:r>
              <a:rPr lang="zh-CN" altLang="en-US" dirty="0" smtClean="0">
                <a:latin typeface="+mj-ea"/>
                <a:ea typeface="+mj-ea"/>
              </a:rPr>
              <a:t>个</a:t>
            </a:r>
            <a:r>
              <a:rPr lang="en-US" altLang="zh-CN" dirty="0" err="1" smtClean="0">
                <a:latin typeface="+mj-ea"/>
                <a:ea typeface="+mj-ea"/>
              </a:rPr>
              <a:t>ipsec</a:t>
            </a:r>
            <a:r>
              <a:rPr lang="en-US" altLang="zh-CN" dirty="0" smtClean="0">
                <a:latin typeface="+mj-ea"/>
                <a:ea typeface="+mj-ea"/>
              </a:rPr>
              <a:t> tunnel</a:t>
            </a:r>
            <a:r>
              <a:rPr lang="zh-CN" altLang="en-US" dirty="0" smtClean="0">
                <a:latin typeface="+mj-ea"/>
                <a:ea typeface="+mj-ea"/>
              </a:rPr>
              <a:t>并触发多队列流量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1" y="816151"/>
            <a:ext cx="8144125" cy="46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单队</a:t>
            </a:r>
            <a:r>
              <a:rPr lang="zh-CN" altLang="en-US" dirty="0"/>
              <a:t>列实</a:t>
            </a:r>
            <a:r>
              <a:rPr lang="zh-CN" altLang="en-US" dirty="0" smtClean="0"/>
              <a:t>例（</a:t>
            </a:r>
            <a:r>
              <a:rPr lang="en-US" altLang="zh-CN" dirty="0"/>
              <a:t>ecs.sn1.xlarge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48" y="816151"/>
            <a:ext cx="9552251" cy="47694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9148" y="5763901"/>
            <a:ext cx="779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单队列实例只有一个</a:t>
            </a:r>
            <a:r>
              <a:rPr lang="en-US" altLang="zh-CN" dirty="0" smtClean="0">
                <a:latin typeface="+mj-ea"/>
                <a:ea typeface="+mj-ea"/>
              </a:rPr>
              <a:t>input.0</a:t>
            </a:r>
            <a:r>
              <a:rPr lang="zh-CN" altLang="en-US" dirty="0" smtClean="0">
                <a:latin typeface="+mj-ea"/>
                <a:ea typeface="+mj-ea"/>
              </a:rPr>
              <a:t>，所有流量都只会负载到这一个</a:t>
            </a:r>
            <a:r>
              <a:rPr lang="en-US" altLang="zh-CN" dirty="0" smtClean="0">
                <a:latin typeface="+mj-ea"/>
                <a:ea typeface="+mj-ea"/>
              </a:rPr>
              <a:t>CPU6</a:t>
            </a:r>
            <a:r>
              <a:rPr lang="zh-CN" altLang="en-US" dirty="0" smtClean="0">
                <a:latin typeface="+mj-ea"/>
                <a:ea typeface="+mj-ea"/>
              </a:rPr>
              <a:t>的核心上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354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多队列实例（</a:t>
            </a:r>
            <a:r>
              <a:rPr lang="en-US" altLang="zh-CN" dirty="0"/>
              <a:t>ecs.sn1ne.2xlarge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4" y="1097584"/>
            <a:ext cx="4814720" cy="41763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08" y="1097584"/>
            <a:ext cx="5358684" cy="41763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51948" y="5375974"/>
            <a:ext cx="2760692" cy="8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+mj-ea"/>
                <a:ea typeface="+mj-ea"/>
              </a:rPr>
              <a:t>CPU</a:t>
            </a:r>
            <a:r>
              <a:rPr lang="zh-CN" altLang="en-US" dirty="0" smtClean="0">
                <a:latin typeface="+mj-ea"/>
                <a:ea typeface="+mj-ea"/>
              </a:rPr>
              <a:t>均衡分布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+mj-ea"/>
                <a:ea typeface="+mj-ea"/>
              </a:rPr>
              <a:t>IPsec</a:t>
            </a:r>
            <a:r>
              <a:rPr lang="zh-CN" altLang="en-US" dirty="0" smtClean="0">
                <a:latin typeface="+mj-ea"/>
                <a:ea typeface="+mj-ea"/>
              </a:rPr>
              <a:t>流量在</a:t>
            </a:r>
            <a:r>
              <a:rPr lang="en-US" altLang="zh-CN" dirty="0" smtClean="0">
                <a:latin typeface="+mj-ea"/>
                <a:ea typeface="+mj-ea"/>
              </a:rPr>
              <a:t>500Mbps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88276" y="5375973"/>
            <a:ext cx="255711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+mj-ea"/>
                <a:ea typeface="+mj-ea"/>
              </a:rPr>
              <a:t>CPU</a:t>
            </a:r>
            <a:r>
              <a:rPr lang="zh-CN" altLang="en-US" dirty="0" smtClean="0">
                <a:latin typeface="+mj-ea"/>
                <a:ea typeface="+mj-ea"/>
              </a:rPr>
              <a:t>多核数均衡分布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10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多队列实例（</a:t>
            </a:r>
            <a:r>
              <a:rPr lang="en-US" altLang="zh-CN" dirty="0"/>
              <a:t>ecs.sn1ne.2xlarge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7" y="964475"/>
            <a:ext cx="7833502" cy="42711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03488" y="1689756"/>
            <a:ext cx="408851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说明：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j-ea"/>
                <a:ea typeface="+mj-ea"/>
              </a:rPr>
              <a:t>此实例有</a:t>
            </a:r>
            <a:r>
              <a:rPr lang="en-US" altLang="zh-CN" dirty="0" smtClean="0">
                <a:latin typeface="+mj-ea"/>
                <a:ea typeface="+mj-ea"/>
              </a:rPr>
              <a:t>4</a:t>
            </a:r>
            <a:r>
              <a:rPr lang="zh-CN" altLang="en-US" dirty="0" smtClean="0">
                <a:latin typeface="+mj-ea"/>
                <a:ea typeface="+mj-ea"/>
              </a:rPr>
              <a:t>个队列</a:t>
            </a:r>
            <a:r>
              <a:rPr lang="en-US" altLang="zh-CN" dirty="0" smtClean="0">
                <a:latin typeface="+mj-ea"/>
                <a:ea typeface="+mj-ea"/>
              </a:rPr>
              <a:t>input.0~input.3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j-ea"/>
                <a:ea typeface="+mj-ea"/>
              </a:rPr>
              <a:t>所以流量会负载到这</a:t>
            </a:r>
            <a:r>
              <a:rPr lang="en-US" altLang="zh-CN" dirty="0" smtClean="0">
                <a:latin typeface="+mj-ea"/>
                <a:ea typeface="+mj-ea"/>
              </a:rPr>
              <a:t>4</a:t>
            </a:r>
            <a:r>
              <a:rPr lang="zh-CN" altLang="en-US" dirty="0" smtClean="0">
                <a:latin typeface="+mj-ea"/>
                <a:ea typeface="+mj-ea"/>
              </a:rPr>
              <a:t>个队列中不同的</a:t>
            </a:r>
            <a:r>
              <a:rPr lang="en-US" altLang="zh-CN" dirty="0" smtClean="0">
                <a:latin typeface="+mj-ea"/>
                <a:ea typeface="+mj-ea"/>
              </a:rPr>
              <a:t>CPU</a:t>
            </a:r>
            <a:r>
              <a:rPr lang="zh-CN" altLang="en-US" dirty="0" smtClean="0">
                <a:latin typeface="+mj-ea"/>
                <a:ea typeface="+mj-ea"/>
              </a:rPr>
              <a:t>核心上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289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单队</a:t>
            </a:r>
            <a:r>
              <a:rPr lang="zh-CN" altLang="en-US" dirty="0" smtClean="0"/>
              <a:t>列实例为什么不能均匀分布到多个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核数？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9986" y="1009274"/>
            <a:ext cx="102871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      </a:t>
            </a:r>
            <a:r>
              <a:rPr lang="en-US" altLang="zh-CN" dirty="0" err="1" smtClean="0">
                <a:latin typeface="+mj-ea"/>
                <a:ea typeface="+mj-ea"/>
              </a:rPr>
              <a:t>FortiGate</a:t>
            </a:r>
            <a:r>
              <a:rPr lang="zh-CN" altLang="en-US" dirty="0">
                <a:latin typeface="+mj-ea"/>
                <a:ea typeface="+mj-ea"/>
              </a:rPr>
              <a:t>底</a:t>
            </a:r>
            <a:r>
              <a:rPr lang="zh-CN" altLang="en-US" dirty="0" smtClean="0">
                <a:latin typeface="+mj-ea"/>
                <a:ea typeface="+mj-ea"/>
              </a:rPr>
              <a:t>层是基于</a:t>
            </a:r>
            <a:r>
              <a:rPr lang="en-US" altLang="zh-CN" dirty="0" smtClean="0">
                <a:latin typeface="+mj-ea"/>
                <a:ea typeface="+mj-ea"/>
              </a:rPr>
              <a:t>Linux</a:t>
            </a:r>
            <a:r>
              <a:rPr lang="zh-CN" altLang="en-US" dirty="0" smtClean="0">
                <a:latin typeface="+mj-ea"/>
                <a:ea typeface="+mj-ea"/>
              </a:rPr>
              <a:t>内</a:t>
            </a:r>
            <a:r>
              <a:rPr lang="zh-CN" altLang="en-US" dirty="0">
                <a:latin typeface="+mj-ea"/>
                <a:ea typeface="+mj-ea"/>
              </a:rPr>
              <a:t>核厂商自行开发定制的版</a:t>
            </a:r>
            <a:r>
              <a:rPr lang="zh-CN" altLang="en-US" dirty="0" smtClean="0">
                <a:latin typeface="+mj-ea"/>
                <a:ea typeface="+mj-ea"/>
              </a:rPr>
              <a:t>本。</a:t>
            </a:r>
            <a:endParaRPr lang="en-US" altLang="zh-CN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en-US" altLang="zh-CN" dirty="0" smtClean="0">
                <a:latin typeface="+mj-ea"/>
                <a:ea typeface="+mj-ea"/>
              </a:rPr>
              <a:t>     </a:t>
            </a:r>
            <a:r>
              <a:rPr lang="zh-CN" altLang="en-US" dirty="0" smtClean="0">
                <a:latin typeface="+mj-ea"/>
                <a:ea typeface="+mj-ea"/>
              </a:rPr>
              <a:t>在底层</a:t>
            </a:r>
            <a:r>
              <a:rPr lang="en-US" altLang="zh-CN" dirty="0" smtClean="0">
                <a:latin typeface="+mj-ea"/>
                <a:ea typeface="+mj-ea"/>
              </a:rPr>
              <a:t>Linux</a:t>
            </a:r>
            <a:r>
              <a:rPr lang="zh-CN" altLang="en-US" dirty="0" smtClean="0">
                <a:latin typeface="+mj-ea"/>
                <a:ea typeface="+mj-ea"/>
              </a:rPr>
              <a:t>系统下，当组件需要请求 </a:t>
            </a:r>
            <a:r>
              <a:rPr lang="en-US" altLang="zh-CN" dirty="0">
                <a:latin typeface="+mj-ea"/>
                <a:ea typeface="+mj-ea"/>
              </a:rPr>
              <a:t>CPU </a:t>
            </a:r>
            <a:r>
              <a:rPr lang="zh-CN" altLang="en-US" dirty="0" smtClean="0">
                <a:latin typeface="+mj-ea"/>
                <a:ea typeface="+mj-ea"/>
              </a:rPr>
              <a:t>工</a:t>
            </a:r>
            <a:r>
              <a:rPr lang="zh-CN" altLang="en-US" dirty="0">
                <a:latin typeface="+mj-ea"/>
                <a:ea typeface="+mj-ea"/>
              </a:rPr>
              <a:t>作时，它会触发一个中断。中断通知 </a:t>
            </a:r>
            <a:r>
              <a:rPr lang="en-US" altLang="zh-CN" dirty="0">
                <a:latin typeface="+mj-ea"/>
                <a:ea typeface="+mj-ea"/>
              </a:rPr>
              <a:t>CPU </a:t>
            </a:r>
            <a:r>
              <a:rPr lang="zh-CN" altLang="en-US" dirty="0">
                <a:latin typeface="+mj-ea"/>
                <a:ea typeface="+mj-ea"/>
              </a:rPr>
              <a:t>发生了事件，</a:t>
            </a:r>
            <a:r>
              <a:rPr lang="en-US" altLang="zh-CN" dirty="0">
                <a:latin typeface="+mj-ea"/>
                <a:ea typeface="+mj-ea"/>
              </a:rPr>
              <a:t>CPU </a:t>
            </a:r>
            <a:r>
              <a:rPr lang="zh-CN" altLang="en-US" dirty="0">
                <a:latin typeface="+mj-ea"/>
                <a:ea typeface="+mj-ea"/>
              </a:rPr>
              <a:t>应暂停当前的工作来处理这个事件。为了防止多个设备发送相同的中断，</a:t>
            </a:r>
            <a:r>
              <a:rPr lang="en-US" altLang="zh-CN" dirty="0">
                <a:latin typeface="+mj-ea"/>
                <a:ea typeface="+mj-ea"/>
              </a:rPr>
              <a:t>Linux </a:t>
            </a:r>
            <a:r>
              <a:rPr lang="zh-CN" altLang="en-US" dirty="0">
                <a:latin typeface="+mj-ea"/>
                <a:ea typeface="+mj-ea"/>
              </a:rPr>
              <a:t>提供了中断请求系统，使计算机系统中的每个设备被分配一个中断号，确保其中断请求的唯一性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j-ea"/>
                <a:ea typeface="+mj-ea"/>
              </a:rPr>
              <a:t>      Linux </a:t>
            </a:r>
            <a:r>
              <a:rPr lang="zh-CN" altLang="en-US" dirty="0" smtClean="0">
                <a:latin typeface="+mj-ea"/>
                <a:ea typeface="+mj-ea"/>
              </a:rPr>
              <a:t>为提升将</a:t>
            </a:r>
            <a:r>
              <a:rPr lang="zh-CN" altLang="en-US" dirty="0">
                <a:latin typeface="+mj-ea"/>
                <a:ea typeface="+mj-ea"/>
              </a:rPr>
              <a:t>特定的中断分配给指定处理器（或处理器组）的能力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r>
              <a:rPr lang="zh-CN" altLang="en-US" dirty="0">
                <a:latin typeface="+mj-ea"/>
                <a:ea typeface="+mj-ea"/>
              </a:rPr>
              <a:t>引</a:t>
            </a:r>
            <a:r>
              <a:rPr lang="zh-CN" altLang="en-US" dirty="0" smtClean="0">
                <a:latin typeface="+mj-ea"/>
                <a:ea typeface="+mj-ea"/>
              </a:rPr>
              <a:t>入新的功能称</a:t>
            </a:r>
            <a:r>
              <a:rPr lang="zh-CN" altLang="en-US" dirty="0">
                <a:latin typeface="+mj-ea"/>
                <a:ea typeface="+mj-ea"/>
              </a:rPr>
              <a:t>为 </a:t>
            </a:r>
            <a:r>
              <a:rPr lang="en-US" altLang="zh-CN" dirty="0">
                <a:latin typeface="+mj-ea"/>
                <a:ea typeface="+mj-ea"/>
              </a:rPr>
              <a:t>SMP IRQ </a:t>
            </a:r>
            <a:r>
              <a:rPr lang="en-US" altLang="zh-CN" dirty="0" smtClean="0">
                <a:latin typeface="+mj-ea"/>
                <a:ea typeface="+mj-ea"/>
              </a:rPr>
              <a:t>affinity</a:t>
            </a:r>
            <a:r>
              <a:rPr lang="zh-CN" altLang="en-US" dirty="0" smtClean="0">
                <a:latin typeface="+mj-ea"/>
                <a:ea typeface="+mj-ea"/>
              </a:rPr>
              <a:t>，</a:t>
            </a:r>
            <a:r>
              <a:rPr lang="zh-CN" altLang="en-US" dirty="0">
                <a:latin typeface="+mj-ea"/>
                <a:ea typeface="+mj-ea"/>
              </a:rPr>
              <a:t>它控制系统对各种硬件事件的响应方式。您可以限制或重新分</a:t>
            </a:r>
            <a:r>
              <a:rPr lang="zh-CN" altLang="en-US" dirty="0" smtClean="0">
                <a:latin typeface="+mj-ea"/>
                <a:ea typeface="+mj-ea"/>
              </a:rPr>
              <a:t>配</a:t>
            </a:r>
            <a:r>
              <a:rPr lang="zh-CN" altLang="en-US" dirty="0">
                <a:latin typeface="+mj-ea"/>
                <a:ea typeface="+mj-ea"/>
              </a:rPr>
              <a:t>业务</a:t>
            </a:r>
            <a:r>
              <a:rPr lang="zh-CN" altLang="en-US" dirty="0" smtClean="0">
                <a:latin typeface="+mj-ea"/>
                <a:ea typeface="+mj-ea"/>
              </a:rPr>
              <a:t>的</a:t>
            </a:r>
            <a:r>
              <a:rPr lang="zh-CN" altLang="en-US" dirty="0">
                <a:latin typeface="+mj-ea"/>
                <a:ea typeface="+mj-ea"/>
              </a:rPr>
              <a:t>工作负载，以使服务器能够更高效地运行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     配</a:t>
            </a:r>
            <a:r>
              <a:rPr lang="zh-CN" altLang="en-US" dirty="0">
                <a:latin typeface="+mj-ea"/>
                <a:ea typeface="+mj-ea"/>
              </a:rPr>
              <a:t>置</a:t>
            </a:r>
            <a:r>
              <a:rPr lang="en-US" altLang="zh-CN" dirty="0">
                <a:latin typeface="+mj-ea"/>
                <a:ea typeface="+mj-ea"/>
              </a:rPr>
              <a:t>SMP </a:t>
            </a:r>
            <a:r>
              <a:rPr lang="en-US" altLang="zh-CN" dirty="0" smtClean="0">
                <a:latin typeface="+mj-ea"/>
                <a:ea typeface="+mj-ea"/>
              </a:rPr>
              <a:t>IRQ</a:t>
            </a:r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affinity</a:t>
            </a:r>
            <a:r>
              <a:rPr lang="zh-CN" altLang="en-US" dirty="0" smtClean="0">
                <a:latin typeface="+mj-ea"/>
                <a:ea typeface="+mj-ea"/>
              </a:rPr>
              <a:t>后</a:t>
            </a:r>
            <a:r>
              <a:rPr lang="zh-CN" altLang="en-US" dirty="0">
                <a:latin typeface="+mj-ea"/>
                <a:ea typeface="+mj-ea"/>
              </a:rPr>
              <a:t>，多个</a:t>
            </a:r>
            <a:r>
              <a:rPr lang="en-US" altLang="zh-CN" dirty="0">
                <a:latin typeface="+mj-ea"/>
                <a:ea typeface="+mj-ea"/>
              </a:rPr>
              <a:t>NIC</a:t>
            </a:r>
            <a:r>
              <a:rPr lang="zh-CN" altLang="en-US" dirty="0">
                <a:latin typeface="+mj-ea"/>
                <a:ea typeface="+mj-ea"/>
              </a:rPr>
              <a:t>中断会分配给多个</a:t>
            </a:r>
            <a:r>
              <a:rPr lang="en-US" altLang="zh-CN" dirty="0">
                <a:latin typeface="+mj-ea"/>
                <a:ea typeface="+mj-ea"/>
              </a:rPr>
              <a:t>CPU</a:t>
            </a:r>
            <a:r>
              <a:rPr lang="zh-CN" altLang="en-US" dirty="0">
                <a:latin typeface="+mj-ea"/>
                <a:ea typeface="+mj-ea"/>
              </a:rPr>
              <a:t>，以分散</a:t>
            </a:r>
            <a:r>
              <a:rPr lang="en-US" altLang="zh-CN" dirty="0">
                <a:latin typeface="+mj-ea"/>
                <a:ea typeface="+mj-ea"/>
              </a:rPr>
              <a:t>CPU</a:t>
            </a:r>
            <a:r>
              <a:rPr lang="zh-CN" altLang="en-US" dirty="0">
                <a:latin typeface="+mj-ea"/>
                <a:ea typeface="+mj-ea"/>
              </a:rPr>
              <a:t>的工作负载并加快数据处理速度。</a:t>
            </a:r>
            <a:r>
              <a:rPr lang="en-US" altLang="zh-CN" dirty="0">
                <a:latin typeface="+mj-ea"/>
                <a:ea typeface="+mj-ea"/>
              </a:rPr>
              <a:t>SMP </a:t>
            </a:r>
            <a:r>
              <a:rPr lang="en-US" altLang="zh-CN" dirty="0" smtClean="0">
                <a:latin typeface="+mj-ea"/>
                <a:ea typeface="+mj-ea"/>
              </a:rPr>
              <a:t>IRQ</a:t>
            </a:r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affinity</a:t>
            </a:r>
            <a:r>
              <a:rPr lang="zh-CN" altLang="en-US" dirty="0" smtClean="0">
                <a:latin typeface="+mj-ea"/>
                <a:ea typeface="+mj-ea"/>
              </a:rPr>
              <a:t>要</a:t>
            </a:r>
            <a:r>
              <a:rPr lang="zh-CN" altLang="en-US" dirty="0">
                <a:latin typeface="+mj-ea"/>
                <a:ea typeface="+mj-ea"/>
              </a:rPr>
              <a:t>求</a:t>
            </a:r>
            <a:r>
              <a:rPr lang="en-US" altLang="zh-CN" dirty="0">
                <a:latin typeface="+mj-ea"/>
                <a:ea typeface="+mj-ea"/>
              </a:rPr>
              <a:t>NIC</a:t>
            </a:r>
            <a:r>
              <a:rPr lang="zh-CN" altLang="en-US" dirty="0">
                <a:latin typeface="+mj-ea"/>
                <a:ea typeface="+mj-ea"/>
              </a:rPr>
              <a:t>支持多个队列。支持多个队列的</a:t>
            </a:r>
            <a:r>
              <a:rPr lang="en-US" altLang="zh-CN" dirty="0">
                <a:latin typeface="+mj-ea"/>
                <a:ea typeface="+mj-ea"/>
              </a:rPr>
              <a:t>NIC</a:t>
            </a:r>
            <a:r>
              <a:rPr lang="zh-CN" altLang="en-US" dirty="0">
                <a:latin typeface="+mj-ea"/>
                <a:ea typeface="+mj-ea"/>
              </a:rPr>
              <a:t>有多个中断号，这些中断号可以均匀分配给不同的</a:t>
            </a:r>
            <a:r>
              <a:rPr lang="en-US" altLang="zh-CN" dirty="0">
                <a:latin typeface="+mj-ea"/>
                <a:ea typeface="+mj-ea"/>
              </a:rPr>
              <a:t>CPU</a:t>
            </a:r>
            <a:r>
              <a:rPr lang="zh-CN" altLang="en-US" dirty="0">
                <a:latin typeface="+mj-ea"/>
                <a:ea typeface="+mj-ea"/>
              </a:rPr>
              <a:t>。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9986" y="5581133"/>
            <a:ext cx="6672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官方文档参考：</a:t>
            </a:r>
            <a:r>
              <a:rPr lang="en-US" dirty="0" smtClean="0">
                <a:latin typeface="+mj-ea"/>
                <a:ea typeface="+mj-ea"/>
              </a:rPr>
              <a:t>https</a:t>
            </a:r>
            <a:r>
              <a:rPr lang="en-US" dirty="0">
                <a:latin typeface="+mj-ea"/>
                <a:ea typeface="+mj-ea"/>
              </a:rPr>
              <a:t>://www.alibabacloud.com/blog/597128</a:t>
            </a:r>
          </a:p>
        </p:txBody>
      </p:sp>
    </p:spTree>
    <p:extLst>
      <p:ext uri="{BB962C8B-B14F-4D97-AF65-F5344CB8AC3E}">
        <p14:creationId xmlns:p14="http://schemas.microsoft.com/office/powerpoint/2010/main" val="190846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05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rtinet Theme">
  <a:themeElements>
    <a:clrScheme name="Fortinet-2021">
      <a:dk1>
        <a:srgbClr val="000000"/>
      </a:dk1>
      <a:lt1>
        <a:srgbClr val="FFFFFF"/>
      </a:lt1>
      <a:dk2>
        <a:srgbClr val="B3B3B3"/>
      </a:dk2>
      <a:lt2>
        <a:srgbClr val="E6E6E6"/>
      </a:lt2>
      <a:accent1>
        <a:srgbClr val="48D597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81C"/>
      </a:accent6>
      <a:hlink>
        <a:srgbClr val="0081E9"/>
      </a:hlink>
      <a:folHlink>
        <a:srgbClr val="307FE2"/>
      </a:folHlink>
    </a:clrScheme>
    <a:fontScheme name="雅黑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spcBef>
            <a:spcPts val="300"/>
          </a:spcBef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 defTabSz="457189">
          <a:lnSpc>
            <a:spcPct val="90000"/>
          </a:lnSpc>
          <a:spcBef>
            <a:spcPts val="300"/>
          </a:spcBef>
          <a:defRPr sz="1400" dirty="0" smtClean="0">
            <a:solidFill>
              <a:srgbClr val="000000"/>
            </a:solidFill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TNT_PPT_16x9_Light_Template-Yahei.potx" id="{7CC259E7-90D0-4D7B-8AD4-4BE9C64DDC41}" vid="{1DDF7FAC-0C3E-4436-87F8-CDCDD928D0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FTNT_PPT_16x9_Light_Template-Yahei</Template>
  <TotalTime>1333</TotalTime>
  <Words>527</Words>
  <Application>Microsoft Office PowerPoint</Application>
  <PresentationFormat>Widescreen</PresentationFormat>
  <Paragraphs>32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Inter</vt:lpstr>
      <vt:lpstr>微软雅黑</vt:lpstr>
      <vt:lpstr>微软雅黑 Light</vt:lpstr>
      <vt:lpstr>Arial</vt:lpstr>
      <vt:lpstr>Wingdings</vt:lpstr>
      <vt:lpstr>Fortinet Theme</vt:lpstr>
      <vt:lpstr>阿里云实例多队列测试</vt:lpstr>
      <vt:lpstr>拓扑图</vt:lpstr>
      <vt:lpstr>仪表多用户测试</vt:lpstr>
      <vt:lpstr>单队列实例（ecs.sn1.xlarge）</vt:lpstr>
      <vt:lpstr>多队列实例（ecs.sn1ne.2xlarge）</vt:lpstr>
      <vt:lpstr>多队列实例（ecs.sn1ne.2xlarge）</vt:lpstr>
      <vt:lpstr>单队列实例为什么不能均匀分布到多个CPU核数？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weit@fortinet.com</dc:creator>
  <cp:keywords/>
  <dc:description/>
  <cp:lastModifiedBy>Wei Tang</cp:lastModifiedBy>
  <cp:revision>138</cp:revision>
  <cp:lastPrinted>2021-01-11T23:45:02Z</cp:lastPrinted>
  <dcterms:created xsi:type="dcterms:W3CDTF">2021-04-27T01:51:47Z</dcterms:created>
  <dcterms:modified xsi:type="dcterms:W3CDTF">2024-07-04T06:38:47Z</dcterms:modified>
  <cp:category/>
</cp:coreProperties>
</file>