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076136846" r:id="rId5"/>
    <p:sldId id="2076136850" r:id="rId6"/>
    <p:sldId id="2076136897" r:id="rId7"/>
    <p:sldId id="2076136896" r:id="rId8"/>
    <p:sldId id="2076136898" r:id="rId9"/>
    <p:sldId id="2076136899" r:id="rId10"/>
    <p:sldId id="2076136900" r:id="rId11"/>
    <p:sldId id="2076136901" r:id="rId12"/>
    <p:sldId id="2076136902" r:id="rId13"/>
    <p:sldId id="2076136895" r:id="rId14"/>
    <p:sldId id="2076136907" r:id="rId15"/>
    <p:sldId id="2076136906" r:id="rId16"/>
    <p:sldId id="2076136908" r:id="rId17"/>
    <p:sldId id="2076136903" r:id="rId18"/>
    <p:sldId id="2076136910" r:id="rId19"/>
    <p:sldId id="2076136911" r:id="rId20"/>
    <p:sldId id="2076136912" r:id="rId21"/>
    <p:sldId id="20761367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65B09F-0067-C048-BCCA-D514F17250B3}">
          <p14:sldIdLst>
            <p14:sldId id="2076136846"/>
            <p14:sldId id="2076136850"/>
            <p14:sldId id="2076136897"/>
            <p14:sldId id="2076136896"/>
            <p14:sldId id="2076136898"/>
            <p14:sldId id="2076136899"/>
            <p14:sldId id="2076136900"/>
            <p14:sldId id="2076136901"/>
            <p14:sldId id="2076136902"/>
            <p14:sldId id="2076136895"/>
            <p14:sldId id="2076136907"/>
            <p14:sldId id="2076136906"/>
            <p14:sldId id="2076136908"/>
            <p14:sldId id="2076136903"/>
            <p14:sldId id="2076136910"/>
            <p14:sldId id="2076136911"/>
            <p14:sldId id="2076136912"/>
            <p14:sldId id="2076136774"/>
          </p14:sldIdLst>
        </p14:section>
      </p14:sectionLst>
    </p:ext>
    <p:ext uri="{EFAFB233-063F-42B5-8137-9DF3F51BA10A}">
      <p15:sldGuideLst xmlns:p15="http://schemas.microsoft.com/office/powerpoint/2012/main">
        <p15:guide id="1" pos="6144" userDrawn="1">
          <p15:clr>
            <a:srgbClr val="A4A3A4"/>
          </p15:clr>
        </p15:guide>
        <p15:guide id="2" orient="horz" pos="3648" userDrawn="1">
          <p15:clr>
            <a:srgbClr val="A4A3A4"/>
          </p15:clr>
        </p15:guide>
        <p15:guide id="3" orient="horz" pos="1104" userDrawn="1">
          <p15:clr>
            <a:srgbClr val="A4A3A4"/>
          </p15:clr>
        </p15:guide>
        <p15:guide id="4" orient="horz" pos="1368" userDrawn="1">
          <p15:clr>
            <a:srgbClr val="A4A3A4"/>
          </p15:clr>
        </p15:guide>
        <p15:guide id="5" orient="horz" pos="2592" userDrawn="1">
          <p15:clr>
            <a:srgbClr val="A4A3A4"/>
          </p15:clr>
        </p15:guide>
        <p15:guide id="6" orient="horz" pos="288" userDrawn="1">
          <p15:clr>
            <a:srgbClr val="A4A3A4"/>
          </p15:clr>
        </p15:guide>
        <p15:guide id="7" orient="horz" pos="984" userDrawn="1">
          <p15:clr>
            <a:srgbClr val="A4A3A4"/>
          </p15:clr>
        </p15:guide>
        <p15:guide id="8" orient="horz" pos="3960" userDrawn="1">
          <p15:clr>
            <a:srgbClr val="A4A3A4"/>
          </p15:clr>
        </p15:guide>
        <p15:guide id="9" orient="horz" pos="1272" userDrawn="1">
          <p15:clr>
            <a:srgbClr val="A4A3A4"/>
          </p15:clr>
        </p15:guide>
        <p15:guide id="10" orient="horz" pos="648" userDrawn="1">
          <p15:clr>
            <a:srgbClr val="A4A3A4"/>
          </p15:clr>
        </p15:guide>
        <p15:guide id="11" pos="7200" userDrawn="1">
          <p15:clr>
            <a:srgbClr val="A4A3A4"/>
          </p15:clr>
        </p15:guide>
        <p15:guide id="12" pos="525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Newton" initials="PN" lastIdx="3" clrIdx="0">
    <p:extLst>
      <p:ext uri="{19B8F6BF-5375-455C-9EA6-DF929625EA0E}">
        <p15:presenceInfo xmlns:p15="http://schemas.microsoft.com/office/powerpoint/2012/main" userId="S-1-5-21-1960408961-1383384898-1957994488-4996625" providerId="AD"/>
      </p:ext>
    </p:extLst>
  </p:cmAuthor>
  <p:cmAuthor id="2" name="Microsoft Office User" initials="Office" lastIdx="32" clrIdx="1">
    <p:extLst>
      <p:ext uri="{19B8F6BF-5375-455C-9EA6-DF929625EA0E}">
        <p15:presenceInfo xmlns:p15="http://schemas.microsoft.com/office/powerpoint/2012/main" userId="Microsoft Office User" providerId="None"/>
      </p:ext>
    </p:extLst>
  </p:cmAuthor>
  <p:cmAuthor id="3" name="Joe App" initials="JA" lastIdx="4" clrIdx="2"/>
  <p:cmAuthor id="4" name="Howard Poston" initials="HP" lastIdx="10" clrIdx="3">
    <p:extLst>
      <p:ext uri="{19B8F6BF-5375-455C-9EA6-DF929625EA0E}">
        <p15:presenceInfo xmlns:p15="http://schemas.microsoft.com/office/powerpoint/2012/main" userId="7b842ffa434f5d8d" providerId="Windows Live"/>
      </p:ext>
    </p:extLst>
  </p:cmAuthor>
  <p:cmAuthor id="5" name="Joseph App" initials="JA" lastIdx="13" clrIdx="4">
    <p:extLst>
      <p:ext uri="{19B8F6BF-5375-455C-9EA6-DF929625EA0E}">
        <p15:presenceInfo xmlns:p15="http://schemas.microsoft.com/office/powerpoint/2012/main" userId="S::joseph.app@navajocompany.com::bf1f0e64-9409-4202-adcc-c961e4dcd62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8E8E"/>
    <a:srgbClr val="E4E5E6"/>
    <a:srgbClr val="000000"/>
    <a:srgbClr val="415152"/>
    <a:srgbClr val="8566AC"/>
    <a:srgbClr val="223746"/>
    <a:srgbClr val="29384D"/>
    <a:srgbClr val="8565AC"/>
    <a:srgbClr val="AFAFAF"/>
    <a:srgbClr val="DA281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85281" autoAdjust="0"/>
  </p:normalViewPr>
  <p:slideViewPr>
    <p:cSldViewPr snapToGrid="0">
      <p:cViewPr varScale="1">
        <p:scale>
          <a:sx n="102" d="100"/>
          <a:sy n="102" d="100"/>
        </p:scale>
        <p:origin x="702" y="90"/>
      </p:cViewPr>
      <p:guideLst>
        <p:guide pos="6144"/>
        <p:guide orient="horz" pos="3648"/>
        <p:guide orient="horz" pos="1104"/>
        <p:guide orient="horz" pos="1368"/>
        <p:guide orient="horz" pos="2592"/>
        <p:guide orient="horz" pos="288"/>
        <p:guide orient="horz" pos="984"/>
        <p:guide orient="horz" pos="3960"/>
        <p:guide orient="horz" pos="1272"/>
        <p:guide orient="horz" pos="648"/>
        <p:guide pos="7200"/>
        <p:guide pos="52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968"/>
    </p:cViewPr>
  </p:sorterViewPr>
  <p:notesViewPr>
    <p:cSldViewPr snapToGrid="0" showGuides="1">
      <p:cViewPr varScale="1">
        <p:scale>
          <a:sx n="93" d="100"/>
          <a:sy n="93" d="100"/>
        </p:scale>
        <p:origin x="264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88CBCE6-D012-459A-8356-337674344504}"/>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panose="020B0604020202020204" pitchFamily="34" charset="0"/>
            </a:endParaRPr>
          </a:p>
        </p:txBody>
      </p:sp>
      <p:sp>
        <p:nvSpPr>
          <p:cNvPr id="3" name="Date Placeholder 2">
            <a:extLst>
              <a:ext uri="{FF2B5EF4-FFF2-40B4-BE49-F238E27FC236}">
                <a16:creationId xmlns:a16="http://schemas.microsoft.com/office/drawing/2014/main" id="{FB3FDE6D-C288-4D24-911F-557A79D21A30}"/>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ECE7084-7924-4ACD-A491-71C8902220B5}" type="datetimeFigureOut">
              <a:rPr lang="en-US" smtClean="0">
                <a:latin typeface="Arial" panose="020B0604020202020204" pitchFamily="34" charset="0"/>
              </a:rPr>
              <a:t>1/19/2024</a:t>
            </a:fld>
            <a:endParaRPr lang="en-US" dirty="0">
              <a:latin typeface="Arial" panose="020B0604020202020204" pitchFamily="34" charset="0"/>
            </a:endParaRPr>
          </a:p>
        </p:txBody>
      </p:sp>
      <p:sp>
        <p:nvSpPr>
          <p:cNvPr id="4" name="Footer Placeholder 3">
            <a:extLst>
              <a:ext uri="{FF2B5EF4-FFF2-40B4-BE49-F238E27FC236}">
                <a16:creationId xmlns:a16="http://schemas.microsoft.com/office/drawing/2014/main" id="{E2B32F02-4414-4D44-BA0C-8A566EB19668}"/>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panose="020B0604020202020204" pitchFamily="34" charset="0"/>
            </a:endParaRPr>
          </a:p>
        </p:txBody>
      </p:sp>
      <p:sp>
        <p:nvSpPr>
          <p:cNvPr id="5" name="Slide Number Placeholder 4">
            <a:extLst>
              <a:ext uri="{FF2B5EF4-FFF2-40B4-BE49-F238E27FC236}">
                <a16:creationId xmlns:a16="http://schemas.microsoft.com/office/drawing/2014/main" id="{1C792BF4-EA57-4414-91AE-50E93C683D26}"/>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8D2A3A1-6D19-40A9-AA3D-2D0A14E43CD4}"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9110961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panose="020B0604020202020204" pitchFamily="34" charset="0"/>
              </a:defRPr>
            </a:lvl1pPr>
          </a:lstStyle>
          <a:p>
            <a:fld id="{50469229-4DCC-4D4F-99E9-1378CDE5E56A}" type="datetimeFigureOut">
              <a:rPr lang="en-US" smtClean="0"/>
              <a:pPr/>
              <a:t>1/19/2024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panose="020B0604020202020204" pitchFamily="34" charset="0"/>
              </a:defRPr>
            </a:lvl1pPr>
          </a:lstStyle>
          <a:p>
            <a:fld id="{6BA5BCC9-2D58-BC45-8057-F0927490CD17}" type="slidenum">
              <a:rPr lang="en-US" smtClean="0"/>
              <a:pPr/>
              <a:t>‹#›</a:t>
            </a:fld>
            <a:endParaRPr lang="en-US" dirty="0"/>
          </a:p>
        </p:txBody>
      </p:sp>
    </p:spTree>
    <p:extLst>
      <p:ext uri="{BB962C8B-B14F-4D97-AF65-F5344CB8AC3E}">
        <p14:creationId xmlns:p14="http://schemas.microsoft.com/office/powerpoint/2010/main" val="2708721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BA5BCC9-2D58-BC45-8057-F0927490CD17}" type="slidenum">
              <a:rPr lang="en-US" smtClean="0"/>
              <a:pPr/>
              <a:t>2</a:t>
            </a:fld>
            <a:endParaRPr lang="en-US" dirty="0"/>
          </a:p>
        </p:txBody>
      </p:sp>
    </p:spTree>
    <p:extLst>
      <p:ext uri="{BB962C8B-B14F-4D97-AF65-F5344CB8AC3E}">
        <p14:creationId xmlns:p14="http://schemas.microsoft.com/office/powerpoint/2010/main" val="572364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BA5BCC9-2D58-BC45-8057-F0927490CD17}" type="slidenum">
              <a:rPr lang="en-US" smtClean="0"/>
              <a:pPr/>
              <a:t>3</a:t>
            </a:fld>
            <a:endParaRPr lang="en-US" dirty="0"/>
          </a:p>
        </p:txBody>
      </p:sp>
    </p:spTree>
    <p:extLst>
      <p:ext uri="{BB962C8B-B14F-4D97-AF65-F5344CB8AC3E}">
        <p14:creationId xmlns:p14="http://schemas.microsoft.com/office/powerpoint/2010/main" val="191873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BA5BCC9-2D58-BC45-8057-F0927490CD17}" type="slidenum">
              <a:rPr lang="en-US" smtClean="0"/>
              <a:pPr/>
              <a:t>4</a:t>
            </a:fld>
            <a:endParaRPr lang="en-US" dirty="0"/>
          </a:p>
        </p:txBody>
      </p:sp>
    </p:spTree>
    <p:extLst>
      <p:ext uri="{BB962C8B-B14F-4D97-AF65-F5344CB8AC3E}">
        <p14:creationId xmlns:p14="http://schemas.microsoft.com/office/powerpoint/2010/main" val="2754191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https://fusecommunity.fortinet.com/blogs/daniel1/2021/10/19/deploy-fortigate-with-azure-gateway</a:t>
            </a:r>
          </a:p>
          <a:p>
            <a:endParaRPr lang="zh-CN" altLang="en-US" dirty="0"/>
          </a:p>
          <a:p>
            <a:r>
              <a:rPr lang="en-US" altLang="zh-CN" dirty="0"/>
              <a:t>https://github.com/fortinetsolutions/Azure-Templates/tree/master/GWLB</a:t>
            </a:r>
          </a:p>
          <a:p>
            <a:endParaRPr lang="en-US" altLang="zh-CN" dirty="0"/>
          </a:p>
          <a:p>
            <a:endParaRPr lang="en-US" altLang="zh-CN" dirty="0"/>
          </a:p>
          <a:p>
            <a:r>
              <a:rPr lang="zh-CN" altLang="en-US" b="0" i="0" dirty="0">
                <a:solidFill>
                  <a:srgbClr val="24292F"/>
                </a:solidFill>
                <a:effectLst/>
                <a:latin typeface="-apple-system"/>
              </a:rPr>
              <a:t>未指定端口和 </a:t>
            </a:r>
            <a:r>
              <a:rPr lang="en-US" altLang="zh-CN" b="0" i="0" dirty="0">
                <a:solidFill>
                  <a:srgbClr val="24292F"/>
                </a:solidFill>
                <a:effectLst/>
                <a:latin typeface="-apple-system"/>
              </a:rPr>
              <a:t>VNI </a:t>
            </a:r>
            <a:r>
              <a:rPr lang="zh-CN" altLang="en-US" b="0" i="0" dirty="0">
                <a:solidFill>
                  <a:srgbClr val="24292F"/>
                </a:solidFill>
                <a:effectLst/>
                <a:latin typeface="-apple-system"/>
              </a:rPr>
              <a:t>参数时将使用默认值：内部端口 </a:t>
            </a:r>
            <a:r>
              <a:rPr lang="en-US" altLang="zh-CN" b="0" i="0" dirty="0">
                <a:solidFill>
                  <a:srgbClr val="24292F"/>
                </a:solidFill>
                <a:effectLst/>
                <a:latin typeface="-apple-system"/>
              </a:rPr>
              <a:t>10800</a:t>
            </a:r>
            <a:r>
              <a:rPr lang="zh-CN" altLang="en-US" b="0" i="0" dirty="0">
                <a:solidFill>
                  <a:srgbClr val="24292F"/>
                </a:solidFill>
                <a:effectLst/>
                <a:latin typeface="-apple-system"/>
              </a:rPr>
              <a:t>、内部 </a:t>
            </a:r>
            <a:r>
              <a:rPr lang="en-US" altLang="zh-CN" b="0" i="0" dirty="0">
                <a:solidFill>
                  <a:srgbClr val="24292F"/>
                </a:solidFill>
                <a:effectLst/>
                <a:latin typeface="-apple-system"/>
              </a:rPr>
              <a:t>VNI 800</a:t>
            </a:r>
            <a:r>
              <a:rPr lang="zh-CN" altLang="en-US" b="0" i="0" dirty="0">
                <a:solidFill>
                  <a:srgbClr val="24292F"/>
                </a:solidFill>
                <a:effectLst/>
                <a:latin typeface="-apple-system"/>
              </a:rPr>
              <a:t>、外部端口 </a:t>
            </a:r>
            <a:r>
              <a:rPr lang="en-US" altLang="zh-CN" b="0" i="0">
                <a:solidFill>
                  <a:srgbClr val="24292F"/>
                </a:solidFill>
                <a:effectLst/>
                <a:latin typeface="-apple-system"/>
              </a:rPr>
              <a:t>10801 </a:t>
            </a:r>
            <a:r>
              <a:rPr lang="zh-CN" altLang="en-US" b="0" i="0" dirty="0">
                <a:solidFill>
                  <a:srgbClr val="24292F"/>
                </a:solidFill>
                <a:effectLst/>
                <a:latin typeface="-apple-system"/>
              </a:rPr>
              <a:t>和外部 </a:t>
            </a:r>
            <a:r>
              <a:rPr lang="en-US" altLang="zh-CN" b="0" i="0" dirty="0">
                <a:solidFill>
                  <a:srgbClr val="24292F"/>
                </a:solidFill>
                <a:effectLst/>
                <a:latin typeface="-apple-system"/>
              </a:rPr>
              <a:t>VNI 801</a:t>
            </a:r>
            <a:r>
              <a:rPr lang="zh-CN" altLang="en-US" b="0" i="0" dirty="0">
                <a:solidFill>
                  <a:srgbClr val="24292F"/>
                </a:solidFill>
                <a:effectLst/>
                <a:latin typeface="-apple-system"/>
              </a:rPr>
              <a:t>。这些参数必须与 </a:t>
            </a:r>
            <a:r>
              <a:rPr lang="en-US" altLang="zh-CN" b="0" i="0" dirty="0">
                <a:solidFill>
                  <a:srgbClr val="24292F"/>
                </a:solidFill>
                <a:effectLst/>
                <a:latin typeface="-apple-system"/>
              </a:rPr>
              <a:t>GWLB </a:t>
            </a:r>
            <a:r>
              <a:rPr lang="zh-CN" altLang="en-US" b="0" i="0" dirty="0">
                <a:solidFill>
                  <a:srgbClr val="24292F"/>
                </a:solidFill>
                <a:effectLst/>
                <a:latin typeface="-apple-system"/>
              </a:rPr>
              <a:t>后端池隧道接口属性相匹配才能正确建立服务链。</a:t>
            </a:r>
            <a:endParaRPr lang="zh-CN" altLang="en-US" dirty="0"/>
          </a:p>
        </p:txBody>
      </p:sp>
      <p:sp>
        <p:nvSpPr>
          <p:cNvPr id="4" name="Slide Number Placeholder 3"/>
          <p:cNvSpPr>
            <a:spLocks noGrp="1"/>
          </p:cNvSpPr>
          <p:nvPr>
            <p:ph type="sldNum" sz="quarter" idx="10"/>
          </p:nvPr>
        </p:nvSpPr>
        <p:spPr/>
        <p:txBody>
          <a:bodyPr/>
          <a:lstStyle/>
          <a:p>
            <a:fld id="{6BA5BCC9-2D58-BC45-8057-F0927490CD17}" type="slidenum">
              <a:rPr lang="en-US" smtClean="0"/>
              <a:pPr/>
              <a:t>10</a:t>
            </a:fld>
            <a:endParaRPr lang="en-US" dirty="0"/>
          </a:p>
        </p:txBody>
      </p:sp>
    </p:spTree>
    <p:extLst>
      <p:ext uri="{BB962C8B-B14F-4D97-AF65-F5344CB8AC3E}">
        <p14:creationId xmlns:p14="http://schemas.microsoft.com/office/powerpoint/2010/main" val="2445172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2000" dirty="0"/>
              <a:t>https://fusecommunity.fortinet.com/blogs/daniel1/2021/10/19/deploy-fortigate-with-azure-gateway</a:t>
            </a:r>
          </a:p>
          <a:p>
            <a:endParaRPr lang="zh-CN" altLang="en-US" sz="2000" dirty="0"/>
          </a:p>
          <a:p>
            <a:r>
              <a:rPr lang="en-US" altLang="zh-CN" sz="2000" dirty="0"/>
              <a:t>https://github.com/fortinetsolutions/Azure-Templates/tree/master/GWLB</a:t>
            </a:r>
          </a:p>
          <a:p>
            <a:endParaRPr lang="en-US" altLang="zh-CN" sz="2000" dirty="0"/>
          </a:p>
          <a:p>
            <a:endParaRPr lang="en-US" altLang="zh-CN" sz="2000" dirty="0"/>
          </a:p>
          <a:p>
            <a:r>
              <a:rPr lang="zh-CN" altLang="en-US" sz="2000" b="0" i="0" dirty="0">
                <a:solidFill>
                  <a:srgbClr val="24292F"/>
                </a:solidFill>
                <a:effectLst/>
                <a:latin typeface="-apple-system"/>
              </a:rPr>
              <a:t>未指定端口和 </a:t>
            </a:r>
            <a:r>
              <a:rPr lang="en-US" altLang="zh-CN" sz="2000" b="0" i="0" dirty="0">
                <a:solidFill>
                  <a:srgbClr val="24292F"/>
                </a:solidFill>
                <a:effectLst/>
                <a:latin typeface="-apple-system"/>
              </a:rPr>
              <a:t>VNI </a:t>
            </a:r>
            <a:r>
              <a:rPr lang="zh-CN" altLang="en-US" sz="2000" b="0" i="0" dirty="0">
                <a:solidFill>
                  <a:srgbClr val="24292F"/>
                </a:solidFill>
                <a:effectLst/>
                <a:latin typeface="-apple-system"/>
              </a:rPr>
              <a:t>参数时将使用默认值：内部端口 </a:t>
            </a:r>
            <a:r>
              <a:rPr lang="en-US" altLang="zh-CN" sz="2000" b="0" i="0" dirty="0">
                <a:solidFill>
                  <a:srgbClr val="24292F"/>
                </a:solidFill>
                <a:effectLst/>
                <a:latin typeface="-apple-system"/>
              </a:rPr>
              <a:t>2000</a:t>
            </a:r>
            <a:r>
              <a:rPr lang="zh-CN" altLang="en-US" sz="2000" b="0" i="0" dirty="0">
                <a:solidFill>
                  <a:srgbClr val="24292F"/>
                </a:solidFill>
                <a:effectLst/>
                <a:latin typeface="-apple-system"/>
              </a:rPr>
              <a:t>、内部 </a:t>
            </a:r>
            <a:r>
              <a:rPr lang="en-US" altLang="zh-CN" sz="2000" b="0" i="0" dirty="0">
                <a:solidFill>
                  <a:srgbClr val="24292F"/>
                </a:solidFill>
                <a:effectLst/>
                <a:latin typeface="-apple-system"/>
              </a:rPr>
              <a:t>VNI 800</a:t>
            </a:r>
            <a:r>
              <a:rPr lang="zh-CN" altLang="en-US" sz="2000" b="0" i="0" dirty="0">
                <a:solidFill>
                  <a:srgbClr val="24292F"/>
                </a:solidFill>
                <a:effectLst/>
                <a:latin typeface="-apple-system"/>
              </a:rPr>
              <a:t>、外部端口 </a:t>
            </a:r>
            <a:r>
              <a:rPr lang="en-US" altLang="zh-CN" sz="2000" b="0" i="0" dirty="0">
                <a:solidFill>
                  <a:srgbClr val="24292F"/>
                </a:solidFill>
                <a:effectLst/>
                <a:latin typeface="-apple-system"/>
              </a:rPr>
              <a:t>2001 </a:t>
            </a:r>
            <a:r>
              <a:rPr lang="zh-CN" altLang="en-US" sz="2000" b="0" i="0" dirty="0">
                <a:solidFill>
                  <a:srgbClr val="24292F"/>
                </a:solidFill>
                <a:effectLst/>
                <a:latin typeface="-apple-system"/>
              </a:rPr>
              <a:t>和外部 </a:t>
            </a:r>
            <a:r>
              <a:rPr lang="en-US" altLang="zh-CN" sz="2000" b="0" i="0" dirty="0">
                <a:solidFill>
                  <a:srgbClr val="24292F"/>
                </a:solidFill>
                <a:effectLst/>
                <a:latin typeface="-apple-system"/>
              </a:rPr>
              <a:t>VNI 801</a:t>
            </a:r>
            <a:r>
              <a:rPr lang="zh-CN" altLang="en-US" sz="2000" b="0" i="0" dirty="0">
                <a:solidFill>
                  <a:srgbClr val="24292F"/>
                </a:solidFill>
                <a:effectLst/>
                <a:latin typeface="-apple-system"/>
              </a:rPr>
              <a:t>。这些参数必须与 </a:t>
            </a:r>
            <a:r>
              <a:rPr lang="en-US" altLang="zh-CN" sz="2000" b="0" i="0" dirty="0">
                <a:solidFill>
                  <a:srgbClr val="24292F"/>
                </a:solidFill>
                <a:effectLst/>
                <a:latin typeface="-apple-system"/>
              </a:rPr>
              <a:t>GWLB </a:t>
            </a:r>
            <a:r>
              <a:rPr lang="zh-CN" altLang="en-US" sz="2000" b="0" i="0" dirty="0">
                <a:solidFill>
                  <a:srgbClr val="24292F"/>
                </a:solidFill>
                <a:effectLst/>
                <a:latin typeface="-apple-system"/>
              </a:rPr>
              <a:t>后端池隧道接口属性相匹配才能正确建立服务链。</a:t>
            </a:r>
            <a:endParaRPr lang="zh-CN" altLang="en-US" sz="2000" dirty="0"/>
          </a:p>
        </p:txBody>
      </p:sp>
      <p:sp>
        <p:nvSpPr>
          <p:cNvPr id="4" name="Slide Number Placeholder 3"/>
          <p:cNvSpPr>
            <a:spLocks noGrp="1"/>
          </p:cNvSpPr>
          <p:nvPr>
            <p:ph type="sldNum" sz="quarter" idx="10"/>
          </p:nvPr>
        </p:nvSpPr>
        <p:spPr/>
        <p:txBody>
          <a:bodyPr/>
          <a:lstStyle/>
          <a:p>
            <a:fld id="{6BA5BCC9-2D58-BC45-8057-F0927490CD17}" type="slidenum">
              <a:rPr lang="en-US" smtClean="0"/>
              <a:pPr/>
              <a:t>12</a:t>
            </a:fld>
            <a:endParaRPr lang="en-US" dirty="0"/>
          </a:p>
        </p:txBody>
      </p:sp>
    </p:spTree>
    <p:extLst>
      <p:ext uri="{BB962C8B-B14F-4D97-AF65-F5344CB8AC3E}">
        <p14:creationId xmlns:p14="http://schemas.microsoft.com/office/powerpoint/2010/main" val="36531714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https://fusecommunity.fortinet.com/blogs/daniel1/2021/10/19/deploy-fortigate-with-azure-gateway</a:t>
            </a:r>
          </a:p>
          <a:p>
            <a:endParaRPr lang="zh-CN" altLang="en-US" dirty="0"/>
          </a:p>
          <a:p>
            <a:r>
              <a:rPr lang="en-US" altLang="zh-CN" dirty="0"/>
              <a:t>https://github.com/fortinetsolutions/Azure-Templates/tree/master/GWLB</a:t>
            </a:r>
          </a:p>
          <a:p>
            <a:endParaRPr lang="en-US" altLang="zh-CN" dirty="0"/>
          </a:p>
          <a:p>
            <a:endParaRPr lang="en-US" altLang="zh-CN" dirty="0"/>
          </a:p>
          <a:p>
            <a:r>
              <a:rPr lang="zh-CN" altLang="en-US" b="0" i="0" dirty="0">
                <a:solidFill>
                  <a:srgbClr val="24292F"/>
                </a:solidFill>
                <a:effectLst/>
                <a:latin typeface="-apple-system"/>
              </a:rPr>
              <a:t>未指定端口和 </a:t>
            </a:r>
            <a:r>
              <a:rPr lang="en-US" altLang="zh-CN" b="0" i="0" dirty="0">
                <a:solidFill>
                  <a:srgbClr val="24292F"/>
                </a:solidFill>
                <a:effectLst/>
                <a:latin typeface="-apple-system"/>
              </a:rPr>
              <a:t>VNI </a:t>
            </a:r>
            <a:r>
              <a:rPr lang="zh-CN" altLang="en-US" b="0" i="0" dirty="0">
                <a:solidFill>
                  <a:srgbClr val="24292F"/>
                </a:solidFill>
                <a:effectLst/>
                <a:latin typeface="-apple-system"/>
              </a:rPr>
              <a:t>参数时将使用默认值：内部端口 </a:t>
            </a:r>
            <a:r>
              <a:rPr lang="en-US" altLang="zh-CN" b="0" i="0" dirty="0">
                <a:solidFill>
                  <a:srgbClr val="24292F"/>
                </a:solidFill>
                <a:effectLst/>
                <a:latin typeface="-apple-system"/>
              </a:rPr>
              <a:t>2000</a:t>
            </a:r>
            <a:r>
              <a:rPr lang="zh-CN" altLang="en-US" b="0" i="0" dirty="0">
                <a:solidFill>
                  <a:srgbClr val="24292F"/>
                </a:solidFill>
                <a:effectLst/>
                <a:latin typeface="-apple-system"/>
              </a:rPr>
              <a:t>、内部 </a:t>
            </a:r>
            <a:r>
              <a:rPr lang="en-US" altLang="zh-CN" b="0" i="0" dirty="0">
                <a:solidFill>
                  <a:srgbClr val="24292F"/>
                </a:solidFill>
                <a:effectLst/>
                <a:latin typeface="-apple-system"/>
              </a:rPr>
              <a:t>VNI 800</a:t>
            </a:r>
            <a:r>
              <a:rPr lang="zh-CN" altLang="en-US" b="0" i="0" dirty="0">
                <a:solidFill>
                  <a:srgbClr val="24292F"/>
                </a:solidFill>
                <a:effectLst/>
                <a:latin typeface="-apple-system"/>
              </a:rPr>
              <a:t>、外部端口 </a:t>
            </a:r>
            <a:r>
              <a:rPr lang="en-US" altLang="zh-CN" b="0" i="0" dirty="0">
                <a:solidFill>
                  <a:srgbClr val="24292F"/>
                </a:solidFill>
                <a:effectLst/>
                <a:latin typeface="-apple-system"/>
              </a:rPr>
              <a:t>2001 </a:t>
            </a:r>
            <a:r>
              <a:rPr lang="zh-CN" altLang="en-US" b="0" i="0" dirty="0">
                <a:solidFill>
                  <a:srgbClr val="24292F"/>
                </a:solidFill>
                <a:effectLst/>
                <a:latin typeface="-apple-system"/>
              </a:rPr>
              <a:t>和外部 </a:t>
            </a:r>
            <a:r>
              <a:rPr lang="en-US" altLang="zh-CN" b="0" i="0" dirty="0">
                <a:solidFill>
                  <a:srgbClr val="24292F"/>
                </a:solidFill>
                <a:effectLst/>
                <a:latin typeface="-apple-system"/>
              </a:rPr>
              <a:t>VNI 801</a:t>
            </a:r>
            <a:r>
              <a:rPr lang="zh-CN" altLang="en-US" b="0" i="0" dirty="0">
                <a:solidFill>
                  <a:srgbClr val="24292F"/>
                </a:solidFill>
                <a:effectLst/>
                <a:latin typeface="-apple-system"/>
              </a:rPr>
              <a:t>。这些参数必须与 </a:t>
            </a:r>
            <a:r>
              <a:rPr lang="en-US" altLang="zh-CN" b="0" i="0" dirty="0">
                <a:solidFill>
                  <a:srgbClr val="24292F"/>
                </a:solidFill>
                <a:effectLst/>
                <a:latin typeface="-apple-system"/>
              </a:rPr>
              <a:t>GWLB </a:t>
            </a:r>
            <a:r>
              <a:rPr lang="zh-CN" altLang="en-US" b="0" i="0" dirty="0">
                <a:solidFill>
                  <a:srgbClr val="24292F"/>
                </a:solidFill>
                <a:effectLst/>
                <a:latin typeface="-apple-system"/>
              </a:rPr>
              <a:t>后端池隧道接口属性相匹配才能正确建立服务链。</a:t>
            </a:r>
            <a:endParaRPr lang="zh-CN" altLang="en-US" dirty="0"/>
          </a:p>
        </p:txBody>
      </p:sp>
      <p:sp>
        <p:nvSpPr>
          <p:cNvPr id="4" name="Slide Number Placeholder 3"/>
          <p:cNvSpPr>
            <a:spLocks noGrp="1"/>
          </p:cNvSpPr>
          <p:nvPr>
            <p:ph type="sldNum" sz="quarter" idx="10"/>
          </p:nvPr>
        </p:nvSpPr>
        <p:spPr/>
        <p:txBody>
          <a:bodyPr/>
          <a:lstStyle/>
          <a:p>
            <a:fld id="{6BA5BCC9-2D58-BC45-8057-F0927490CD17}" type="slidenum">
              <a:rPr lang="en-US" smtClean="0"/>
              <a:pPr/>
              <a:t>13</a:t>
            </a:fld>
            <a:endParaRPr lang="en-US" dirty="0"/>
          </a:p>
        </p:txBody>
      </p:sp>
    </p:spTree>
    <p:extLst>
      <p:ext uri="{BB962C8B-B14F-4D97-AF65-F5344CB8AC3E}">
        <p14:creationId xmlns:p14="http://schemas.microsoft.com/office/powerpoint/2010/main" val="2754511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BA5BCC9-2D58-BC45-8057-F0927490CD17}" type="slidenum">
              <a:rPr lang="en-US" smtClean="0"/>
              <a:pPr/>
              <a:t>17</a:t>
            </a:fld>
            <a:endParaRPr lang="en-US" dirty="0"/>
          </a:p>
        </p:txBody>
      </p:sp>
    </p:spTree>
    <p:extLst>
      <p:ext uri="{BB962C8B-B14F-4D97-AF65-F5344CB8AC3E}">
        <p14:creationId xmlns:p14="http://schemas.microsoft.com/office/powerpoint/2010/main" val="149308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0050" y="387350"/>
            <a:ext cx="4651375" cy="26162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547E1EE-0039-4797-B978-F453418260D1}" type="slidenum">
              <a:rPr lang="en-US" smtClean="0"/>
              <a:pPr/>
              <a:t>18</a:t>
            </a:fld>
            <a:endParaRPr lang="en-US"/>
          </a:p>
        </p:txBody>
      </p:sp>
    </p:spTree>
    <p:extLst>
      <p:ext uri="{BB962C8B-B14F-4D97-AF65-F5344CB8AC3E}">
        <p14:creationId xmlns:p14="http://schemas.microsoft.com/office/powerpoint/2010/main" val="2428598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875EBA-3061-BF4B-AB5C-0002E2B123CF}"/>
              </a:ext>
            </a:extLst>
          </p:cNvPr>
          <p:cNvPicPr>
            <a:picLocks noChangeAspect="1"/>
          </p:cNvPicPr>
          <p:nvPr userDrawn="1"/>
        </p:nvPicPr>
        <p:blipFill>
          <a:blip r:embed="rId2"/>
          <a:stretch>
            <a:fillRect/>
          </a:stretch>
        </p:blipFill>
        <p:spPr>
          <a:xfrm>
            <a:off x="493782" y="3127948"/>
            <a:ext cx="770813" cy="3740710"/>
          </a:xfrm>
          <a:prstGeom prst="rect">
            <a:avLst/>
          </a:prstGeom>
        </p:spPr>
      </p:pic>
      <p:sp>
        <p:nvSpPr>
          <p:cNvPr id="16" name="Rectangle 15">
            <a:extLst>
              <a:ext uri="{FF2B5EF4-FFF2-40B4-BE49-F238E27FC236}">
                <a16:creationId xmlns:a16="http://schemas.microsoft.com/office/drawing/2014/main" id="{8B860FAE-5EC7-BB41-9704-620CD480C49B}"/>
              </a:ext>
            </a:extLst>
          </p:cNvPr>
          <p:cNvSpPr/>
          <p:nvPr userDrawn="1"/>
        </p:nvSpPr>
        <p:spPr>
          <a:xfrm>
            <a:off x="-30605" y="2880433"/>
            <a:ext cx="1010715" cy="1314036"/>
          </a:xfrm>
          <a:prstGeom prst="rect">
            <a:avLst/>
          </a:prstGeom>
          <a:gradFill flip="none" rotWithShape="1">
            <a:gsLst>
              <a:gs pos="0">
                <a:schemeClr val="accent3"/>
              </a:gs>
              <a:gs pos="100000">
                <a:schemeClr val="accent3">
                  <a:alpha val="2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17" name="Picture 16">
            <a:extLst>
              <a:ext uri="{FF2B5EF4-FFF2-40B4-BE49-F238E27FC236}">
                <a16:creationId xmlns:a16="http://schemas.microsoft.com/office/drawing/2014/main" id="{28539A6E-EF4C-254C-AA4A-ADB92B7EB3EB}"/>
              </a:ext>
            </a:extLst>
          </p:cNvPr>
          <p:cNvPicPr>
            <a:picLocks noChangeAspect="1"/>
          </p:cNvPicPr>
          <p:nvPr userDrawn="1"/>
        </p:nvPicPr>
        <p:blipFill>
          <a:blip r:embed="rId3"/>
          <a:stretch>
            <a:fillRect/>
          </a:stretch>
        </p:blipFill>
        <p:spPr>
          <a:xfrm>
            <a:off x="-30605" y="2647190"/>
            <a:ext cx="1010715" cy="233243"/>
          </a:xfrm>
          <a:prstGeom prst="rect">
            <a:avLst/>
          </a:prstGeom>
        </p:spPr>
      </p:pic>
      <p:pic>
        <p:nvPicPr>
          <p:cNvPr id="20" name="Picture 19">
            <a:extLst>
              <a:ext uri="{FF2B5EF4-FFF2-40B4-BE49-F238E27FC236}">
                <a16:creationId xmlns:a16="http://schemas.microsoft.com/office/drawing/2014/main" id="{83A5A275-3B02-DC45-B41C-47BC20E5AF72}"/>
              </a:ext>
            </a:extLst>
          </p:cNvPr>
          <p:cNvPicPr>
            <a:picLocks noChangeAspect="1"/>
          </p:cNvPicPr>
          <p:nvPr userDrawn="1"/>
        </p:nvPicPr>
        <p:blipFill rotWithShape="1">
          <a:blip r:embed="rId4"/>
          <a:srcRect b="68122"/>
          <a:stretch/>
        </p:blipFill>
        <p:spPr>
          <a:xfrm>
            <a:off x="318091" y="254574"/>
            <a:ext cx="2529590" cy="683300"/>
          </a:xfrm>
          <a:prstGeom prst="rect">
            <a:avLst/>
          </a:prstGeom>
        </p:spPr>
      </p:pic>
      <p:sp>
        <p:nvSpPr>
          <p:cNvPr id="2" name="Title 1">
            <a:extLst>
              <a:ext uri="{FF2B5EF4-FFF2-40B4-BE49-F238E27FC236}">
                <a16:creationId xmlns:a16="http://schemas.microsoft.com/office/drawing/2014/main" id="{434DF215-05E9-C34F-BE5C-C015F18DBE2D}"/>
              </a:ext>
            </a:extLst>
          </p:cNvPr>
          <p:cNvSpPr>
            <a:spLocks noGrp="1"/>
          </p:cNvSpPr>
          <p:nvPr>
            <p:ph type="ctrTitle" hasCustomPrompt="1"/>
          </p:nvPr>
        </p:nvSpPr>
        <p:spPr>
          <a:xfrm>
            <a:off x="1945645" y="2157070"/>
            <a:ext cx="8337506" cy="1534889"/>
          </a:xfrm>
          <a:prstGeom prst="rect">
            <a:avLst/>
          </a:prstGeom>
        </p:spPr>
        <p:txBody>
          <a:bodyPr anchor="b" anchorCtr="0">
            <a:noAutofit/>
          </a:bodyPr>
          <a:lstStyle>
            <a:lvl1pPr algn="l">
              <a:defRPr sz="5000" b="1" spc="0" baseline="0">
                <a:ln>
                  <a:solidFill>
                    <a:schemeClr val="tx1"/>
                  </a:solidFill>
                </a:ln>
                <a:solidFill>
                  <a:schemeClr val="tx1"/>
                </a:solidFill>
                <a:effectLst/>
                <a:latin typeface="+mj-lt"/>
                <a:ea typeface="Inter" panose="020B0502030000000004" pitchFamily="34" charset="0"/>
              </a:defRPr>
            </a:lvl1pPr>
          </a:lstStyle>
          <a:p>
            <a:r>
              <a:rPr lang="en-US" dirty="0"/>
              <a:t>Presentation Title</a:t>
            </a:r>
          </a:p>
        </p:txBody>
      </p:sp>
      <p:sp>
        <p:nvSpPr>
          <p:cNvPr id="3" name="Subtitle 2">
            <a:extLst>
              <a:ext uri="{FF2B5EF4-FFF2-40B4-BE49-F238E27FC236}">
                <a16:creationId xmlns:a16="http://schemas.microsoft.com/office/drawing/2014/main" id="{85DC2342-CB09-EB43-9AE5-CFFC37C99113}"/>
              </a:ext>
            </a:extLst>
          </p:cNvPr>
          <p:cNvSpPr>
            <a:spLocks noGrp="1"/>
          </p:cNvSpPr>
          <p:nvPr>
            <p:ph type="subTitle" idx="1" hasCustomPrompt="1"/>
          </p:nvPr>
        </p:nvSpPr>
        <p:spPr>
          <a:xfrm>
            <a:off x="1945645" y="3884417"/>
            <a:ext cx="7596188" cy="830122"/>
          </a:xfrm>
          <a:prstGeom prst="rect">
            <a:avLst/>
          </a:prstGeom>
        </p:spPr>
        <p:txBody>
          <a:bodyPr wrap="square">
            <a:noAutofit/>
          </a:bodyPr>
          <a:lstStyle>
            <a:lvl1pPr marL="0" indent="0" algn="l">
              <a:buNone/>
              <a:defRPr sz="2000" spc="0" baseline="0">
                <a:solidFill>
                  <a:srgbClr val="000000"/>
                </a:solidFill>
                <a:latin typeface="+mj-lt"/>
                <a:ea typeface="Inter" panose="020B05020300000000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Lorem Ipsum</a:t>
            </a:r>
          </a:p>
        </p:txBody>
      </p:sp>
      <p:pic>
        <p:nvPicPr>
          <p:cNvPr id="10" name="Picture 9">
            <a:extLst>
              <a:ext uri="{FF2B5EF4-FFF2-40B4-BE49-F238E27FC236}">
                <a16:creationId xmlns:a16="http://schemas.microsoft.com/office/drawing/2014/main" id="{276AD153-009B-2E45-A49D-691F05FBF793}"/>
              </a:ext>
            </a:extLst>
          </p:cNvPr>
          <p:cNvPicPr>
            <a:picLocks noChangeAspect="1"/>
          </p:cNvPicPr>
          <p:nvPr userDrawn="1"/>
        </p:nvPicPr>
        <p:blipFill>
          <a:blip r:embed="rId5"/>
          <a:stretch>
            <a:fillRect/>
          </a:stretch>
        </p:blipFill>
        <p:spPr>
          <a:xfrm>
            <a:off x="2104141" y="1646216"/>
            <a:ext cx="2557346" cy="292632"/>
          </a:xfrm>
          <a:prstGeom prst="rect">
            <a:avLst/>
          </a:prstGeom>
        </p:spPr>
      </p:pic>
      <p:pic>
        <p:nvPicPr>
          <p:cNvPr id="21" name="Picture 20">
            <a:extLst>
              <a:ext uri="{FF2B5EF4-FFF2-40B4-BE49-F238E27FC236}">
                <a16:creationId xmlns:a16="http://schemas.microsoft.com/office/drawing/2014/main" id="{39B1DDAD-4F9D-4343-A462-B291953F59CB}"/>
              </a:ext>
            </a:extLst>
          </p:cNvPr>
          <p:cNvPicPr>
            <a:picLocks noChangeAspect="1"/>
          </p:cNvPicPr>
          <p:nvPr userDrawn="1"/>
        </p:nvPicPr>
        <p:blipFill>
          <a:blip r:embed="rId3"/>
          <a:stretch>
            <a:fillRect/>
          </a:stretch>
        </p:blipFill>
        <p:spPr>
          <a:xfrm flipH="1" flipV="1">
            <a:off x="11216640" y="0"/>
            <a:ext cx="975360" cy="225084"/>
          </a:xfrm>
          <a:prstGeom prst="rect">
            <a:avLst/>
          </a:prstGeom>
        </p:spPr>
      </p:pic>
      <p:sp>
        <p:nvSpPr>
          <p:cNvPr id="22" name="Rectangle 21">
            <a:extLst>
              <a:ext uri="{FF2B5EF4-FFF2-40B4-BE49-F238E27FC236}">
                <a16:creationId xmlns:a16="http://schemas.microsoft.com/office/drawing/2014/main" id="{DB3223B5-7830-9D4D-A7C3-374D930848F2}"/>
              </a:ext>
            </a:extLst>
          </p:cNvPr>
          <p:cNvSpPr/>
          <p:nvPr userDrawn="1"/>
        </p:nvSpPr>
        <p:spPr>
          <a:xfrm>
            <a:off x="11498796" y="2429418"/>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27" name="Rectangle 26">
            <a:extLst>
              <a:ext uri="{FF2B5EF4-FFF2-40B4-BE49-F238E27FC236}">
                <a16:creationId xmlns:a16="http://schemas.microsoft.com/office/drawing/2014/main" id="{80C5446B-27C0-9C44-9B78-417F41D53721}"/>
              </a:ext>
            </a:extLst>
          </p:cNvPr>
          <p:cNvSpPr/>
          <p:nvPr userDrawn="1"/>
        </p:nvSpPr>
        <p:spPr>
          <a:xfrm>
            <a:off x="11078074" y="1955366"/>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29" name="Rectangle 28">
            <a:extLst>
              <a:ext uri="{FF2B5EF4-FFF2-40B4-BE49-F238E27FC236}">
                <a16:creationId xmlns:a16="http://schemas.microsoft.com/office/drawing/2014/main" id="{8B1B1620-5567-E14C-B127-EF8044E1AF2E}"/>
              </a:ext>
            </a:extLst>
          </p:cNvPr>
          <p:cNvSpPr/>
          <p:nvPr userDrawn="1"/>
        </p:nvSpPr>
        <p:spPr>
          <a:xfrm>
            <a:off x="3479996" y="5746311"/>
            <a:ext cx="1010715" cy="1122347"/>
          </a:xfrm>
          <a:prstGeom prst="rect">
            <a:avLst/>
          </a:prstGeom>
          <a:gradFill>
            <a:gsLst>
              <a:gs pos="0">
                <a:schemeClr val="accent2"/>
              </a:gs>
              <a:gs pos="98000">
                <a:schemeClr val="accent2">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30" name="Picture 29">
            <a:extLst>
              <a:ext uri="{FF2B5EF4-FFF2-40B4-BE49-F238E27FC236}">
                <a16:creationId xmlns:a16="http://schemas.microsoft.com/office/drawing/2014/main" id="{E5D3B919-20C5-7E48-97C4-80DB0B467F98}"/>
              </a:ext>
            </a:extLst>
          </p:cNvPr>
          <p:cNvPicPr>
            <a:picLocks noChangeAspect="1"/>
          </p:cNvPicPr>
          <p:nvPr userDrawn="1"/>
        </p:nvPicPr>
        <p:blipFill>
          <a:blip r:embed="rId3"/>
          <a:stretch>
            <a:fillRect/>
          </a:stretch>
        </p:blipFill>
        <p:spPr>
          <a:xfrm>
            <a:off x="3479996" y="5530321"/>
            <a:ext cx="1010715" cy="233243"/>
          </a:xfrm>
          <a:prstGeom prst="rect">
            <a:avLst/>
          </a:prstGeom>
        </p:spPr>
      </p:pic>
      <p:sp>
        <p:nvSpPr>
          <p:cNvPr id="31" name="Rectangle 30">
            <a:extLst>
              <a:ext uri="{FF2B5EF4-FFF2-40B4-BE49-F238E27FC236}">
                <a16:creationId xmlns:a16="http://schemas.microsoft.com/office/drawing/2014/main" id="{597BA0F9-DF77-2A41-BAF9-E3C0FE81A6D1}"/>
              </a:ext>
            </a:extLst>
          </p:cNvPr>
          <p:cNvSpPr/>
          <p:nvPr userDrawn="1"/>
        </p:nvSpPr>
        <p:spPr>
          <a:xfrm>
            <a:off x="7420474" y="5371427"/>
            <a:ext cx="518957" cy="1497690"/>
          </a:xfrm>
          <a:prstGeom prst="rect">
            <a:avLst/>
          </a:prstGeom>
          <a:gradFill>
            <a:gsLst>
              <a:gs pos="0">
                <a:schemeClr val="bg1"/>
              </a:gs>
              <a:gs pos="97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32" name="Rectangle 31">
            <a:extLst>
              <a:ext uri="{FF2B5EF4-FFF2-40B4-BE49-F238E27FC236}">
                <a16:creationId xmlns:a16="http://schemas.microsoft.com/office/drawing/2014/main" id="{13CA9281-6F4E-C844-8FD5-964013F3B52B}"/>
              </a:ext>
            </a:extLst>
          </p:cNvPr>
          <p:cNvSpPr/>
          <p:nvPr userDrawn="1"/>
        </p:nvSpPr>
        <p:spPr>
          <a:xfrm>
            <a:off x="7385270" y="0"/>
            <a:ext cx="518957" cy="123795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33" name="Rectangle 32">
            <a:extLst>
              <a:ext uri="{FF2B5EF4-FFF2-40B4-BE49-F238E27FC236}">
                <a16:creationId xmlns:a16="http://schemas.microsoft.com/office/drawing/2014/main" id="{E3D7B0F1-299F-E84E-9DD1-479EDBC1E511}"/>
              </a:ext>
            </a:extLst>
          </p:cNvPr>
          <p:cNvSpPr/>
          <p:nvPr userDrawn="1"/>
        </p:nvSpPr>
        <p:spPr>
          <a:xfrm>
            <a:off x="9272436" y="563051"/>
            <a:ext cx="1010715" cy="1122347"/>
          </a:xfrm>
          <a:prstGeom prst="rect">
            <a:avLst/>
          </a:prstGeom>
          <a:gradFill>
            <a:gsLst>
              <a:gs pos="0">
                <a:schemeClr val="accent4"/>
              </a:gs>
              <a:gs pos="97000">
                <a:schemeClr val="accent4">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34" name="Picture 33">
            <a:extLst>
              <a:ext uri="{FF2B5EF4-FFF2-40B4-BE49-F238E27FC236}">
                <a16:creationId xmlns:a16="http://schemas.microsoft.com/office/drawing/2014/main" id="{C66BF31F-1F88-1541-8C6E-F2CF3C2D0BF0}"/>
              </a:ext>
            </a:extLst>
          </p:cNvPr>
          <p:cNvPicPr>
            <a:picLocks noChangeAspect="1"/>
          </p:cNvPicPr>
          <p:nvPr userDrawn="1"/>
        </p:nvPicPr>
        <p:blipFill>
          <a:blip r:embed="rId3"/>
          <a:stretch>
            <a:fillRect/>
          </a:stretch>
        </p:blipFill>
        <p:spPr>
          <a:xfrm>
            <a:off x="9272436" y="347061"/>
            <a:ext cx="1010715" cy="233243"/>
          </a:xfrm>
          <a:prstGeom prst="rect">
            <a:avLst/>
          </a:prstGeom>
        </p:spPr>
      </p:pic>
      <p:pic>
        <p:nvPicPr>
          <p:cNvPr id="12" name="Picture 11">
            <a:extLst>
              <a:ext uri="{FF2B5EF4-FFF2-40B4-BE49-F238E27FC236}">
                <a16:creationId xmlns:a16="http://schemas.microsoft.com/office/drawing/2014/main" id="{D3C554F4-EC14-354E-B0F5-799F2EF6ECC7}"/>
              </a:ext>
            </a:extLst>
          </p:cNvPr>
          <p:cNvPicPr>
            <a:picLocks noChangeAspect="1"/>
          </p:cNvPicPr>
          <p:nvPr userDrawn="1"/>
        </p:nvPicPr>
        <p:blipFill>
          <a:blip r:embed="rId6"/>
          <a:stretch>
            <a:fillRect/>
          </a:stretch>
        </p:blipFill>
        <p:spPr>
          <a:xfrm>
            <a:off x="10509450" y="4109158"/>
            <a:ext cx="568624" cy="2759500"/>
          </a:xfrm>
          <a:prstGeom prst="rect">
            <a:avLst/>
          </a:prstGeom>
        </p:spPr>
      </p:pic>
    </p:spTree>
    <p:extLst>
      <p:ext uri="{BB962C8B-B14F-4D97-AF65-F5344CB8AC3E}">
        <p14:creationId xmlns:p14="http://schemas.microsoft.com/office/powerpoint/2010/main" val="318595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No Bullets_subtitle">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694A426B-0D0E-49BD-B9AF-389607EB3C96}"/>
              </a:ext>
            </a:extLst>
          </p:cNvPr>
          <p:cNvSpPr>
            <a:spLocks noGrp="1"/>
          </p:cNvSpPr>
          <p:nvPr>
            <p:ph type="body" sz="quarter" idx="14" hasCustomPrompt="1"/>
          </p:nvPr>
        </p:nvSpPr>
        <p:spPr>
          <a:xfrm>
            <a:off x="279731" y="1745431"/>
            <a:ext cx="10831293" cy="4383087"/>
          </a:xfrm>
          <a:prstGeom prst="rect">
            <a:avLst/>
          </a:prstGeom>
        </p:spPr>
        <p:txBody>
          <a:bodyPr/>
          <a:lstStyle>
            <a:lvl1pPr marL="0" indent="0">
              <a:spcBef>
                <a:spcPts val="1200"/>
              </a:spcBef>
              <a:spcAft>
                <a:spcPts val="1000"/>
              </a:spcAft>
              <a:buNone/>
              <a:defRPr sz="2100">
                <a:solidFill>
                  <a:srgbClr val="000000"/>
                </a:solidFill>
                <a:latin typeface="+mn-lt"/>
                <a:ea typeface="Inter" panose="020B0502030000000004" pitchFamily="34" charset="0"/>
              </a:defRPr>
            </a:lvl1pPr>
            <a:lvl2pPr marL="457200" indent="0">
              <a:spcBef>
                <a:spcPts val="1200"/>
              </a:spcBef>
              <a:spcAft>
                <a:spcPts val="1000"/>
              </a:spcAft>
              <a:buNone/>
              <a:defRPr sz="2100"/>
            </a:lvl2pPr>
            <a:lvl3pPr marL="914400" indent="0">
              <a:spcBef>
                <a:spcPts val="1200"/>
              </a:spcBef>
              <a:spcAft>
                <a:spcPts val="1000"/>
              </a:spcAft>
              <a:buNone/>
              <a:defRPr sz="2100"/>
            </a:lvl3pPr>
            <a:lvl4pPr marL="1371600" indent="0">
              <a:spcBef>
                <a:spcPts val="1200"/>
              </a:spcBef>
              <a:spcAft>
                <a:spcPts val="1000"/>
              </a:spcAft>
              <a:buNone/>
              <a:defRPr sz="2100"/>
            </a:lvl4pPr>
            <a:lvl5pPr marL="1828800" indent="0">
              <a:spcBef>
                <a:spcPts val="1200"/>
              </a:spcBef>
              <a:spcAft>
                <a:spcPts val="1000"/>
              </a:spcAft>
              <a:buNone/>
              <a:defRPr sz="21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a:t>
            </a:r>
          </a:p>
        </p:txBody>
      </p:sp>
      <p:sp>
        <p:nvSpPr>
          <p:cNvPr id="6" name="Text Placeholder 3">
            <a:extLst>
              <a:ext uri="{FF2B5EF4-FFF2-40B4-BE49-F238E27FC236}">
                <a16:creationId xmlns:a16="http://schemas.microsoft.com/office/drawing/2014/main" id="{B06A5158-AF52-2D44-853D-646A374584A4}"/>
              </a:ext>
            </a:extLst>
          </p:cNvPr>
          <p:cNvSpPr>
            <a:spLocks noGrp="1"/>
          </p:cNvSpPr>
          <p:nvPr>
            <p:ph type="body" sz="quarter" idx="15"/>
          </p:nvPr>
        </p:nvSpPr>
        <p:spPr>
          <a:xfrm>
            <a:off x="271923" y="908461"/>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00" indent="0">
              <a:buFont typeface="Arial" panose="020B0604020202020204" pitchFamily="34" charset="0"/>
              <a:buNone/>
              <a:defRPr>
                <a:solidFill>
                  <a:schemeClr val="accent6"/>
                </a:solidFill>
              </a:defRPr>
            </a:lvl2pPr>
          </a:lstStyle>
          <a:p>
            <a:pPr lvl="0"/>
            <a:r>
              <a:rPr lang="en-US" dirty="0"/>
              <a:t>Edit Master text styles</a:t>
            </a:r>
          </a:p>
        </p:txBody>
      </p:sp>
      <p:sp>
        <p:nvSpPr>
          <p:cNvPr id="7" name="Title 1">
            <a:extLst>
              <a:ext uri="{FF2B5EF4-FFF2-40B4-BE49-F238E27FC236}">
                <a16:creationId xmlns:a16="http://schemas.microsoft.com/office/drawing/2014/main" id="{7F36E4B0-858A-464B-BACD-6EA6E69CE5C7}"/>
              </a:ext>
            </a:extLst>
          </p:cNvPr>
          <p:cNvSpPr>
            <a:spLocks noGrp="1"/>
          </p:cNvSpPr>
          <p:nvPr>
            <p:ph type="title" hasCustomPrompt="1"/>
          </p:nvPr>
        </p:nvSpPr>
        <p:spPr>
          <a:xfrm>
            <a:off x="273860" y="17813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419862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p15:clr>
            <a:srgbClr val="FBAE40"/>
          </p15:clr>
        </p15:guide>
        <p15:guide id="2" orient="horz" pos="410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141C5-CA5A-D043-831B-6BAF84ED2D87}"/>
              </a:ext>
            </a:extLst>
          </p:cNvPr>
          <p:cNvSpPr>
            <a:spLocks noGrp="1"/>
          </p:cNvSpPr>
          <p:nvPr>
            <p:ph sz="half" idx="1" hasCustomPrompt="1"/>
          </p:nvPr>
        </p:nvSpPr>
        <p:spPr>
          <a:xfrm>
            <a:off x="342900" y="1368277"/>
            <a:ext cx="5181600" cy="435133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4" name="Content Placeholder 3">
            <a:extLst>
              <a:ext uri="{FF2B5EF4-FFF2-40B4-BE49-F238E27FC236}">
                <a16:creationId xmlns:a16="http://schemas.microsoft.com/office/drawing/2014/main" id="{8C8922C6-1D6C-AB44-BECA-39EC9E894D6D}"/>
              </a:ext>
            </a:extLst>
          </p:cNvPr>
          <p:cNvSpPr>
            <a:spLocks noGrp="1"/>
          </p:cNvSpPr>
          <p:nvPr>
            <p:ph sz="half" idx="2" hasCustomPrompt="1"/>
          </p:nvPr>
        </p:nvSpPr>
        <p:spPr>
          <a:xfrm>
            <a:off x="6182751" y="1368277"/>
            <a:ext cx="5181600" cy="435133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6" name="Title 1">
            <a:extLst>
              <a:ext uri="{FF2B5EF4-FFF2-40B4-BE49-F238E27FC236}">
                <a16:creationId xmlns:a16="http://schemas.microsoft.com/office/drawing/2014/main" id="{9F801CD6-4A94-4C4B-A0FC-9BD594810FF7}"/>
              </a:ext>
            </a:extLst>
          </p:cNvPr>
          <p:cNvSpPr>
            <a:spLocks noGrp="1"/>
          </p:cNvSpPr>
          <p:nvPr>
            <p:ph type="title" hasCustomPrompt="1"/>
          </p:nvPr>
        </p:nvSpPr>
        <p:spPr>
          <a:xfrm>
            <a:off x="265774" y="176071"/>
            <a:ext cx="10837164" cy="726454"/>
          </a:xfrm>
          <a:prstGeom prst="rect">
            <a:avLst/>
          </a:prstGeom>
        </p:spPr>
        <p:txBody>
          <a:bodyPr anchor="ctr" anchorCtr="0">
            <a:noAutofit/>
          </a:bodyPr>
          <a:lstStyle>
            <a:lvl1pPr>
              <a:defRPr sz="3400" b="1" spc="-15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426381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userDrawn="1">
          <p15:clr>
            <a:srgbClr val="FBAE40"/>
          </p15:clr>
        </p15:guide>
        <p15:guide id="2" orient="horz" pos="410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141C5-CA5A-D043-831B-6BAF84ED2D87}"/>
              </a:ext>
            </a:extLst>
          </p:cNvPr>
          <p:cNvSpPr>
            <a:spLocks noGrp="1"/>
          </p:cNvSpPr>
          <p:nvPr>
            <p:ph sz="half" idx="1"/>
          </p:nvPr>
        </p:nvSpPr>
        <p:spPr>
          <a:xfrm>
            <a:off x="342900" y="1095994"/>
            <a:ext cx="5288062" cy="3594691"/>
          </a:xfrm>
          <a:prstGeom prst="rect">
            <a:avLst/>
          </a:prstGeom>
        </p:spPr>
        <p:txBody>
          <a:bodyPr>
            <a:noAutofit/>
          </a:bodyPr>
          <a:lstStyle>
            <a:lvl1pPr marL="0" indent="0">
              <a:lnSpc>
                <a:spcPct val="90000"/>
              </a:lnSpc>
              <a:buNone/>
              <a:defRPr sz="2000" b="1">
                <a:solidFill>
                  <a:srgbClr val="000000"/>
                </a:solidFill>
                <a:latin typeface="+mn-lt"/>
                <a:ea typeface="Inter" panose="020B0502030000000004" pitchFamily="34" charset="0"/>
              </a:defRPr>
            </a:lvl1pPr>
            <a:lvl2pPr>
              <a:lnSpc>
                <a:spcPts val="2600"/>
              </a:lnSpc>
              <a:defRPr sz="16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p:txBody>
      </p:sp>
      <p:sp>
        <p:nvSpPr>
          <p:cNvPr id="4" name="Content Placeholder 3">
            <a:extLst>
              <a:ext uri="{FF2B5EF4-FFF2-40B4-BE49-F238E27FC236}">
                <a16:creationId xmlns:a16="http://schemas.microsoft.com/office/drawing/2014/main" id="{8C8922C6-1D6C-AB44-BECA-39EC9E894D6D}"/>
              </a:ext>
            </a:extLst>
          </p:cNvPr>
          <p:cNvSpPr>
            <a:spLocks noGrp="1"/>
          </p:cNvSpPr>
          <p:nvPr>
            <p:ph sz="half" idx="2"/>
          </p:nvPr>
        </p:nvSpPr>
        <p:spPr>
          <a:xfrm>
            <a:off x="6172200" y="1095994"/>
            <a:ext cx="5278918" cy="3594691"/>
          </a:xfrm>
          <a:prstGeom prst="rect">
            <a:avLst/>
          </a:prstGeom>
        </p:spPr>
        <p:txBody>
          <a:bodyPr>
            <a:noAutofit/>
          </a:bodyPr>
          <a:lstStyle>
            <a:lvl1pPr marL="0" indent="0">
              <a:lnSpc>
                <a:spcPct val="90000"/>
              </a:lnSpc>
              <a:buNone/>
              <a:defRPr sz="2000" b="1">
                <a:solidFill>
                  <a:srgbClr val="000000"/>
                </a:solidFill>
                <a:latin typeface="+mn-lt"/>
                <a:ea typeface="Inter" panose="020B0502030000000004" pitchFamily="34" charset="0"/>
              </a:defRPr>
            </a:lvl1pPr>
            <a:lvl2pPr>
              <a:lnSpc>
                <a:spcPts val="2600"/>
              </a:lnSpc>
              <a:defRPr sz="16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p:txBody>
      </p:sp>
      <p:sp>
        <p:nvSpPr>
          <p:cNvPr id="7" name="Text Placeholder 6">
            <a:extLst>
              <a:ext uri="{FF2B5EF4-FFF2-40B4-BE49-F238E27FC236}">
                <a16:creationId xmlns:a16="http://schemas.microsoft.com/office/drawing/2014/main" id="{D47C0A4E-F0F5-BE4B-A4E2-B30FB22DBFB9}"/>
              </a:ext>
            </a:extLst>
          </p:cNvPr>
          <p:cNvSpPr>
            <a:spLocks noGrp="1"/>
          </p:cNvSpPr>
          <p:nvPr>
            <p:ph type="body" sz="quarter" idx="13" hasCustomPrompt="1"/>
          </p:nvPr>
        </p:nvSpPr>
        <p:spPr>
          <a:xfrm>
            <a:off x="342900" y="4787232"/>
            <a:ext cx="5284787" cy="855662"/>
          </a:xfrm>
          <a:prstGeom prst="rect">
            <a:avLst/>
          </a:prstGeom>
        </p:spPr>
        <p:txBody>
          <a:bodyPr>
            <a:normAutofit/>
          </a:bodyPr>
          <a:lstStyle>
            <a:lvl1pPr marL="0" indent="0">
              <a:lnSpc>
                <a:spcPct val="90000"/>
              </a:lnSpc>
              <a:buNone/>
              <a:defRPr sz="1800">
                <a:solidFill>
                  <a:srgbClr val="000000"/>
                </a:solidFill>
                <a:latin typeface="+mn-lt"/>
                <a:ea typeface="Inter" panose="020B0502030000000004" pitchFamily="34" charset="0"/>
              </a:defRPr>
            </a:lvl1pPr>
          </a:lstStyle>
          <a:p>
            <a:pPr lvl="0"/>
            <a:r>
              <a:rPr lang="en-US" dirty="0"/>
              <a:t>Brief caption or descriptive statement</a:t>
            </a:r>
          </a:p>
          <a:p>
            <a:pPr lvl="0"/>
            <a:r>
              <a:rPr lang="en-US" dirty="0"/>
              <a:t>Relating to picture</a:t>
            </a:r>
          </a:p>
        </p:txBody>
      </p:sp>
      <p:sp>
        <p:nvSpPr>
          <p:cNvPr id="9" name="Text Placeholder 6">
            <a:extLst>
              <a:ext uri="{FF2B5EF4-FFF2-40B4-BE49-F238E27FC236}">
                <a16:creationId xmlns:a16="http://schemas.microsoft.com/office/drawing/2014/main" id="{B0F1D633-E4A8-504F-A385-0A6D0310CE04}"/>
              </a:ext>
            </a:extLst>
          </p:cNvPr>
          <p:cNvSpPr>
            <a:spLocks noGrp="1"/>
          </p:cNvSpPr>
          <p:nvPr>
            <p:ph type="body" sz="quarter" idx="14" hasCustomPrompt="1"/>
          </p:nvPr>
        </p:nvSpPr>
        <p:spPr>
          <a:xfrm>
            <a:off x="6172201" y="4787232"/>
            <a:ext cx="5286755" cy="855662"/>
          </a:xfrm>
          <a:prstGeom prst="rect">
            <a:avLst/>
          </a:prstGeom>
        </p:spPr>
        <p:txBody>
          <a:bodyPr>
            <a:normAutofit/>
          </a:bodyPr>
          <a:lstStyle>
            <a:lvl1pPr marL="0" indent="0">
              <a:lnSpc>
                <a:spcPct val="90000"/>
              </a:lnSpc>
              <a:buNone/>
              <a:defRPr sz="1800">
                <a:solidFill>
                  <a:srgbClr val="000000"/>
                </a:solidFill>
                <a:latin typeface="+mn-lt"/>
                <a:ea typeface="Inter" panose="020B0502030000000004" pitchFamily="34" charset="0"/>
              </a:defRPr>
            </a:lvl1pPr>
          </a:lstStyle>
          <a:p>
            <a:pPr lvl="0"/>
            <a:r>
              <a:rPr lang="en-US" dirty="0"/>
              <a:t>Brief caption or descriptive statement</a:t>
            </a:r>
          </a:p>
          <a:p>
            <a:pPr lvl="0"/>
            <a:r>
              <a:rPr lang="en-US" dirty="0"/>
              <a:t>Relating to picture</a:t>
            </a:r>
          </a:p>
        </p:txBody>
      </p:sp>
      <p:sp>
        <p:nvSpPr>
          <p:cNvPr id="8" name="Title 1">
            <a:extLst>
              <a:ext uri="{FF2B5EF4-FFF2-40B4-BE49-F238E27FC236}">
                <a16:creationId xmlns:a16="http://schemas.microsoft.com/office/drawing/2014/main" id="{F807AB88-3644-1844-A794-FF7AAC04FE00}"/>
              </a:ext>
            </a:extLst>
          </p:cNvPr>
          <p:cNvSpPr>
            <a:spLocks noGrp="1"/>
          </p:cNvSpPr>
          <p:nvPr>
            <p:ph type="title" hasCustomPrompt="1"/>
          </p:nvPr>
        </p:nvSpPr>
        <p:spPr>
          <a:xfrm>
            <a:off x="262496" y="176071"/>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340476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p15:clr>
            <a:srgbClr val="FBAE40"/>
          </p15:clr>
        </p15:guide>
        <p15:guide id="2" orient="horz" pos="410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eadin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2335BB-2964-344F-B83D-44BDDABCAA20}"/>
              </a:ext>
            </a:extLst>
          </p:cNvPr>
          <p:cNvSpPr>
            <a:spLocks noGrp="1"/>
          </p:cNvSpPr>
          <p:nvPr>
            <p:ph type="body" idx="1"/>
          </p:nvPr>
        </p:nvSpPr>
        <p:spPr>
          <a:xfrm>
            <a:off x="342900" y="1298455"/>
            <a:ext cx="5373198" cy="823912"/>
          </a:xfrm>
          <a:prstGeom prst="rect">
            <a:avLst/>
          </a:prstGeom>
        </p:spPr>
        <p:txBody>
          <a:bodyPr anchor="b">
            <a:noAutofit/>
          </a:bodyPr>
          <a:lstStyle>
            <a:lvl1pPr marL="0" indent="0">
              <a:buNone/>
              <a:defRPr sz="2400" b="1">
                <a:solidFill>
                  <a:srgbClr val="000000"/>
                </a:solidFill>
                <a:latin typeface="+mn-lt"/>
                <a:ea typeface="Inter" panose="020B05020300000000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6F9C4B78-4F24-244A-AF91-2CE9B5EFFCA4}"/>
              </a:ext>
            </a:extLst>
          </p:cNvPr>
          <p:cNvSpPr>
            <a:spLocks noGrp="1"/>
          </p:cNvSpPr>
          <p:nvPr>
            <p:ph sz="half" idx="2" hasCustomPrompt="1"/>
          </p:nvPr>
        </p:nvSpPr>
        <p:spPr>
          <a:xfrm>
            <a:off x="342901" y="2185423"/>
            <a:ext cx="5391484" cy="368458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5" name="Text Placeholder 4">
            <a:extLst>
              <a:ext uri="{FF2B5EF4-FFF2-40B4-BE49-F238E27FC236}">
                <a16:creationId xmlns:a16="http://schemas.microsoft.com/office/drawing/2014/main" id="{13CE70E2-69C2-0143-9D3A-18C5F025E43E}"/>
              </a:ext>
            </a:extLst>
          </p:cNvPr>
          <p:cNvSpPr>
            <a:spLocks noGrp="1"/>
          </p:cNvSpPr>
          <p:nvPr>
            <p:ph type="body" sz="quarter" idx="3"/>
          </p:nvPr>
        </p:nvSpPr>
        <p:spPr>
          <a:xfrm>
            <a:off x="6172200" y="1298455"/>
            <a:ext cx="5277612" cy="823912"/>
          </a:xfrm>
          <a:prstGeom prst="rect">
            <a:avLst/>
          </a:prstGeom>
        </p:spPr>
        <p:txBody>
          <a:bodyPr anchor="b">
            <a:noAutofit/>
          </a:bodyPr>
          <a:lstStyle>
            <a:lvl1pPr marL="0" indent="0">
              <a:buNone/>
              <a:defRPr sz="2400" b="1">
                <a:solidFill>
                  <a:srgbClr val="000000"/>
                </a:solidFill>
                <a:latin typeface="+mn-lt"/>
                <a:ea typeface="Inter" panose="020B05020300000000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71AFB09C-3870-2A4D-A9D8-F70837E45014}"/>
              </a:ext>
            </a:extLst>
          </p:cNvPr>
          <p:cNvSpPr>
            <a:spLocks noGrp="1"/>
          </p:cNvSpPr>
          <p:nvPr>
            <p:ph sz="quarter" idx="4" hasCustomPrompt="1"/>
          </p:nvPr>
        </p:nvSpPr>
        <p:spPr>
          <a:xfrm>
            <a:off x="6172200" y="2185423"/>
            <a:ext cx="5277612" cy="368458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8" name="Title 1">
            <a:extLst>
              <a:ext uri="{FF2B5EF4-FFF2-40B4-BE49-F238E27FC236}">
                <a16:creationId xmlns:a16="http://schemas.microsoft.com/office/drawing/2014/main" id="{4BF31105-680A-9249-8E56-4756C2B56E1A}"/>
              </a:ext>
            </a:extLst>
          </p:cNvPr>
          <p:cNvSpPr>
            <a:spLocks noGrp="1"/>
          </p:cNvSpPr>
          <p:nvPr>
            <p:ph type="title" hasCustomPrompt="1"/>
          </p:nvPr>
        </p:nvSpPr>
        <p:spPr>
          <a:xfrm>
            <a:off x="257950" y="177240"/>
            <a:ext cx="10837164" cy="702703"/>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4166156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userDrawn="1">
          <p15:clr>
            <a:srgbClr val="FBAE40"/>
          </p15:clr>
        </p15:guide>
        <p15:guide id="2" orient="horz" pos="410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141C5-CA5A-D043-831B-6BAF84ED2D87}"/>
              </a:ext>
            </a:extLst>
          </p:cNvPr>
          <p:cNvSpPr>
            <a:spLocks noGrp="1"/>
          </p:cNvSpPr>
          <p:nvPr>
            <p:ph sz="half" idx="1" hasCustomPrompt="1"/>
          </p:nvPr>
        </p:nvSpPr>
        <p:spPr>
          <a:xfrm>
            <a:off x="342900" y="1427652"/>
            <a:ext cx="3473450" cy="4351338"/>
          </a:xfrm>
          <a:prstGeom prst="rect">
            <a:avLst/>
          </a:prstGeom>
        </p:spPr>
        <p:txBody>
          <a:bodyPr>
            <a:noAutofit/>
          </a:bodyPr>
          <a:lstStyle>
            <a:lvl1pPr>
              <a:lnSpc>
                <a:spcPct val="90000"/>
              </a:lnSpc>
              <a:spcBef>
                <a:spcPts val="1000"/>
              </a:spcBef>
              <a:defRPr sz="1800">
                <a:solidFill>
                  <a:srgbClr val="000000"/>
                </a:solidFill>
                <a:latin typeface="+mn-lt"/>
                <a:ea typeface="Inter" panose="020B0502030000000004" pitchFamily="34" charset="0"/>
              </a:defRPr>
            </a:lvl1pPr>
            <a:lvl2pPr>
              <a:lnSpc>
                <a:spcPct val="90000"/>
              </a:lnSpc>
              <a:spcBef>
                <a:spcPts val="600"/>
              </a:spcBef>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4" name="Content Placeholder 3">
            <a:extLst>
              <a:ext uri="{FF2B5EF4-FFF2-40B4-BE49-F238E27FC236}">
                <a16:creationId xmlns:a16="http://schemas.microsoft.com/office/drawing/2014/main" id="{8C8922C6-1D6C-AB44-BECA-39EC9E894D6D}"/>
              </a:ext>
            </a:extLst>
          </p:cNvPr>
          <p:cNvSpPr>
            <a:spLocks noGrp="1"/>
          </p:cNvSpPr>
          <p:nvPr>
            <p:ph sz="half" idx="2" hasCustomPrompt="1"/>
          </p:nvPr>
        </p:nvSpPr>
        <p:spPr>
          <a:xfrm>
            <a:off x="4360862" y="1427652"/>
            <a:ext cx="3473450" cy="4351338"/>
          </a:xfrm>
          <a:prstGeom prst="rect">
            <a:avLst/>
          </a:prstGeom>
        </p:spPr>
        <p:txBody>
          <a:bodyPr>
            <a:noAutofit/>
          </a:bodyPr>
          <a:lstStyle>
            <a:lvl1pPr>
              <a:lnSpc>
                <a:spcPct val="90000"/>
              </a:lnSpc>
              <a:spcBef>
                <a:spcPts val="1000"/>
              </a:spcBef>
              <a:defRPr sz="1800">
                <a:solidFill>
                  <a:srgbClr val="000000"/>
                </a:solidFill>
                <a:latin typeface="+mn-lt"/>
                <a:ea typeface="Inter" panose="020B0502030000000004" pitchFamily="34" charset="0"/>
              </a:defRPr>
            </a:lvl1pPr>
            <a:lvl2pPr>
              <a:lnSpc>
                <a:spcPct val="90000"/>
              </a:lnSpc>
              <a:spcBef>
                <a:spcPts val="600"/>
              </a:spcBef>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6" name="Content Placeholder 3">
            <a:extLst>
              <a:ext uri="{FF2B5EF4-FFF2-40B4-BE49-F238E27FC236}">
                <a16:creationId xmlns:a16="http://schemas.microsoft.com/office/drawing/2014/main" id="{F2B631D9-C77C-824C-BCBE-8B7BFAF111D9}"/>
              </a:ext>
            </a:extLst>
          </p:cNvPr>
          <p:cNvSpPr>
            <a:spLocks noGrp="1"/>
          </p:cNvSpPr>
          <p:nvPr>
            <p:ph sz="half" idx="13" hasCustomPrompt="1"/>
          </p:nvPr>
        </p:nvSpPr>
        <p:spPr>
          <a:xfrm>
            <a:off x="8378824" y="1427652"/>
            <a:ext cx="3470276" cy="4351338"/>
          </a:xfrm>
          <a:prstGeom prst="rect">
            <a:avLst/>
          </a:prstGeom>
        </p:spPr>
        <p:txBody>
          <a:bodyPr>
            <a:noAutofit/>
          </a:bodyPr>
          <a:lstStyle>
            <a:lvl1pPr>
              <a:lnSpc>
                <a:spcPct val="90000"/>
              </a:lnSpc>
              <a:spcBef>
                <a:spcPts val="1000"/>
              </a:spcBef>
              <a:defRPr sz="1800">
                <a:solidFill>
                  <a:srgbClr val="000000"/>
                </a:solidFill>
                <a:latin typeface="+mn-lt"/>
                <a:ea typeface="Inter" panose="020B0502030000000004" pitchFamily="34" charset="0"/>
              </a:defRPr>
            </a:lvl1pPr>
            <a:lvl2pPr>
              <a:lnSpc>
                <a:spcPct val="90000"/>
              </a:lnSpc>
              <a:spcBef>
                <a:spcPts val="600"/>
              </a:spcBef>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8" name="Title 1">
            <a:extLst>
              <a:ext uri="{FF2B5EF4-FFF2-40B4-BE49-F238E27FC236}">
                <a16:creationId xmlns:a16="http://schemas.microsoft.com/office/drawing/2014/main" id="{25349099-3202-9F41-8EA2-06AD569257E5}"/>
              </a:ext>
            </a:extLst>
          </p:cNvPr>
          <p:cNvSpPr>
            <a:spLocks noGrp="1"/>
          </p:cNvSpPr>
          <p:nvPr>
            <p:ph type="title" hasCustomPrompt="1"/>
          </p:nvPr>
        </p:nvSpPr>
        <p:spPr>
          <a:xfrm>
            <a:off x="253483"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337239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userDrawn="1">
          <p15:clr>
            <a:srgbClr val="FBAE40"/>
          </p15:clr>
        </p15:guide>
        <p15:guide id="2" orient="horz" pos="410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heading, subtit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2335BB-2964-344F-B83D-44BDDABCAA20}"/>
              </a:ext>
            </a:extLst>
          </p:cNvPr>
          <p:cNvSpPr>
            <a:spLocks noGrp="1"/>
          </p:cNvSpPr>
          <p:nvPr>
            <p:ph type="body" idx="1"/>
          </p:nvPr>
        </p:nvSpPr>
        <p:spPr>
          <a:xfrm>
            <a:off x="342900" y="1512205"/>
            <a:ext cx="3569033" cy="822960"/>
          </a:xfrm>
          <a:prstGeom prst="rect">
            <a:avLst/>
          </a:prstGeom>
        </p:spPr>
        <p:txBody>
          <a:bodyPr anchor="b">
            <a:noAutofit/>
          </a:bodyPr>
          <a:lstStyle>
            <a:lvl1pPr marL="0" indent="0">
              <a:buNone/>
              <a:defRPr sz="2200" b="1">
                <a:solidFill>
                  <a:srgbClr val="000000"/>
                </a:solidFill>
                <a:latin typeface="+mn-lt"/>
                <a:ea typeface="Inter" panose="020B05020300000000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6F9C4B78-4F24-244A-AF91-2CE9B5EFFCA4}"/>
              </a:ext>
            </a:extLst>
          </p:cNvPr>
          <p:cNvSpPr>
            <a:spLocks noGrp="1"/>
          </p:cNvSpPr>
          <p:nvPr>
            <p:ph sz="half" idx="2" hasCustomPrompt="1"/>
          </p:nvPr>
        </p:nvSpPr>
        <p:spPr>
          <a:xfrm>
            <a:off x="342900" y="2399173"/>
            <a:ext cx="3569033" cy="3994722"/>
          </a:xfrm>
          <a:prstGeom prst="rect">
            <a:avLst/>
          </a:prstGeom>
        </p:spPr>
        <p:txBody>
          <a:bodyPr>
            <a:noAutofit/>
          </a:bodyPr>
          <a:lstStyle>
            <a:lvl1pPr>
              <a:lnSpc>
                <a:spcPts val="2000"/>
              </a:lnSpc>
              <a:defRPr sz="1800">
                <a:solidFill>
                  <a:srgbClr val="000000"/>
                </a:solidFill>
                <a:latin typeface="+mn-lt"/>
                <a:ea typeface="Inter" panose="020B0502030000000004" pitchFamily="34" charset="0"/>
              </a:defRPr>
            </a:lvl1pPr>
            <a:lvl2pPr>
              <a:lnSpc>
                <a:spcPts val="2000"/>
              </a:lnSpc>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8" name="Text Placeholder 2">
            <a:extLst>
              <a:ext uri="{FF2B5EF4-FFF2-40B4-BE49-F238E27FC236}">
                <a16:creationId xmlns:a16="http://schemas.microsoft.com/office/drawing/2014/main" id="{F4EE19DC-8D4E-D341-8AA8-3FB30FDC4F26}"/>
              </a:ext>
            </a:extLst>
          </p:cNvPr>
          <p:cNvSpPr>
            <a:spLocks noGrp="1"/>
          </p:cNvSpPr>
          <p:nvPr>
            <p:ph type="body" idx="13"/>
          </p:nvPr>
        </p:nvSpPr>
        <p:spPr>
          <a:xfrm>
            <a:off x="4307399" y="1512205"/>
            <a:ext cx="3573117" cy="822960"/>
          </a:xfrm>
          <a:prstGeom prst="rect">
            <a:avLst/>
          </a:prstGeom>
        </p:spPr>
        <p:txBody>
          <a:bodyPr anchor="b">
            <a:noAutofit/>
          </a:bodyPr>
          <a:lstStyle>
            <a:lvl1pPr marL="0" indent="0">
              <a:buNone/>
              <a:defRPr sz="2200" b="1">
                <a:solidFill>
                  <a:srgbClr val="000000"/>
                </a:solidFill>
                <a:latin typeface="+mn-lt"/>
                <a:ea typeface="Inter" panose="020B05020300000000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9" name="Content Placeholder 3">
            <a:extLst>
              <a:ext uri="{FF2B5EF4-FFF2-40B4-BE49-F238E27FC236}">
                <a16:creationId xmlns:a16="http://schemas.microsoft.com/office/drawing/2014/main" id="{3A2BD903-D929-C24D-98CA-F0E2548FB58C}"/>
              </a:ext>
            </a:extLst>
          </p:cNvPr>
          <p:cNvSpPr>
            <a:spLocks noGrp="1"/>
          </p:cNvSpPr>
          <p:nvPr>
            <p:ph sz="half" idx="14" hasCustomPrompt="1"/>
          </p:nvPr>
        </p:nvSpPr>
        <p:spPr>
          <a:xfrm>
            <a:off x="4309441" y="2399173"/>
            <a:ext cx="3573117" cy="3994722"/>
          </a:xfrm>
          <a:prstGeom prst="rect">
            <a:avLst/>
          </a:prstGeom>
        </p:spPr>
        <p:txBody>
          <a:bodyPr>
            <a:noAutofit/>
          </a:bodyPr>
          <a:lstStyle>
            <a:lvl1pPr>
              <a:lnSpc>
                <a:spcPts val="2000"/>
              </a:lnSpc>
              <a:defRPr sz="1800">
                <a:solidFill>
                  <a:srgbClr val="000000"/>
                </a:solidFill>
                <a:latin typeface="+mn-lt"/>
                <a:ea typeface="Inter" panose="020B0502030000000004" pitchFamily="34" charset="0"/>
              </a:defRPr>
            </a:lvl1pPr>
            <a:lvl2pPr>
              <a:lnSpc>
                <a:spcPts val="2000"/>
              </a:lnSpc>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11" name="Text Placeholder 2">
            <a:extLst>
              <a:ext uri="{FF2B5EF4-FFF2-40B4-BE49-F238E27FC236}">
                <a16:creationId xmlns:a16="http://schemas.microsoft.com/office/drawing/2014/main" id="{E4048257-3ABC-6D48-888B-07E54907D07B}"/>
              </a:ext>
            </a:extLst>
          </p:cNvPr>
          <p:cNvSpPr>
            <a:spLocks noGrp="1"/>
          </p:cNvSpPr>
          <p:nvPr>
            <p:ph type="body" idx="15"/>
          </p:nvPr>
        </p:nvSpPr>
        <p:spPr>
          <a:xfrm>
            <a:off x="8275983" y="1535955"/>
            <a:ext cx="3573117" cy="822960"/>
          </a:xfrm>
          <a:prstGeom prst="rect">
            <a:avLst/>
          </a:prstGeom>
        </p:spPr>
        <p:txBody>
          <a:bodyPr anchor="b">
            <a:noAutofit/>
          </a:bodyPr>
          <a:lstStyle>
            <a:lvl1pPr marL="0" indent="0">
              <a:buNone/>
              <a:defRPr sz="2200" b="1">
                <a:solidFill>
                  <a:srgbClr val="000000"/>
                </a:solidFill>
                <a:latin typeface="+mn-lt"/>
                <a:ea typeface="Inter" panose="020B05020300000000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3" name="Content Placeholder 3">
            <a:extLst>
              <a:ext uri="{FF2B5EF4-FFF2-40B4-BE49-F238E27FC236}">
                <a16:creationId xmlns:a16="http://schemas.microsoft.com/office/drawing/2014/main" id="{DD2C53F7-B3F3-6E4E-8CD8-FE8394323B47}"/>
              </a:ext>
            </a:extLst>
          </p:cNvPr>
          <p:cNvSpPr>
            <a:spLocks noGrp="1"/>
          </p:cNvSpPr>
          <p:nvPr>
            <p:ph sz="half" idx="16" hasCustomPrompt="1"/>
          </p:nvPr>
        </p:nvSpPr>
        <p:spPr>
          <a:xfrm>
            <a:off x="8275983" y="2399173"/>
            <a:ext cx="3573117" cy="3994722"/>
          </a:xfrm>
          <a:prstGeom prst="rect">
            <a:avLst/>
          </a:prstGeom>
        </p:spPr>
        <p:txBody>
          <a:bodyPr>
            <a:noAutofit/>
          </a:bodyPr>
          <a:lstStyle>
            <a:lvl1pPr>
              <a:lnSpc>
                <a:spcPts val="2000"/>
              </a:lnSpc>
              <a:defRPr sz="1800">
                <a:solidFill>
                  <a:srgbClr val="000000"/>
                </a:solidFill>
                <a:latin typeface="+mn-lt"/>
                <a:ea typeface="Inter" panose="020B0502030000000004" pitchFamily="34" charset="0"/>
              </a:defRPr>
            </a:lvl1pPr>
            <a:lvl2pPr>
              <a:lnSpc>
                <a:spcPts val="2000"/>
              </a:lnSpc>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14" name="Text Placeholder 3">
            <a:extLst>
              <a:ext uri="{FF2B5EF4-FFF2-40B4-BE49-F238E27FC236}">
                <a16:creationId xmlns:a16="http://schemas.microsoft.com/office/drawing/2014/main" id="{42E9CA0C-3C26-4A44-8287-9C4E9B9334E7}"/>
              </a:ext>
            </a:extLst>
          </p:cNvPr>
          <p:cNvSpPr>
            <a:spLocks noGrp="1"/>
          </p:cNvSpPr>
          <p:nvPr>
            <p:ph type="body" sz="quarter" idx="17"/>
          </p:nvPr>
        </p:nvSpPr>
        <p:spPr>
          <a:xfrm>
            <a:off x="269986" y="886496"/>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00" indent="0">
              <a:buFont typeface="Arial" panose="020B0604020202020204" pitchFamily="34" charset="0"/>
              <a:buNone/>
              <a:defRPr>
                <a:solidFill>
                  <a:schemeClr val="accent6"/>
                </a:solidFill>
              </a:defRPr>
            </a:lvl2pPr>
          </a:lstStyle>
          <a:p>
            <a:pPr lvl="0"/>
            <a:r>
              <a:rPr lang="en-US" dirty="0"/>
              <a:t>Edit Master text styles</a:t>
            </a:r>
          </a:p>
        </p:txBody>
      </p:sp>
      <p:sp>
        <p:nvSpPr>
          <p:cNvPr id="10" name="Title 1">
            <a:extLst>
              <a:ext uri="{FF2B5EF4-FFF2-40B4-BE49-F238E27FC236}">
                <a16:creationId xmlns:a16="http://schemas.microsoft.com/office/drawing/2014/main" id="{DE75FDCE-C8AA-944B-9C9F-5382FE6BE554}"/>
              </a:ext>
            </a:extLst>
          </p:cNvPr>
          <p:cNvSpPr>
            <a:spLocks noGrp="1"/>
          </p:cNvSpPr>
          <p:nvPr>
            <p:ph type="title" hasCustomPrompt="1"/>
          </p:nvPr>
        </p:nvSpPr>
        <p:spPr>
          <a:xfrm>
            <a:off x="269986" y="160042"/>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3903976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userDrawn="1">
          <p15:clr>
            <a:srgbClr val="FBAE40"/>
          </p15:clr>
        </p15:guide>
        <p15:guide id="2" orient="horz" pos="410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FCEF4AC-497F-6740-AF4C-F4E7F5B8A781}"/>
              </a:ext>
            </a:extLst>
          </p:cNvPr>
          <p:cNvSpPr>
            <a:spLocks noGrp="1"/>
          </p:cNvSpPr>
          <p:nvPr>
            <p:ph type="pic" sz="quarter" idx="13"/>
          </p:nvPr>
        </p:nvSpPr>
        <p:spPr>
          <a:xfrm>
            <a:off x="342900" y="1333501"/>
            <a:ext cx="7100887" cy="4550134"/>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9" name="Text Placeholder 8">
            <a:extLst>
              <a:ext uri="{FF2B5EF4-FFF2-40B4-BE49-F238E27FC236}">
                <a16:creationId xmlns:a16="http://schemas.microsoft.com/office/drawing/2014/main" id="{6AD0FC58-C2A0-D94B-B6DA-C2E33F42598A}"/>
              </a:ext>
            </a:extLst>
          </p:cNvPr>
          <p:cNvSpPr>
            <a:spLocks noGrp="1"/>
          </p:cNvSpPr>
          <p:nvPr>
            <p:ph type="body" sz="quarter" idx="14" hasCustomPrompt="1"/>
          </p:nvPr>
        </p:nvSpPr>
        <p:spPr>
          <a:xfrm>
            <a:off x="7991475" y="1333502"/>
            <a:ext cx="3568284" cy="4550132"/>
          </a:xfrm>
          <a:prstGeom prst="rect">
            <a:avLst/>
          </a:prstGeom>
        </p:spPr>
        <p:txBody>
          <a:bodyPr>
            <a:normAutofit/>
          </a:bodyPr>
          <a:lstStyle>
            <a:lvl1pPr marL="0" indent="0">
              <a:lnSpc>
                <a:spcPct val="90000"/>
              </a:lnSpc>
              <a:buNone/>
              <a:defRPr sz="2000">
                <a:solidFill>
                  <a:srgbClr val="000000"/>
                </a:solidFill>
                <a:latin typeface="+mn-lt"/>
                <a:ea typeface="Inter" panose="020B0502030000000004" pitchFamily="34" charset="0"/>
              </a:defRPr>
            </a:lvl1pPr>
          </a:lstStyle>
          <a:p>
            <a:pPr lvl="0"/>
            <a:r>
              <a:rPr lang="en-US" sz="2000" dirty="0"/>
              <a:t>Brief caption or descriptive</a:t>
            </a:r>
          </a:p>
          <a:p>
            <a:pPr lvl="0"/>
            <a:r>
              <a:rPr lang="en-US" sz="2000" dirty="0"/>
              <a:t>Statement relating to picture</a:t>
            </a:r>
            <a:endParaRPr lang="en-US" dirty="0"/>
          </a:p>
        </p:txBody>
      </p:sp>
      <p:sp>
        <p:nvSpPr>
          <p:cNvPr id="5" name="Title 1">
            <a:extLst>
              <a:ext uri="{FF2B5EF4-FFF2-40B4-BE49-F238E27FC236}">
                <a16:creationId xmlns:a16="http://schemas.microsoft.com/office/drawing/2014/main" id="{D62627CF-1723-9E45-A613-85EF01ABBD99}"/>
              </a:ext>
            </a:extLst>
          </p:cNvPr>
          <p:cNvSpPr>
            <a:spLocks noGrp="1"/>
          </p:cNvSpPr>
          <p:nvPr>
            <p:ph type="title" hasCustomPrompt="1"/>
          </p:nvPr>
        </p:nvSpPr>
        <p:spPr>
          <a:xfrm>
            <a:off x="250571"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2256603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FCEF4AC-497F-6740-AF4C-F4E7F5B8A781}"/>
              </a:ext>
            </a:extLst>
          </p:cNvPr>
          <p:cNvSpPr>
            <a:spLocks noGrp="1"/>
          </p:cNvSpPr>
          <p:nvPr>
            <p:ph type="pic" sz="quarter" idx="13"/>
          </p:nvPr>
        </p:nvSpPr>
        <p:spPr>
          <a:xfrm>
            <a:off x="341662" y="1333500"/>
            <a:ext cx="5284052" cy="3601721"/>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8" name="Picture Placeholder 6">
            <a:extLst>
              <a:ext uri="{FF2B5EF4-FFF2-40B4-BE49-F238E27FC236}">
                <a16:creationId xmlns:a16="http://schemas.microsoft.com/office/drawing/2014/main" id="{341FA6D0-835B-D64B-A6E9-EB320408D705}"/>
              </a:ext>
            </a:extLst>
          </p:cNvPr>
          <p:cNvSpPr>
            <a:spLocks noGrp="1"/>
          </p:cNvSpPr>
          <p:nvPr>
            <p:ph type="pic" sz="quarter" idx="14"/>
          </p:nvPr>
        </p:nvSpPr>
        <p:spPr>
          <a:xfrm>
            <a:off x="6172200" y="1333500"/>
            <a:ext cx="5291267" cy="3616547"/>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10" name="Text Placeholder 9">
            <a:extLst>
              <a:ext uri="{FF2B5EF4-FFF2-40B4-BE49-F238E27FC236}">
                <a16:creationId xmlns:a16="http://schemas.microsoft.com/office/drawing/2014/main" id="{4CDA9026-475B-C846-B13C-BE18FA354E2B}"/>
              </a:ext>
            </a:extLst>
          </p:cNvPr>
          <p:cNvSpPr>
            <a:spLocks noGrp="1"/>
          </p:cNvSpPr>
          <p:nvPr>
            <p:ph type="body" sz="quarter" idx="15" hasCustomPrompt="1"/>
          </p:nvPr>
        </p:nvSpPr>
        <p:spPr>
          <a:xfrm>
            <a:off x="342900" y="5056551"/>
            <a:ext cx="5284052" cy="827087"/>
          </a:xfrm>
          <a:prstGeom prst="rect">
            <a:avLst/>
          </a:prstGeom>
        </p:spPr>
        <p:txBody>
          <a:bodyPr>
            <a:normAutofit/>
          </a:bodyPr>
          <a:lstStyle>
            <a:lvl1pPr marL="0" indent="0">
              <a:buNone/>
              <a:defRPr sz="1800">
                <a:solidFill>
                  <a:srgbClr val="000000"/>
                </a:solidFill>
                <a:latin typeface="+mn-lt"/>
                <a:ea typeface="Inter" panose="020B0502030000000004" pitchFamily="34" charset="0"/>
              </a:defRPr>
            </a:lvl1pPr>
          </a:lstStyle>
          <a:p>
            <a:pPr lvl="0"/>
            <a:r>
              <a:rPr lang="en-US" sz="1800" dirty="0"/>
              <a:t>Brief caption or descriptive statement relating </a:t>
            </a:r>
            <a:br>
              <a:rPr lang="en-US" sz="1800" dirty="0"/>
            </a:br>
            <a:r>
              <a:rPr lang="en-US" sz="1800" dirty="0"/>
              <a:t>to picture</a:t>
            </a:r>
            <a:endParaRPr lang="en-US" dirty="0"/>
          </a:p>
        </p:txBody>
      </p:sp>
      <p:sp>
        <p:nvSpPr>
          <p:cNvPr id="11" name="Text Placeholder 9">
            <a:extLst>
              <a:ext uri="{FF2B5EF4-FFF2-40B4-BE49-F238E27FC236}">
                <a16:creationId xmlns:a16="http://schemas.microsoft.com/office/drawing/2014/main" id="{93662F84-B0B5-9A45-B477-D6B88CC0926C}"/>
              </a:ext>
            </a:extLst>
          </p:cNvPr>
          <p:cNvSpPr>
            <a:spLocks noGrp="1"/>
          </p:cNvSpPr>
          <p:nvPr>
            <p:ph type="body" sz="quarter" idx="16" hasCustomPrompt="1"/>
          </p:nvPr>
        </p:nvSpPr>
        <p:spPr>
          <a:xfrm>
            <a:off x="6172200" y="5056551"/>
            <a:ext cx="5291267" cy="827087"/>
          </a:xfrm>
          <a:prstGeom prst="rect">
            <a:avLst/>
          </a:prstGeom>
        </p:spPr>
        <p:txBody>
          <a:bodyPr>
            <a:normAutofit/>
          </a:bodyPr>
          <a:lstStyle>
            <a:lvl1pPr marL="0" indent="0">
              <a:buNone/>
              <a:defRPr sz="1800">
                <a:solidFill>
                  <a:srgbClr val="000000"/>
                </a:solidFill>
                <a:latin typeface="+mn-lt"/>
                <a:ea typeface="Inter" panose="020B0502030000000004" pitchFamily="34" charset="0"/>
              </a:defRPr>
            </a:lvl1pPr>
          </a:lstStyle>
          <a:p>
            <a:pPr lvl="0"/>
            <a:r>
              <a:rPr lang="en-US" sz="1800" dirty="0"/>
              <a:t>Brief caption or descriptive statement relating </a:t>
            </a:r>
            <a:br>
              <a:rPr lang="en-US" sz="1800" dirty="0"/>
            </a:br>
            <a:r>
              <a:rPr lang="en-US" sz="1800" dirty="0"/>
              <a:t>to picture</a:t>
            </a:r>
            <a:endParaRPr lang="en-US" dirty="0"/>
          </a:p>
        </p:txBody>
      </p:sp>
      <p:sp>
        <p:nvSpPr>
          <p:cNvPr id="12" name="Title 1">
            <a:extLst>
              <a:ext uri="{FF2B5EF4-FFF2-40B4-BE49-F238E27FC236}">
                <a16:creationId xmlns:a16="http://schemas.microsoft.com/office/drawing/2014/main" id="{382DFD54-B03A-4348-B94D-609E2D0ED661}"/>
              </a:ext>
            </a:extLst>
          </p:cNvPr>
          <p:cNvSpPr>
            <a:spLocks noGrp="1"/>
          </p:cNvSpPr>
          <p:nvPr>
            <p:ph type="title" hasCustomPrompt="1"/>
          </p:nvPr>
        </p:nvSpPr>
        <p:spPr>
          <a:xfrm>
            <a:off x="261885" y="159404"/>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1840513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p15:clr>
            <a:srgbClr val="FBAE40"/>
          </p15:clr>
        </p15:guide>
        <p15:guide id="2" pos="45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FCEF4AC-497F-6740-AF4C-F4E7F5B8A781}"/>
              </a:ext>
            </a:extLst>
          </p:cNvPr>
          <p:cNvSpPr>
            <a:spLocks noGrp="1"/>
          </p:cNvSpPr>
          <p:nvPr>
            <p:ph type="pic" sz="quarter" idx="13"/>
          </p:nvPr>
        </p:nvSpPr>
        <p:spPr>
          <a:xfrm>
            <a:off x="342900" y="1700783"/>
            <a:ext cx="3468945" cy="3234895"/>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10" name="Text Placeholder 9">
            <a:extLst>
              <a:ext uri="{FF2B5EF4-FFF2-40B4-BE49-F238E27FC236}">
                <a16:creationId xmlns:a16="http://schemas.microsoft.com/office/drawing/2014/main" id="{4CDA9026-475B-C846-B13C-BE18FA354E2B}"/>
              </a:ext>
            </a:extLst>
          </p:cNvPr>
          <p:cNvSpPr>
            <a:spLocks noGrp="1"/>
          </p:cNvSpPr>
          <p:nvPr>
            <p:ph type="body" sz="quarter" idx="15" hasCustomPrompt="1"/>
          </p:nvPr>
        </p:nvSpPr>
        <p:spPr>
          <a:xfrm>
            <a:off x="347404" y="5056552"/>
            <a:ext cx="3473450" cy="827087"/>
          </a:xfrm>
          <a:prstGeom prst="rect">
            <a:avLst/>
          </a:prstGeom>
        </p:spPr>
        <p:txBody>
          <a:bodyPr>
            <a:normAutofit/>
          </a:bodyPr>
          <a:lstStyle>
            <a:lvl1pPr marL="0" indent="0">
              <a:buNone/>
              <a:defRPr sz="1600">
                <a:solidFill>
                  <a:srgbClr val="000000"/>
                </a:solidFill>
                <a:latin typeface="+mn-lt"/>
                <a:ea typeface="Inter" panose="020B0502030000000004" pitchFamily="34" charset="0"/>
              </a:defRPr>
            </a:lvl1pPr>
          </a:lstStyle>
          <a:p>
            <a:pPr lvl="0"/>
            <a:r>
              <a:rPr lang="en-US" sz="1800" dirty="0"/>
              <a:t>Brief caption or descriptive statement relating to picture</a:t>
            </a:r>
            <a:endParaRPr lang="en-US" dirty="0"/>
          </a:p>
        </p:txBody>
      </p:sp>
      <p:sp>
        <p:nvSpPr>
          <p:cNvPr id="12" name="Picture Placeholder 6">
            <a:extLst>
              <a:ext uri="{FF2B5EF4-FFF2-40B4-BE49-F238E27FC236}">
                <a16:creationId xmlns:a16="http://schemas.microsoft.com/office/drawing/2014/main" id="{E29608CA-13F2-424A-983D-EF48D52663D4}"/>
              </a:ext>
            </a:extLst>
          </p:cNvPr>
          <p:cNvSpPr>
            <a:spLocks noGrp="1"/>
          </p:cNvSpPr>
          <p:nvPr>
            <p:ph type="pic" sz="quarter" idx="17"/>
          </p:nvPr>
        </p:nvSpPr>
        <p:spPr>
          <a:xfrm>
            <a:off x="4366862" y="1700783"/>
            <a:ext cx="3471861" cy="3234895"/>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13" name="Picture Placeholder 6">
            <a:extLst>
              <a:ext uri="{FF2B5EF4-FFF2-40B4-BE49-F238E27FC236}">
                <a16:creationId xmlns:a16="http://schemas.microsoft.com/office/drawing/2014/main" id="{9B79A963-562D-E543-9F8B-E434F10ED703}"/>
              </a:ext>
            </a:extLst>
          </p:cNvPr>
          <p:cNvSpPr>
            <a:spLocks noGrp="1"/>
          </p:cNvSpPr>
          <p:nvPr>
            <p:ph type="pic" sz="quarter" idx="18"/>
          </p:nvPr>
        </p:nvSpPr>
        <p:spPr>
          <a:xfrm>
            <a:off x="8377238" y="1700783"/>
            <a:ext cx="3471862" cy="3234895"/>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14" name="Text Placeholder 9">
            <a:extLst>
              <a:ext uri="{FF2B5EF4-FFF2-40B4-BE49-F238E27FC236}">
                <a16:creationId xmlns:a16="http://schemas.microsoft.com/office/drawing/2014/main" id="{5662793B-8197-B643-B782-F262E1B1EAF2}"/>
              </a:ext>
            </a:extLst>
          </p:cNvPr>
          <p:cNvSpPr>
            <a:spLocks noGrp="1"/>
          </p:cNvSpPr>
          <p:nvPr>
            <p:ph type="body" sz="quarter" idx="19" hasCustomPrompt="1"/>
          </p:nvPr>
        </p:nvSpPr>
        <p:spPr>
          <a:xfrm>
            <a:off x="4366862" y="5056552"/>
            <a:ext cx="3465863" cy="827087"/>
          </a:xfrm>
          <a:prstGeom prst="rect">
            <a:avLst/>
          </a:prstGeom>
        </p:spPr>
        <p:txBody>
          <a:bodyPr>
            <a:normAutofit/>
          </a:bodyPr>
          <a:lstStyle>
            <a:lvl1pPr marL="0" indent="0">
              <a:buNone/>
              <a:defRPr sz="1600">
                <a:solidFill>
                  <a:srgbClr val="000000"/>
                </a:solidFill>
                <a:latin typeface="+mn-lt"/>
                <a:ea typeface="Inter" panose="020B0502030000000004" pitchFamily="34" charset="0"/>
              </a:defRPr>
            </a:lvl1pPr>
          </a:lstStyle>
          <a:p>
            <a:pPr lvl="0"/>
            <a:r>
              <a:rPr lang="en-US" sz="1800" dirty="0"/>
              <a:t>Brief caption or descriptive statement relating to picture</a:t>
            </a:r>
            <a:endParaRPr lang="en-US" dirty="0"/>
          </a:p>
        </p:txBody>
      </p:sp>
      <p:sp>
        <p:nvSpPr>
          <p:cNvPr id="15" name="Text Placeholder 9">
            <a:extLst>
              <a:ext uri="{FF2B5EF4-FFF2-40B4-BE49-F238E27FC236}">
                <a16:creationId xmlns:a16="http://schemas.microsoft.com/office/drawing/2014/main" id="{7BDA6846-9778-CB4D-9D85-1FD107D64C1B}"/>
              </a:ext>
            </a:extLst>
          </p:cNvPr>
          <p:cNvSpPr>
            <a:spLocks noGrp="1"/>
          </p:cNvSpPr>
          <p:nvPr>
            <p:ph type="body" sz="quarter" idx="20" hasCustomPrompt="1"/>
          </p:nvPr>
        </p:nvSpPr>
        <p:spPr>
          <a:xfrm>
            <a:off x="8377238" y="5056552"/>
            <a:ext cx="3471862" cy="827087"/>
          </a:xfrm>
          <a:prstGeom prst="rect">
            <a:avLst/>
          </a:prstGeom>
        </p:spPr>
        <p:txBody>
          <a:bodyPr>
            <a:normAutofit/>
          </a:bodyPr>
          <a:lstStyle>
            <a:lvl1pPr marL="0" indent="0">
              <a:buNone/>
              <a:defRPr sz="1600">
                <a:solidFill>
                  <a:srgbClr val="000000"/>
                </a:solidFill>
                <a:latin typeface="+mn-lt"/>
                <a:ea typeface="Inter" panose="020B0502030000000004" pitchFamily="34" charset="0"/>
              </a:defRPr>
            </a:lvl1pPr>
          </a:lstStyle>
          <a:p>
            <a:pPr lvl="0"/>
            <a:r>
              <a:rPr lang="en-US" sz="1800" dirty="0"/>
              <a:t>Brief caption or descriptive statement relating to picture</a:t>
            </a:r>
            <a:endParaRPr lang="en-US" dirty="0"/>
          </a:p>
        </p:txBody>
      </p:sp>
      <p:sp>
        <p:nvSpPr>
          <p:cNvPr id="11" name="Title 1">
            <a:extLst>
              <a:ext uri="{FF2B5EF4-FFF2-40B4-BE49-F238E27FC236}">
                <a16:creationId xmlns:a16="http://schemas.microsoft.com/office/drawing/2014/main" id="{3D54B301-8192-D743-AD47-28BE4110A56D}"/>
              </a:ext>
            </a:extLst>
          </p:cNvPr>
          <p:cNvSpPr>
            <a:spLocks noGrp="1"/>
          </p:cNvSpPr>
          <p:nvPr>
            <p:ph type="title" hasCustomPrompt="1"/>
          </p:nvPr>
        </p:nvSpPr>
        <p:spPr>
          <a:xfrm>
            <a:off x="259166" y="176071"/>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3924284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p15:clr>
            <a:srgbClr val="FBAE40"/>
          </p15:clr>
        </p15:guide>
        <p15:guide id="2" pos="45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s with Cations">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FCEF4AC-497F-6740-AF4C-F4E7F5B8A781}"/>
              </a:ext>
            </a:extLst>
          </p:cNvPr>
          <p:cNvSpPr>
            <a:spLocks noGrp="1"/>
          </p:cNvSpPr>
          <p:nvPr>
            <p:ph type="pic" sz="quarter" idx="13"/>
          </p:nvPr>
        </p:nvSpPr>
        <p:spPr>
          <a:xfrm>
            <a:off x="342900"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8" name="Text Placeholder 7">
            <a:extLst>
              <a:ext uri="{FF2B5EF4-FFF2-40B4-BE49-F238E27FC236}">
                <a16:creationId xmlns:a16="http://schemas.microsoft.com/office/drawing/2014/main" id="{9B486807-DA1D-D048-90AB-E2822BD41C59}"/>
              </a:ext>
            </a:extLst>
          </p:cNvPr>
          <p:cNvSpPr>
            <a:spLocks noGrp="1"/>
          </p:cNvSpPr>
          <p:nvPr>
            <p:ph type="body" sz="quarter" idx="14" hasCustomPrompt="1"/>
          </p:nvPr>
        </p:nvSpPr>
        <p:spPr>
          <a:xfrm>
            <a:off x="342900" y="4449079"/>
            <a:ext cx="2531227" cy="8572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mn-lt"/>
                <a:ea typeface="Inter"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t>Brief caption or descriptive statement relating to picture</a:t>
            </a:r>
            <a:endParaRPr lang="en-US" dirty="0"/>
          </a:p>
        </p:txBody>
      </p:sp>
      <p:sp>
        <p:nvSpPr>
          <p:cNvPr id="19" name="Picture Placeholder 6">
            <a:extLst>
              <a:ext uri="{FF2B5EF4-FFF2-40B4-BE49-F238E27FC236}">
                <a16:creationId xmlns:a16="http://schemas.microsoft.com/office/drawing/2014/main" id="{6D5BD184-0386-3544-B7D9-244C594525D4}"/>
              </a:ext>
            </a:extLst>
          </p:cNvPr>
          <p:cNvSpPr>
            <a:spLocks noGrp="1"/>
          </p:cNvSpPr>
          <p:nvPr>
            <p:ph type="pic" sz="quarter" idx="15"/>
          </p:nvPr>
        </p:nvSpPr>
        <p:spPr>
          <a:xfrm>
            <a:off x="3326268"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20" name="Text Placeholder 7">
            <a:extLst>
              <a:ext uri="{FF2B5EF4-FFF2-40B4-BE49-F238E27FC236}">
                <a16:creationId xmlns:a16="http://schemas.microsoft.com/office/drawing/2014/main" id="{84B1B318-FBD7-8E43-86FD-EEC72A8A9C9F}"/>
              </a:ext>
            </a:extLst>
          </p:cNvPr>
          <p:cNvSpPr>
            <a:spLocks noGrp="1"/>
          </p:cNvSpPr>
          <p:nvPr>
            <p:ph type="body" sz="quarter" idx="16" hasCustomPrompt="1"/>
          </p:nvPr>
        </p:nvSpPr>
        <p:spPr>
          <a:xfrm>
            <a:off x="3321346" y="4449079"/>
            <a:ext cx="2541070" cy="8572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mn-lt"/>
                <a:ea typeface="Inter"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t>Brief caption or descriptive statement relating to picture</a:t>
            </a:r>
            <a:endParaRPr lang="en-US" dirty="0"/>
          </a:p>
        </p:txBody>
      </p:sp>
      <p:sp>
        <p:nvSpPr>
          <p:cNvPr id="21" name="Picture Placeholder 6">
            <a:extLst>
              <a:ext uri="{FF2B5EF4-FFF2-40B4-BE49-F238E27FC236}">
                <a16:creationId xmlns:a16="http://schemas.microsoft.com/office/drawing/2014/main" id="{C1820232-91B0-CF47-8C24-E93695570F40}"/>
              </a:ext>
            </a:extLst>
          </p:cNvPr>
          <p:cNvSpPr>
            <a:spLocks noGrp="1"/>
          </p:cNvSpPr>
          <p:nvPr>
            <p:ph type="pic" sz="quarter" idx="17"/>
          </p:nvPr>
        </p:nvSpPr>
        <p:spPr>
          <a:xfrm>
            <a:off x="6309636"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22" name="Text Placeholder 7">
            <a:extLst>
              <a:ext uri="{FF2B5EF4-FFF2-40B4-BE49-F238E27FC236}">
                <a16:creationId xmlns:a16="http://schemas.microsoft.com/office/drawing/2014/main" id="{41CF3CBF-8AC0-7A4A-BEBA-56048F45F734}"/>
              </a:ext>
            </a:extLst>
          </p:cNvPr>
          <p:cNvSpPr>
            <a:spLocks noGrp="1"/>
          </p:cNvSpPr>
          <p:nvPr>
            <p:ph type="body" sz="quarter" idx="18" hasCustomPrompt="1"/>
          </p:nvPr>
        </p:nvSpPr>
        <p:spPr>
          <a:xfrm>
            <a:off x="6297779" y="4449079"/>
            <a:ext cx="2541070" cy="8572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mn-lt"/>
                <a:ea typeface="Inter"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t>Brief caption or descriptive statement relating to picture</a:t>
            </a:r>
            <a:endParaRPr lang="en-US" dirty="0"/>
          </a:p>
        </p:txBody>
      </p:sp>
      <p:sp>
        <p:nvSpPr>
          <p:cNvPr id="23" name="Picture Placeholder 6">
            <a:extLst>
              <a:ext uri="{FF2B5EF4-FFF2-40B4-BE49-F238E27FC236}">
                <a16:creationId xmlns:a16="http://schemas.microsoft.com/office/drawing/2014/main" id="{B197E689-0629-A141-8425-3F37EF5125F6}"/>
              </a:ext>
            </a:extLst>
          </p:cNvPr>
          <p:cNvSpPr>
            <a:spLocks noGrp="1"/>
          </p:cNvSpPr>
          <p:nvPr>
            <p:ph type="pic" sz="quarter" idx="19"/>
          </p:nvPr>
        </p:nvSpPr>
        <p:spPr>
          <a:xfrm>
            <a:off x="9293005"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24" name="Text Placeholder 7">
            <a:extLst>
              <a:ext uri="{FF2B5EF4-FFF2-40B4-BE49-F238E27FC236}">
                <a16:creationId xmlns:a16="http://schemas.microsoft.com/office/drawing/2014/main" id="{61D7ACE9-7568-EB49-A728-201210F65C2F}"/>
              </a:ext>
            </a:extLst>
          </p:cNvPr>
          <p:cNvSpPr>
            <a:spLocks noGrp="1"/>
          </p:cNvSpPr>
          <p:nvPr>
            <p:ph type="body" sz="quarter" idx="20" hasCustomPrompt="1"/>
          </p:nvPr>
        </p:nvSpPr>
        <p:spPr>
          <a:xfrm>
            <a:off x="9292170" y="4449079"/>
            <a:ext cx="2532062" cy="857250"/>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solidFill>
                  <a:srgbClr val="000000"/>
                </a:solidFill>
                <a:latin typeface="+mn-lt"/>
                <a:ea typeface="Inter" panose="020B05020300000000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600" dirty="0"/>
              <a:t>Brief caption or descriptive statement relating to picture</a:t>
            </a:r>
            <a:endParaRPr lang="en-US" dirty="0"/>
          </a:p>
        </p:txBody>
      </p:sp>
      <p:sp>
        <p:nvSpPr>
          <p:cNvPr id="12" name="Title 1">
            <a:extLst>
              <a:ext uri="{FF2B5EF4-FFF2-40B4-BE49-F238E27FC236}">
                <a16:creationId xmlns:a16="http://schemas.microsoft.com/office/drawing/2014/main" id="{1A37145D-8AC2-094A-B66C-B657393F311D}"/>
              </a:ext>
            </a:extLst>
          </p:cNvPr>
          <p:cNvSpPr>
            <a:spLocks noGrp="1"/>
          </p:cNvSpPr>
          <p:nvPr>
            <p:ph type="title" hasCustomPrompt="1"/>
          </p:nvPr>
        </p:nvSpPr>
        <p:spPr>
          <a:xfrm>
            <a:off x="263675"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779158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4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4194DB6-C16F-E54E-89D7-D04154BF2A7E}"/>
              </a:ext>
            </a:extLst>
          </p:cNvPr>
          <p:cNvPicPr>
            <a:picLocks noChangeAspect="1"/>
          </p:cNvPicPr>
          <p:nvPr userDrawn="1"/>
        </p:nvPicPr>
        <p:blipFill rotWithShape="1">
          <a:blip r:embed="rId2"/>
          <a:srcRect b="68122"/>
          <a:stretch/>
        </p:blipFill>
        <p:spPr>
          <a:xfrm>
            <a:off x="5049780" y="1677985"/>
            <a:ext cx="2529590" cy="683300"/>
          </a:xfrm>
          <a:prstGeom prst="rect">
            <a:avLst/>
          </a:prstGeom>
        </p:spPr>
      </p:pic>
      <p:sp>
        <p:nvSpPr>
          <p:cNvPr id="8" name="Rectangle 7">
            <a:extLst>
              <a:ext uri="{FF2B5EF4-FFF2-40B4-BE49-F238E27FC236}">
                <a16:creationId xmlns:a16="http://schemas.microsoft.com/office/drawing/2014/main" id="{139DE9E5-7034-624D-B781-2EF7E3C76FBC}"/>
              </a:ext>
            </a:extLst>
          </p:cNvPr>
          <p:cNvSpPr/>
          <p:nvPr userDrawn="1"/>
        </p:nvSpPr>
        <p:spPr>
          <a:xfrm>
            <a:off x="8086129" y="4187897"/>
            <a:ext cx="1010715" cy="1314036"/>
          </a:xfrm>
          <a:prstGeom prst="rect">
            <a:avLst/>
          </a:prstGeom>
          <a:gradFill flip="none" rotWithShape="1">
            <a:gsLst>
              <a:gs pos="0">
                <a:schemeClr val="accent3"/>
              </a:gs>
              <a:gs pos="100000">
                <a:schemeClr val="accent3">
                  <a:alpha val="2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9" name="Picture 8">
            <a:extLst>
              <a:ext uri="{FF2B5EF4-FFF2-40B4-BE49-F238E27FC236}">
                <a16:creationId xmlns:a16="http://schemas.microsoft.com/office/drawing/2014/main" id="{95E0B778-5A64-DF49-91F8-669FD0C1CECD}"/>
              </a:ext>
            </a:extLst>
          </p:cNvPr>
          <p:cNvPicPr>
            <a:picLocks noChangeAspect="1"/>
          </p:cNvPicPr>
          <p:nvPr userDrawn="1"/>
        </p:nvPicPr>
        <p:blipFill>
          <a:blip r:embed="rId3"/>
          <a:stretch>
            <a:fillRect/>
          </a:stretch>
        </p:blipFill>
        <p:spPr>
          <a:xfrm>
            <a:off x="8086129" y="3954654"/>
            <a:ext cx="1010715" cy="233243"/>
          </a:xfrm>
          <a:prstGeom prst="rect">
            <a:avLst/>
          </a:prstGeom>
        </p:spPr>
      </p:pic>
      <p:sp>
        <p:nvSpPr>
          <p:cNvPr id="5" name="Rectangle 4">
            <a:extLst>
              <a:ext uri="{FF2B5EF4-FFF2-40B4-BE49-F238E27FC236}">
                <a16:creationId xmlns:a16="http://schemas.microsoft.com/office/drawing/2014/main" id="{29FC06A0-4DA5-004D-ADF1-1D7F57A99FD8}"/>
              </a:ext>
            </a:extLst>
          </p:cNvPr>
          <p:cNvSpPr/>
          <p:nvPr userDrawn="1"/>
        </p:nvSpPr>
        <p:spPr>
          <a:xfrm>
            <a:off x="-1" y="1993900"/>
            <a:ext cx="8591489"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0" name="Title 1">
            <a:extLst>
              <a:ext uri="{FF2B5EF4-FFF2-40B4-BE49-F238E27FC236}">
                <a16:creationId xmlns:a16="http://schemas.microsoft.com/office/drawing/2014/main" id="{16ECD839-14B9-774D-AD18-47C88EAAFF13}"/>
              </a:ext>
            </a:extLst>
          </p:cNvPr>
          <p:cNvSpPr>
            <a:spLocks noGrp="1"/>
          </p:cNvSpPr>
          <p:nvPr>
            <p:ph type="ctrTitle" hasCustomPrompt="1"/>
          </p:nvPr>
        </p:nvSpPr>
        <p:spPr>
          <a:xfrm>
            <a:off x="253981" y="1847124"/>
            <a:ext cx="8337506" cy="1534889"/>
          </a:xfrm>
          <a:prstGeom prst="rect">
            <a:avLst/>
          </a:prstGeom>
        </p:spPr>
        <p:txBody>
          <a:bodyPr anchor="b" anchorCtr="0">
            <a:noAutofit/>
          </a:bodyPr>
          <a:lstStyle>
            <a:lvl1pPr algn="l">
              <a:defRPr sz="4400" b="1" spc="0" baseline="0">
                <a:solidFill>
                  <a:srgbClr val="000000"/>
                </a:solidFill>
                <a:latin typeface="+mj-lt"/>
                <a:ea typeface="Inter" panose="020B0502030000000004" pitchFamily="34" charset="0"/>
              </a:defRPr>
            </a:lvl1pPr>
          </a:lstStyle>
          <a:p>
            <a:r>
              <a:rPr lang="en-US" dirty="0"/>
              <a:t>Section Header 1</a:t>
            </a:r>
          </a:p>
        </p:txBody>
      </p:sp>
      <p:sp>
        <p:nvSpPr>
          <p:cNvPr id="11" name="Subtitle 2">
            <a:extLst>
              <a:ext uri="{FF2B5EF4-FFF2-40B4-BE49-F238E27FC236}">
                <a16:creationId xmlns:a16="http://schemas.microsoft.com/office/drawing/2014/main" id="{9B1DF1A2-258D-D248-AA99-09A833187153}"/>
              </a:ext>
            </a:extLst>
          </p:cNvPr>
          <p:cNvSpPr>
            <a:spLocks noGrp="1"/>
          </p:cNvSpPr>
          <p:nvPr>
            <p:ph type="subTitle" idx="1" hasCustomPrompt="1"/>
          </p:nvPr>
        </p:nvSpPr>
        <p:spPr>
          <a:xfrm>
            <a:off x="253981" y="3522047"/>
            <a:ext cx="7596188" cy="830122"/>
          </a:xfrm>
          <a:prstGeom prst="rect">
            <a:avLst/>
          </a:prstGeom>
        </p:spPr>
        <p:txBody>
          <a:bodyPr wrap="square">
            <a:noAutofit/>
          </a:bodyPr>
          <a:lstStyle>
            <a:lvl1pPr marL="0" indent="0" algn="l">
              <a:buNone/>
              <a:defRPr sz="2000" spc="0" baseline="0">
                <a:solidFill>
                  <a:srgbClr val="000000"/>
                </a:solidFill>
                <a:latin typeface="+mn-lt"/>
                <a:ea typeface="Inter" panose="020B05020300000000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Lorem Ipsum</a:t>
            </a:r>
          </a:p>
        </p:txBody>
      </p:sp>
      <p:pic>
        <p:nvPicPr>
          <p:cNvPr id="6" name="Picture 5">
            <a:extLst>
              <a:ext uri="{FF2B5EF4-FFF2-40B4-BE49-F238E27FC236}">
                <a16:creationId xmlns:a16="http://schemas.microsoft.com/office/drawing/2014/main" id="{E942CF38-DE3E-8D40-9D28-5D3F213881BA}"/>
              </a:ext>
            </a:extLst>
          </p:cNvPr>
          <p:cNvPicPr>
            <a:picLocks noChangeAspect="1"/>
          </p:cNvPicPr>
          <p:nvPr userDrawn="1"/>
        </p:nvPicPr>
        <p:blipFill>
          <a:blip r:embed="rId4"/>
          <a:stretch>
            <a:fillRect/>
          </a:stretch>
        </p:blipFill>
        <p:spPr>
          <a:xfrm>
            <a:off x="365363" y="6400800"/>
            <a:ext cx="278208" cy="199423"/>
          </a:xfrm>
          <a:prstGeom prst="rect">
            <a:avLst/>
          </a:prstGeom>
        </p:spPr>
      </p:pic>
      <p:pic>
        <p:nvPicPr>
          <p:cNvPr id="13" name="Picture 12">
            <a:extLst>
              <a:ext uri="{FF2B5EF4-FFF2-40B4-BE49-F238E27FC236}">
                <a16:creationId xmlns:a16="http://schemas.microsoft.com/office/drawing/2014/main" id="{D94FAB52-7E30-D941-86B2-BA9744945AFA}"/>
              </a:ext>
            </a:extLst>
          </p:cNvPr>
          <p:cNvPicPr>
            <a:picLocks noChangeAspect="1"/>
          </p:cNvPicPr>
          <p:nvPr userDrawn="1"/>
        </p:nvPicPr>
        <p:blipFill>
          <a:blip r:embed="rId3"/>
          <a:stretch>
            <a:fillRect/>
          </a:stretch>
        </p:blipFill>
        <p:spPr>
          <a:xfrm flipH="1" flipV="1">
            <a:off x="11216640" y="0"/>
            <a:ext cx="975360" cy="225084"/>
          </a:xfrm>
          <a:prstGeom prst="rect">
            <a:avLst/>
          </a:prstGeom>
        </p:spPr>
      </p:pic>
      <p:sp>
        <p:nvSpPr>
          <p:cNvPr id="14" name="Rectangle 13">
            <a:extLst>
              <a:ext uri="{FF2B5EF4-FFF2-40B4-BE49-F238E27FC236}">
                <a16:creationId xmlns:a16="http://schemas.microsoft.com/office/drawing/2014/main" id="{49B220C3-942D-E947-B96C-A4D3CED9547C}"/>
              </a:ext>
            </a:extLst>
          </p:cNvPr>
          <p:cNvSpPr/>
          <p:nvPr userDrawn="1"/>
        </p:nvSpPr>
        <p:spPr>
          <a:xfrm>
            <a:off x="10075194" y="661595"/>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5" name="Rectangle 14">
            <a:extLst>
              <a:ext uri="{FF2B5EF4-FFF2-40B4-BE49-F238E27FC236}">
                <a16:creationId xmlns:a16="http://schemas.microsoft.com/office/drawing/2014/main" id="{0285C048-772A-0D4F-B877-19BFE1B3E1EC}"/>
              </a:ext>
            </a:extLst>
          </p:cNvPr>
          <p:cNvSpPr/>
          <p:nvPr userDrawn="1"/>
        </p:nvSpPr>
        <p:spPr>
          <a:xfrm>
            <a:off x="11181285" y="3800805"/>
            <a:ext cx="1010715" cy="3057195"/>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6" name="Rectangle 15">
            <a:extLst>
              <a:ext uri="{FF2B5EF4-FFF2-40B4-BE49-F238E27FC236}">
                <a16:creationId xmlns:a16="http://schemas.microsoft.com/office/drawing/2014/main" id="{06784478-F424-2142-805B-4CF14228C9E4}"/>
              </a:ext>
            </a:extLst>
          </p:cNvPr>
          <p:cNvSpPr/>
          <p:nvPr userDrawn="1"/>
        </p:nvSpPr>
        <p:spPr>
          <a:xfrm>
            <a:off x="10247404" y="1245055"/>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Tree>
    <p:extLst>
      <p:ext uri="{BB962C8B-B14F-4D97-AF65-F5344CB8AC3E}">
        <p14:creationId xmlns:p14="http://schemas.microsoft.com/office/powerpoint/2010/main" val="1554959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A058618-904A-5947-B84B-84EBE4EE0442}"/>
              </a:ext>
            </a:extLst>
          </p:cNvPr>
          <p:cNvPicPr>
            <a:picLocks noChangeAspect="1"/>
          </p:cNvPicPr>
          <p:nvPr userDrawn="1"/>
        </p:nvPicPr>
        <p:blipFill>
          <a:blip r:embed="rId2"/>
          <a:stretch>
            <a:fillRect/>
          </a:stretch>
        </p:blipFill>
        <p:spPr>
          <a:xfrm flipH="1" flipV="1">
            <a:off x="11216640" y="0"/>
            <a:ext cx="975360" cy="225084"/>
          </a:xfrm>
          <a:prstGeom prst="rect">
            <a:avLst/>
          </a:prstGeom>
        </p:spPr>
      </p:pic>
      <p:pic>
        <p:nvPicPr>
          <p:cNvPr id="7" name="Picture 6">
            <a:extLst>
              <a:ext uri="{FF2B5EF4-FFF2-40B4-BE49-F238E27FC236}">
                <a16:creationId xmlns:a16="http://schemas.microsoft.com/office/drawing/2014/main" id="{6EA200D6-D23B-B741-BC58-4374DA39A737}"/>
              </a:ext>
            </a:extLst>
          </p:cNvPr>
          <p:cNvPicPr>
            <a:picLocks noChangeAspect="1"/>
          </p:cNvPicPr>
          <p:nvPr userDrawn="1"/>
        </p:nvPicPr>
        <p:blipFill>
          <a:blip r:embed="rId3"/>
          <a:stretch>
            <a:fillRect/>
          </a:stretch>
        </p:blipFill>
        <p:spPr>
          <a:xfrm>
            <a:off x="4283297" y="3128211"/>
            <a:ext cx="3625406" cy="414848"/>
          </a:xfrm>
          <a:prstGeom prst="rect">
            <a:avLst/>
          </a:prstGeom>
        </p:spPr>
      </p:pic>
    </p:spTree>
    <p:extLst>
      <p:ext uri="{BB962C8B-B14F-4D97-AF65-F5344CB8AC3E}">
        <p14:creationId xmlns:p14="http://schemas.microsoft.com/office/powerpoint/2010/main" val="62384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p15:clr>
            <a:srgbClr val="FBAE40"/>
          </p15:clr>
        </p15:guide>
        <p15:guide id="2" pos="45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8E79752-B1F1-7346-A6DB-8BF8980F8859}"/>
              </a:ext>
            </a:extLst>
          </p:cNvPr>
          <p:cNvPicPr>
            <a:picLocks noChangeAspect="1"/>
          </p:cNvPicPr>
          <p:nvPr userDrawn="1"/>
        </p:nvPicPr>
        <p:blipFill rotWithShape="1">
          <a:blip r:embed="rId2"/>
          <a:srcRect b="68122"/>
          <a:stretch/>
        </p:blipFill>
        <p:spPr>
          <a:xfrm>
            <a:off x="6407085" y="4989213"/>
            <a:ext cx="2529590" cy="683300"/>
          </a:xfrm>
          <a:prstGeom prst="rect">
            <a:avLst/>
          </a:prstGeom>
        </p:spPr>
      </p:pic>
      <p:sp>
        <p:nvSpPr>
          <p:cNvPr id="10" name="Rectangle 9">
            <a:extLst>
              <a:ext uri="{FF2B5EF4-FFF2-40B4-BE49-F238E27FC236}">
                <a16:creationId xmlns:a16="http://schemas.microsoft.com/office/drawing/2014/main" id="{E23D178B-7CD3-384F-B8E0-9BAFA865C639}"/>
              </a:ext>
            </a:extLst>
          </p:cNvPr>
          <p:cNvSpPr/>
          <p:nvPr userDrawn="1"/>
        </p:nvSpPr>
        <p:spPr>
          <a:xfrm>
            <a:off x="8412818" y="1712029"/>
            <a:ext cx="470593" cy="1707131"/>
          </a:xfrm>
          <a:prstGeom prst="rect">
            <a:avLst/>
          </a:prstGeom>
          <a:gradFill flip="none" rotWithShape="1">
            <a:gsLst>
              <a:gs pos="0">
                <a:schemeClr val="accent2"/>
              </a:gs>
              <a:gs pos="100000">
                <a:schemeClr val="accent2">
                  <a:alpha val="2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11" name="Picture 10">
            <a:extLst>
              <a:ext uri="{FF2B5EF4-FFF2-40B4-BE49-F238E27FC236}">
                <a16:creationId xmlns:a16="http://schemas.microsoft.com/office/drawing/2014/main" id="{91DA104C-489B-5645-A6BD-2AECCE933518}"/>
              </a:ext>
            </a:extLst>
          </p:cNvPr>
          <p:cNvPicPr>
            <a:picLocks noChangeAspect="1"/>
          </p:cNvPicPr>
          <p:nvPr userDrawn="1"/>
        </p:nvPicPr>
        <p:blipFill>
          <a:blip r:embed="rId3"/>
          <a:stretch>
            <a:fillRect/>
          </a:stretch>
        </p:blipFill>
        <p:spPr>
          <a:xfrm>
            <a:off x="8412818" y="1604637"/>
            <a:ext cx="470593" cy="108599"/>
          </a:xfrm>
          <a:prstGeom prst="rect">
            <a:avLst/>
          </a:prstGeom>
        </p:spPr>
      </p:pic>
      <p:sp>
        <p:nvSpPr>
          <p:cNvPr id="5" name="Rectangle 4">
            <a:extLst>
              <a:ext uri="{FF2B5EF4-FFF2-40B4-BE49-F238E27FC236}">
                <a16:creationId xmlns:a16="http://schemas.microsoft.com/office/drawing/2014/main" id="{149CDAD4-8CD1-C94B-A9CC-8046006859AC}"/>
              </a:ext>
            </a:extLst>
          </p:cNvPr>
          <p:cNvSpPr/>
          <p:nvPr userDrawn="1"/>
        </p:nvSpPr>
        <p:spPr>
          <a:xfrm>
            <a:off x="-1" y="1993900"/>
            <a:ext cx="8591489"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6" name="Title 1">
            <a:extLst>
              <a:ext uri="{FF2B5EF4-FFF2-40B4-BE49-F238E27FC236}">
                <a16:creationId xmlns:a16="http://schemas.microsoft.com/office/drawing/2014/main" id="{C34D06F3-8B7C-7A42-8C03-EC8C642428D7}"/>
              </a:ext>
            </a:extLst>
          </p:cNvPr>
          <p:cNvSpPr>
            <a:spLocks noGrp="1"/>
          </p:cNvSpPr>
          <p:nvPr>
            <p:ph type="ctrTitle" hasCustomPrompt="1"/>
          </p:nvPr>
        </p:nvSpPr>
        <p:spPr>
          <a:xfrm>
            <a:off x="253981" y="1847124"/>
            <a:ext cx="8337506" cy="1534889"/>
          </a:xfrm>
          <a:prstGeom prst="rect">
            <a:avLst/>
          </a:prstGeom>
        </p:spPr>
        <p:txBody>
          <a:bodyPr anchor="b" anchorCtr="0">
            <a:noAutofit/>
          </a:bodyPr>
          <a:lstStyle>
            <a:lvl1pPr algn="l">
              <a:defRPr sz="4400" b="1" spc="0" baseline="0">
                <a:solidFill>
                  <a:srgbClr val="000000"/>
                </a:solidFill>
                <a:latin typeface="+mj-lt"/>
                <a:ea typeface="Inter" panose="020B0502030000000004" pitchFamily="34" charset="0"/>
              </a:defRPr>
            </a:lvl1pPr>
          </a:lstStyle>
          <a:p>
            <a:r>
              <a:rPr lang="en-US" dirty="0"/>
              <a:t>Section Header 2</a:t>
            </a:r>
          </a:p>
        </p:txBody>
      </p:sp>
      <p:sp>
        <p:nvSpPr>
          <p:cNvPr id="9" name="Subtitle 2">
            <a:extLst>
              <a:ext uri="{FF2B5EF4-FFF2-40B4-BE49-F238E27FC236}">
                <a16:creationId xmlns:a16="http://schemas.microsoft.com/office/drawing/2014/main" id="{435F4C80-9FF9-E143-B52B-51880FEE6A6E}"/>
              </a:ext>
            </a:extLst>
          </p:cNvPr>
          <p:cNvSpPr>
            <a:spLocks noGrp="1"/>
          </p:cNvSpPr>
          <p:nvPr>
            <p:ph type="subTitle" idx="1" hasCustomPrompt="1"/>
          </p:nvPr>
        </p:nvSpPr>
        <p:spPr>
          <a:xfrm>
            <a:off x="253981" y="3522047"/>
            <a:ext cx="7596188" cy="830122"/>
          </a:xfrm>
          <a:prstGeom prst="rect">
            <a:avLst/>
          </a:prstGeom>
        </p:spPr>
        <p:txBody>
          <a:bodyPr wrap="square">
            <a:noAutofit/>
          </a:bodyPr>
          <a:lstStyle>
            <a:lvl1pPr marL="0" indent="0" algn="l">
              <a:buNone/>
              <a:defRPr sz="2000" spc="0" baseline="0">
                <a:solidFill>
                  <a:srgbClr val="000000"/>
                </a:solidFill>
                <a:latin typeface="+mn-lt"/>
                <a:ea typeface="Inter" panose="020B05020300000000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Lorem Ipsum</a:t>
            </a:r>
          </a:p>
        </p:txBody>
      </p:sp>
      <p:pic>
        <p:nvPicPr>
          <p:cNvPr id="7" name="Picture 6">
            <a:extLst>
              <a:ext uri="{FF2B5EF4-FFF2-40B4-BE49-F238E27FC236}">
                <a16:creationId xmlns:a16="http://schemas.microsoft.com/office/drawing/2014/main" id="{68AD7EBD-E632-5949-99DA-EFB68C157FAC}"/>
              </a:ext>
            </a:extLst>
          </p:cNvPr>
          <p:cNvPicPr>
            <a:picLocks noChangeAspect="1"/>
          </p:cNvPicPr>
          <p:nvPr userDrawn="1"/>
        </p:nvPicPr>
        <p:blipFill>
          <a:blip r:embed="rId4"/>
          <a:stretch>
            <a:fillRect/>
          </a:stretch>
        </p:blipFill>
        <p:spPr>
          <a:xfrm>
            <a:off x="365363" y="6400800"/>
            <a:ext cx="278208" cy="199423"/>
          </a:xfrm>
          <a:prstGeom prst="rect">
            <a:avLst/>
          </a:prstGeom>
        </p:spPr>
      </p:pic>
      <p:pic>
        <p:nvPicPr>
          <p:cNvPr id="13" name="Picture 12">
            <a:extLst>
              <a:ext uri="{FF2B5EF4-FFF2-40B4-BE49-F238E27FC236}">
                <a16:creationId xmlns:a16="http://schemas.microsoft.com/office/drawing/2014/main" id="{8C786DED-EF6A-7142-AF1D-FFA8171EAB26}"/>
              </a:ext>
            </a:extLst>
          </p:cNvPr>
          <p:cNvPicPr>
            <a:picLocks noChangeAspect="1"/>
          </p:cNvPicPr>
          <p:nvPr userDrawn="1"/>
        </p:nvPicPr>
        <p:blipFill>
          <a:blip r:embed="rId3"/>
          <a:stretch>
            <a:fillRect/>
          </a:stretch>
        </p:blipFill>
        <p:spPr>
          <a:xfrm flipH="1" flipV="1">
            <a:off x="11216640" y="0"/>
            <a:ext cx="975360" cy="225084"/>
          </a:xfrm>
          <a:prstGeom prst="rect">
            <a:avLst/>
          </a:prstGeom>
        </p:spPr>
      </p:pic>
      <p:sp>
        <p:nvSpPr>
          <p:cNvPr id="14" name="Rectangle 13">
            <a:extLst>
              <a:ext uri="{FF2B5EF4-FFF2-40B4-BE49-F238E27FC236}">
                <a16:creationId xmlns:a16="http://schemas.microsoft.com/office/drawing/2014/main" id="{935F58C8-3EB0-EB45-B464-FCA88D948883}"/>
              </a:ext>
            </a:extLst>
          </p:cNvPr>
          <p:cNvSpPr/>
          <p:nvPr userDrawn="1"/>
        </p:nvSpPr>
        <p:spPr>
          <a:xfrm>
            <a:off x="10008674" y="3887395"/>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5" name="Rectangle 14">
            <a:extLst>
              <a:ext uri="{FF2B5EF4-FFF2-40B4-BE49-F238E27FC236}">
                <a16:creationId xmlns:a16="http://schemas.microsoft.com/office/drawing/2014/main" id="{AFA58B45-CD47-534B-838F-BE5D87737B80}"/>
              </a:ext>
            </a:extLst>
          </p:cNvPr>
          <p:cNvSpPr/>
          <p:nvPr userDrawn="1"/>
        </p:nvSpPr>
        <p:spPr>
          <a:xfrm>
            <a:off x="11181285" y="2103602"/>
            <a:ext cx="1010715" cy="3057195"/>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6" name="Rectangle 15">
            <a:extLst>
              <a:ext uri="{FF2B5EF4-FFF2-40B4-BE49-F238E27FC236}">
                <a16:creationId xmlns:a16="http://schemas.microsoft.com/office/drawing/2014/main" id="{FA3A8348-31F9-7E4E-9FCE-3EC03B020C2A}"/>
              </a:ext>
            </a:extLst>
          </p:cNvPr>
          <p:cNvSpPr/>
          <p:nvPr userDrawn="1"/>
        </p:nvSpPr>
        <p:spPr>
          <a:xfrm>
            <a:off x="9661926" y="225084"/>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Tree>
    <p:extLst>
      <p:ext uri="{BB962C8B-B14F-4D97-AF65-F5344CB8AC3E}">
        <p14:creationId xmlns:p14="http://schemas.microsoft.com/office/powerpoint/2010/main" val="409534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16E2E2F9-8754-024F-8BBA-BD67736F58B7}"/>
              </a:ext>
            </a:extLst>
          </p:cNvPr>
          <p:cNvPicPr>
            <a:picLocks noChangeAspect="1"/>
          </p:cNvPicPr>
          <p:nvPr userDrawn="1"/>
        </p:nvPicPr>
        <p:blipFill rotWithShape="1">
          <a:blip r:embed="rId2"/>
          <a:srcRect b="68122"/>
          <a:stretch/>
        </p:blipFill>
        <p:spPr>
          <a:xfrm>
            <a:off x="643571" y="1652250"/>
            <a:ext cx="2529590" cy="683300"/>
          </a:xfrm>
          <a:prstGeom prst="rect">
            <a:avLst/>
          </a:prstGeom>
        </p:spPr>
      </p:pic>
      <p:sp>
        <p:nvSpPr>
          <p:cNvPr id="10" name="Rectangle 9">
            <a:extLst>
              <a:ext uri="{FF2B5EF4-FFF2-40B4-BE49-F238E27FC236}">
                <a16:creationId xmlns:a16="http://schemas.microsoft.com/office/drawing/2014/main" id="{FD46885E-3E3D-2243-B408-C9F9E1170D8D}"/>
              </a:ext>
            </a:extLst>
          </p:cNvPr>
          <p:cNvSpPr/>
          <p:nvPr userDrawn="1"/>
        </p:nvSpPr>
        <p:spPr>
          <a:xfrm>
            <a:off x="8086130" y="5101687"/>
            <a:ext cx="1010715" cy="595309"/>
          </a:xfrm>
          <a:prstGeom prst="rect">
            <a:avLst/>
          </a:prstGeom>
          <a:gradFill>
            <a:gsLst>
              <a:gs pos="0">
                <a:schemeClr val="accent4"/>
              </a:gs>
              <a:gs pos="100000">
                <a:schemeClr val="accent4">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11" name="Picture 10">
            <a:extLst>
              <a:ext uri="{FF2B5EF4-FFF2-40B4-BE49-F238E27FC236}">
                <a16:creationId xmlns:a16="http://schemas.microsoft.com/office/drawing/2014/main" id="{9E7B2188-C905-524B-9420-86971C085FD1}"/>
              </a:ext>
            </a:extLst>
          </p:cNvPr>
          <p:cNvPicPr>
            <a:picLocks noChangeAspect="1"/>
          </p:cNvPicPr>
          <p:nvPr userDrawn="1"/>
        </p:nvPicPr>
        <p:blipFill>
          <a:blip r:embed="rId3"/>
          <a:stretch>
            <a:fillRect/>
          </a:stretch>
        </p:blipFill>
        <p:spPr>
          <a:xfrm>
            <a:off x="8086130" y="4868879"/>
            <a:ext cx="1010715" cy="233243"/>
          </a:xfrm>
          <a:prstGeom prst="rect">
            <a:avLst/>
          </a:prstGeom>
        </p:spPr>
      </p:pic>
      <p:sp>
        <p:nvSpPr>
          <p:cNvPr id="7" name="Rectangle 6">
            <a:extLst>
              <a:ext uri="{FF2B5EF4-FFF2-40B4-BE49-F238E27FC236}">
                <a16:creationId xmlns:a16="http://schemas.microsoft.com/office/drawing/2014/main" id="{B03424BA-A3CC-CB4A-9699-EB92FA1B5186}"/>
              </a:ext>
            </a:extLst>
          </p:cNvPr>
          <p:cNvSpPr/>
          <p:nvPr userDrawn="1"/>
        </p:nvSpPr>
        <p:spPr>
          <a:xfrm>
            <a:off x="-1" y="1993900"/>
            <a:ext cx="8591489"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5" name="Title 1">
            <a:extLst>
              <a:ext uri="{FF2B5EF4-FFF2-40B4-BE49-F238E27FC236}">
                <a16:creationId xmlns:a16="http://schemas.microsoft.com/office/drawing/2014/main" id="{546449A0-F2BF-FD42-8550-0C46C85859CF}"/>
              </a:ext>
            </a:extLst>
          </p:cNvPr>
          <p:cNvSpPr>
            <a:spLocks noGrp="1"/>
          </p:cNvSpPr>
          <p:nvPr>
            <p:ph type="ctrTitle" hasCustomPrompt="1"/>
          </p:nvPr>
        </p:nvSpPr>
        <p:spPr>
          <a:xfrm>
            <a:off x="253985" y="1835255"/>
            <a:ext cx="8337506" cy="1534889"/>
          </a:xfrm>
          <a:prstGeom prst="rect">
            <a:avLst/>
          </a:prstGeom>
        </p:spPr>
        <p:txBody>
          <a:bodyPr anchor="b" anchorCtr="0">
            <a:noAutofit/>
          </a:bodyPr>
          <a:lstStyle>
            <a:lvl1pPr algn="l">
              <a:defRPr sz="4400" b="1" kern="1000" spc="0" baseline="0">
                <a:solidFill>
                  <a:srgbClr val="000000"/>
                </a:solidFill>
                <a:latin typeface="+mj-lt"/>
                <a:ea typeface="Inter" panose="020B0502030000000004" pitchFamily="34" charset="0"/>
              </a:defRPr>
            </a:lvl1pPr>
          </a:lstStyle>
          <a:p>
            <a:r>
              <a:rPr lang="en-US" dirty="0"/>
              <a:t>Section Header 3</a:t>
            </a:r>
          </a:p>
        </p:txBody>
      </p:sp>
      <p:sp>
        <p:nvSpPr>
          <p:cNvPr id="6" name="Subtitle 2">
            <a:extLst>
              <a:ext uri="{FF2B5EF4-FFF2-40B4-BE49-F238E27FC236}">
                <a16:creationId xmlns:a16="http://schemas.microsoft.com/office/drawing/2014/main" id="{9DA78A3D-81C9-8B4E-B2DF-2ACDDB7602FF}"/>
              </a:ext>
            </a:extLst>
          </p:cNvPr>
          <p:cNvSpPr>
            <a:spLocks noGrp="1"/>
          </p:cNvSpPr>
          <p:nvPr>
            <p:ph type="subTitle" idx="1" hasCustomPrompt="1"/>
          </p:nvPr>
        </p:nvSpPr>
        <p:spPr>
          <a:xfrm>
            <a:off x="253985" y="3510178"/>
            <a:ext cx="7596188" cy="830122"/>
          </a:xfrm>
          <a:prstGeom prst="rect">
            <a:avLst/>
          </a:prstGeom>
        </p:spPr>
        <p:txBody>
          <a:bodyPr wrap="square">
            <a:noAutofit/>
          </a:bodyPr>
          <a:lstStyle>
            <a:lvl1pPr marL="0" indent="0" algn="l">
              <a:buNone/>
              <a:defRPr sz="2000" kern="1000" spc="0" baseline="0">
                <a:solidFill>
                  <a:srgbClr val="000000"/>
                </a:solidFill>
                <a:latin typeface="+mn-lt"/>
                <a:ea typeface="Inter" panose="020B05020300000000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 Lorem Ipsum</a:t>
            </a:r>
          </a:p>
        </p:txBody>
      </p:sp>
      <p:pic>
        <p:nvPicPr>
          <p:cNvPr id="8" name="Picture 7">
            <a:extLst>
              <a:ext uri="{FF2B5EF4-FFF2-40B4-BE49-F238E27FC236}">
                <a16:creationId xmlns:a16="http://schemas.microsoft.com/office/drawing/2014/main" id="{84B1AE43-D0B7-474B-93DC-5F8932F4C2F7}"/>
              </a:ext>
            </a:extLst>
          </p:cNvPr>
          <p:cNvPicPr>
            <a:picLocks noChangeAspect="1"/>
          </p:cNvPicPr>
          <p:nvPr userDrawn="1"/>
        </p:nvPicPr>
        <p:blipFill>
          <a:blip r:embed="rId4"/>
          <a:stretch>
            <a:fillRect/>
          </a:stretch>
        </p:blipFill>
        <p:spPr>
          <a:xfrm>
            <a:off x="365363" y="6400800"/>
            <a:ext cx="278208" cy="199423"/>
          </a:xfrm>
          <a:prstGeom prst="rect">
            <a:avLst/>
          </a:prstGeom>
        </p:spPr>
      </p:pic>
      <p:pic>
        <p:nvPicPr>
          <p:cNvPr id="13" name="Picture 12">
            <a:extLst>
              <a:ext uri="{FF2B5EF4-FFF2-40B4-BE49-F238E27FC236}">
                <a16:creationId xmlns:a16="http://schemas.microsoft.com/office/drawing/2014/main" id="{6B298258-D5EB-964A-86E0-A9B74798DE61}"/>
              </a:ext>
            </a:extLst>
          </p:cNvPr>
          <p:cNvPicPr>
            <a:picLocks noChangeAspect="1"/>
          </p:cNvPicPr>
          <p:nvPr userDrawn="1"/>
        </p:nvPicPr>
        <p:blipFill>
          <a:blip r:embed="rId3"/>
          <a:stretch>
            <a:fillRect/>
          </a:stretch>
        </p:blipFill>
        <p:spPr>
          <a:xfrm flipH="1" flipV="1">
            <a:off x="11216640" y="0"/>
            <a:ext cx="975360" cy="225084"/>
          </a:xfrm>
          <a:prstGeom prst="rect">
            <a:avLst/>
          </a:prstGeom>
        </p:spPr>
      </p:pic>
      <p:sp>
        <p:nvSpPr>
          <p:cNvPr id="14" name="Rectangle 13">
            <a:extLst>
              <a:ext uri="{FF2B5EF4-FFF2-40B4-BE49-F238E27FC236}">
                <a16:creationId xmlns:a16="http://schemas.microsoft.com/office/drawing/2014/main" id="{CE4915DB-A7BA-DE4C-B1AF-30C990D6649D}"/>
              </a:ext>
            </a:extLst>
          </p:cNvPr>
          <p:cNvSpPr/>
          <p:nvPr userDrawn="1"/>
        </p:nvSpPr>
        <p:spPr>
          <a:xfrm>
            <a:off x="10494446" y="508597"/>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5" name="Rectangle 14">
            <a:extLst>
              <a:ext uri="{FF2B5EF4-FFF2-40B4-BE49-F238E27FC236}">
                <a16:creationId xmlns:a16="http://schemas.microsoft.com/office/drawing/2014/main" id="{77A339B7-AC8A-454E-BFF4-9E0FFC83F2BD}"/>
              </a:ext>
            </a:extLst>
          </p:cNvPr>
          <p:cNvSpPr/>
          <p:nvPr userDrawn="1"/>
        </p:nvSpPr>
        <p:spPr>
          <a:xfrm>
            <a:off x="10075192" y="3800805"/>
            <a:ext cx="1010715" cy="3057195"/>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6" name="Rectangle 15">
            <a:extLst>
              <a:ext uri="{FF2B5EF4-FFF2-40B4-BE49-F238E27FC236}">
                <a16:creationId xmlns:a16="http://schemas.microsoft.com/office/drawing/2014/main" id="{D7B9A7DD-F846-BF42-B3F9-E99EF638F292}"/>
              </a:ext>
            </a:extLst>
          </p:cNvPr>
          <p:cNvSpPr/>
          <p:nvPr userDrawn="1"/>
        </p:nvSpPr>
        <p:spPr>
          <a:xfrm>
            <a:off x="11673043" y="1136271"/>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Tree>
    <p:extLst>
      <p:ext uri="{BB962C8B-B14F-4D97-AF65-F5344CB8AC3E}">
        <p14:creationId xmlns:p14="http://schemas.microsoft.com/office/powerpoint/2010/main" val="941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554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456" userDrawn="1">
          <p15:clr>
            <a:srgbClr val="FBAE40"/>
          </p15:clr>
        </p15:guide>
        <p15:guide id="3" pos="1145"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_subtitle">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0FB58AD4-B5F7-C348-B8E3-10DC77F1F991}"/>
              </a:ext>
            </a:extLst>
          </p:cNvPr>
          <p:cNvSpPr>
            <a:spLocks noGrp="1"/>
          </p:cNvSpPr>
          <p:nvPr>
            <p:ph type="body" sz="quarter" idx="15"/>
          </p:nvPr>
        </p:nvSpPr>
        <p:spPr>
          <a:xfrm>
            <a:off x="269986" y="914400"/>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00" indent="0">
              <a:buFont typeface="Arial" panose="020B0604020202020204" pitchFamily="34" charset="0"/>
              <a:buNone/>
              <a:defRPr>
                <a:solidFill>
                  <a:schemeClr val="accent6"/>
                </a:solidFill>
              </a:defRPr>
            </a:lvl2pPr>
          </a:lstStyle>
          <a:p>
            <a:pPr lvl="0"/>
            <a:r>
              <a:rPr lang="en-US" dirty="0"/>
              <a:t>Edit Master text styles</a:t>
            </a:r>
          </a:p>
        </p:txBody>
      </p:sp>
      <p:sp>
        <p:nvSpPr>
          <p:cNvPr id="4" name="Title 1">
            <a:extLst>
              <a:ext uri="{FF2B5EF4-FFF2-40B4-BE49-F238E27FC236}">
                <a16:creationId xmlns:a16="http://schemas.microsoft.com/office/drawing/2014/main" id="{AE67C004-B424-AE42-A574-D6412A04A60B}"/>
              </a:ext>
            </a:extLst>
          </p:cNvPr>
          <p:cNvSpPr>
            <a:spLocks noGrp="1"/>
          </p:cNvSpPr>
          <p:nvPr>
            <p:ph type="title" hasCustomPrompt="1"/>
          </p:nvPr>
        </p:nvSpPr>
        <p:spPr>
          <a:xfrm>
            <a:off x="269986" y="176071"/>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38935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p15:clr>
            <a:srgbClr val="FBAE40"/>
          </p15:clr>
        </p15:guide>
        <p15:guide id="2" orient="horz" pos="41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141C5-CA5A-D043-831B-6BAF84ED2D87}"/>
              </a:ext>
            </a:extLst>
          </p:cNvPr>
          <p:cNvSpPr>
            <a:spLocks noGrp="1"/>
          </p:cNvSpPr>
          <p:nvPr>
            <p:ph sz="half" idx="1" hasCustomPrompt="1"/>
          </p:nvPr>
        </p:nvSpPr>
        <p:spPr>
          <a:xfrm>
            <a:off x="265778" y="1700784"/>
            <a:ext cx="10841372" cy="4351338"/>
          </a:xfrm>
          <a:prstGeom prst="rect">
            <a:avLst/>
          </a:prstGeom>
        </p:spPr>
        <p:txBody>
          <a:bodyPr>
            <a:noAutofit/>
          </a:bodyPr>
          <a:lstStyle>
            <a:lvl1pPr>
              <a:lnSpc>
                <a:spcPct val="90000"/>
              </a:lnSpc>
              <a:spcBef>
                <a:spcPts val="1400"/>
              </a:spcBef>
              <a:defRPr sz="2200" baseline="0">
                <a:solidFill>
                  <a:srgbClr val="000000"/>
                </a:solidFill>
                <a:latin typeface="+mn-lt"/>
                <a:ea typeface="Inter" panose="020B0502030000000004" pitchFamily="34" charset="0"/>
              </a:defRPr>
            </a:lvl1pPr>
            <a:lvl2pPr>
              <a:lnSpc>
                <a:spcPct val="90000"/>
              </a:lnSpc>
              <a:spcBef>
                <a:spcPts val="900"/>
              </a:spcBef>
              <a:defRPr sz="1800" baseline="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4" name="Title 1">
            <a:extLst>
              <a:ext uri="{FF2B5EF4-FFF2-40B4-BE49-F238E27FC236}">
                <a16:creationId xmlns:a16="http://schemas.microsoft.com/office/drawing/2014/main" id="{6F093C5B-1855-FE4C-86A4-0F32F69CE03A}"/>
              </a:ext>
            </a:extLst>
          </p:cNvPr>
          <p:cNvSpPr>
            <a:spLocks noGrp="1"/>
          </p:cNvSpPr>
          <p:nvPr>
            <p:ph type="title" hasCustomPrompt="1"/>
          </p:nvPr>
        </p:nvSpPr>
        <p:spPr>
          <a:xfrm>
            <a:off x="265778"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385895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6" userDrawn="1">
          <p15:clr>
            <a:srgbClr val="FBAE40"/>
          </p15:clr>
        </p15:guide>
        <p15:guide id="2" orient="horz" pos="410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subtitl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141C5-CA5A-D043-831B-6BAF84ED2D87}"/>
              </a:ext>
            </a:extLst>
          </p:cNvPr>
          <p:cNvSpPr>
            <a:spLocks noGrp="1"/>
          </p:cNvSpPr>
          <p:nvPr>
            <p:ph sz="half" idx="1" hasCustomPrompt="1"/>
          </p:nvPr>
        </p:nvSpPr>
        <p:spPr>
          <a:xfrm>
            <a:off x="253744" y="1602429"/>
            <a:ext cx="10841372" cy="4351338"/>
          </a:xfrm>
          <a:prstGeom prst="rect">
            <a:avLst/>
          </a:prstGeom>
        </p:spPr>
        <p:txBody>
          <a:bodyPr>
            <a:noAutofit/>
          </a:bodyPr>
          <a:lstStyle>
            <a:lvl1pPr>
              <a:lnSpc>
                <a:spcPct val="90000"/>
              </a:lnSpc>
              <a:spcBef>
                <a:spcPts val="1400"/>
              </a:spcBef>
              <a:defRPr sz="2200">
                <a:solidFill>
                  <a:srgbClr val="000000"/>
                </a:solidFill>
                <a:latin typeface="+mn-lt"/>
                <a:ea typeface="Inter" panose="020B0502030000000004" pitchFamily="34" charset="0"/>
              </a:defRPr>
            </a:lvl1pPr>
            <a:lvl2pPr>
              <a:lnSpc>
                <a:spcPct val="90000"/>
              </a:lnSpc>
              <a:spcBef>
                <a:spcPts val="900"/>
              </a:spcBef>
              <a:defRPr sz="18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9" name="Text Placeholder 3">
            <a:extLst>
              <a:ext uri="{FF2B5EF4-FFF2-40B4-BE49-F238E27FC236}">
                <a16:creationId xmlns:a16="http://schemas.microsoft.com/office/drawing/2014/main" id="{E3162B4C-8AAC-054A-8207-7F3B050AE651}"/>
              </a:ext>
            </a:extLst>
          </p:cNvPr>
          <p:cNvSpPr>
            <a:spLocks noGrp="1"/>
          </p:cNvSpPr>
          <p:nvPr>
            <p:ph type="body" sz="quarter" idx="15"/>
          </p:nvPr>
        </p:nvSpPr>
        <p:spPr>
          <a:xfrm>
            <a:off x="254078" y="902276"/>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00" indent="0">
              <a:buFont typeface="Arial" panose="020B0604020202020204" pitchFamily="34" charset="0"/>
              <a:buNone/>
              <a:defRPr>
                <a:solidFill>
                  <a:schemeClr val="accent6"/>
                </a:solidFill>
              </a:defRPr>
            </a:lvl2pPr>
          </a:lstStyle>
          <a:p>
            <a:pPr lvl="0"/>
            <a:r>
              <a:rPr lang="en-US" dirty="0"/>
              <a:t>Edit Master text styles</a:t>
            </a:r>
          </a:p>
        </p:txBody>
      </p:sp>
      <p:sp>
        <p:nvSpPr>
          <p:cNvPr id="5" name="Title 1">
            <a:extLst>
              <a:ext uri="{FF2B5EF4-FFF2-40B4-BE49-F238E27FC236}">
                <a16:creationId xmlns:a16="http://schemas.microsoft.com/office/drawing/2014/main" id="{05DD4CF1-882B-EA45-BAB0-DC78082DF97D}"/>
              </a:ext>
            </a:extLst>
          </p:cNvPr>
          <p:cNvSpPr>
            <a:spLocks noGrp="1"/>
          </p:cNvSpPr>
          <p:nvPr>
            <p:ph type="title" hasCustomPrompt="1"/>
          </p:nvPr>
        </p:nvSpPr>
        <p:spPr>
          <a:xfrm>
            <a:off x="257952" y="178123"/>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286102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p15:clr>
            <a:srgbClr val="FBAE40"/>
          </p15:clr>
        </p15:guide>
        <p15:guide id="2" orient="horz" pos="410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No Bullets">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694A426B-0D0E-49BD-B9AF-389607EB3C96}"/>
              </a:ext>
            </a:extLst>
          </p:cNvPr>
          <p:cNvSpPr>
            <a:spLocks noGrp="1"/>
          </p:cNvSpPr>
          <p:nvPr>
            <p:ph type="body" sz="quarter" idx="14" hasCustomPrompt="1"/>
          </p:nvPr>
        </p:nvSpPr>
        <p:spPr>
          <a:xfrm>
            <a:off x="269986" y="1292482"/>
            <a:ext cx="10831293" cy="4383087"/>
          </a:xfrm>
          <a:prstGeom prst="rect">
            <a:avLst/>
          </a:prstGeom>
        </p:spPr>
        <p:txBody>
          <a:bodyPr/>
          <a:lstStyle>
            <a:lvl1pPr marL="0" indent="0">
              <a:spcBef>
                <a:spcPts val="1200"/>
              </a:spcBef>
              <a:spcAft>
                <a:spcPts val="1000"/>
              </a:spcAft>
              <a:buNone/>
              <a:defRPr sz="2100">
                <a:solidFill>
                  <a:srgbClr val="000000"/>
                </a:solidFill>
                <a:latin typeface="+mn-lt"/>
                <a:ea typeface="Inter" panose="020B0502030000000004" pitchFamily="34" charset="0"/>
              </a:defRPr>
            </a:lvl1pPr>
            <a:lvl2pPr marL="457200" indent="0">
              <a:spcBef>
                <a:spcPts val="1200"/>
              </a:spcBef>
              <a:spcAft>
                <a:spcPts val="1000"/>
              </a:spcAft>
              <a:buNone/>
              <a:defRPr sz="2100"/>
            </a:lvl2pPr>
            <a:lvl3pPr marL="914400" indent="0">
              <a:spcBef>
                <a:spcPts val="1200"/>
              </a:spcBef>
              <a:spcAft>
                <a:spcPts val="1000"/>
              </a:spcAft>
              <a:buNone/>
              <a:defRPr sz="2100"/>
            </a:lvl3pPr>
            <a:lvl4pPr marL="1371600" indent="0">
              <a:spcBef>
                <a:spcPts val="1200"/>
              </a:spcBef>
              <a:spcAft>
                <a:spcPts val="1000"/>
              </a:spcAft>
              <a:buNone/>
              <a:defRPr sz="2100"/>
            </a:lvl4pPr>
            <a:lvl5pPr marL="1828800" indent="0">
              <a:spcBef>
                <a:spcPts val="1200"/>
              </a:spcBef>
              <a:spcAft>
                <a:spcPts val="1000"/>
              </a:spcAft>
              <a:buNone/>
              <a:defRPr sz="21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a:t>
            </a:r>
          </a:p>
        </p:txBody>
      </p:sp>
      <p:sp>
        <p:nvSpPr>
          <p:cNvPr id="5" name="Title 1">
            <a:extLst>
              <a:ext uri="{FF2B5EF4-FFF2-40B4-BE49-F238E27FC236}">
                <a16:creationId xmlns:a16="http://schemas.microsoft.com/office/drawing/2014/main" id="{79D802AB-3C2E-3944-BC7A-D225AD299128}"/>
              </a:ext>
            </a:extLst>
          </p:cNvPr>
          <p:cNvSpPr>
            <a:spLocks noGrp="1"/>
          </p:cNvSpPr>
          <p:nvPr>
            <p:ph type="title" hasCustomPrompt="1"/>
          </p:nvPr>
        </p:nvSpPr>
        <p:spPr>
          <a:xfrm>
            <a:off x="269986"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extLst>
      <p:ext uri="{BB962C8B-B14F-4D97-AF65-F5344CB8AC3E}">
        <p14:creationId xmlns:p14="http://schemas.microsoft.com/office/powerpoint/2010/main" val="1477653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userDrawn="1">
          <p15:clr>
            <a:srgbClr val="FBAE40"/>
          </p15:clr>
        </p15:guide>
        <p15:guide id="2" orient="horz" pos="4104"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7" name="Rectangle 26">
            <a:extLst>
              <a:ext uri="{FF2B5EF4-FFF2-40B4-BE49-F238E27FC236}">
                <a16:creationId xmlns:a16="http://schemas.microsoft.com/office/drawing/2014/main" id="{B5346728-1A43-46F3-94F0-8646875C0BA6}"/>
              </a:ext>
            </a:extLst>
          </p:cNvPr>
          <p:cNvSpPr>
            <a:spLocks noChangeArrowheads="1"/>
          </p:cNvSpPr>
          <p:nvPr userDrawn="1"/>
        </p:nvSpPr>
        <p:spPr bwMode="black">
          <a:xfrm>
            <a:off x="11570075" y="6388862"/>
            <a:ext cx="372187" cy="276985"/>
          </a:xfrm>
          <a:prstGeom prst="rect">
            <a:avLst/>
          </a:prstGeom>
        </p:spPr>
        <p:txBody>
          <a:bodyPr/>
          <a:lstStyle/>
          <a:p>
            <a:pPr lvl="0" algn="r"/>
            <a:fld id="{5266C0E3-FCB2-4D10-9980-6DFC0D8FABCB}" type="slidenum">
              <a:rPr lang="en-US" sz="1100">
                <a:solidFill>
                  <a:srgbClr val="FF0000"/>
                </a:solidFill>
              </a:rPr>
              <a:pPr lvl="0" algn="r"/>
              <a:t>‹#›</a:t>
            </a:fld>
            <a:endParaRPr lang="en-US" sz="1100" dirty="0">
              <a:solidFill>
                <a:srgbClr val="FF0000"/>
              </a:solidFill>
            </a:endParaRPr>
          </a:p>
        </p:txBody>
      </p:sp>
      <p:pic>
        <p:nvPicPr>
          <p:cNvPr id="5" name="Picture 4">
            <a:extLst>
              <a:ext uri="{FF2B5EF4-FFF2-40B4-BE49-F238E27FC236}">
                <a16:creationId xmlns:a16="http://schemas.microsoft.com/office/drawing/2014/main" id="{B6E073C5-BADD-D444-8CA8-8E20906A9C2D}"/>
              </a:ext>
            </a:extLst>
          </p:cNvPr>
          <p:cNvPicPr>
            <a:picLocks noChangeAspect="1"/>
          </p:cNvPicPr>
          <p:nvPr userDrawn="1"/>
        </p:nvPicPr>
        <p:blipFill>
          <a:blip r:embed="rId22"/>
          <a:stretch>
            <a:fillRect/>
          </a:stretch>
        </p:blipFill>
        <p:spPr>
          <a:xfrm>
            <a:off x="365363" y="6400800"/>
            <a:ext cx="278208" cy="199423"/>
          </a:xfrm>
          <a:prstGeom prst="rect">
            <a:avLst/>
          </a:prstGeom>
        </p:spPr>
      </p:pic>
      <p:sp>
        <p:nvSpPr>
          <p:cNvPr id="9" name="TextBox 8">
            <a:extLst>
              <a:ext uri="{FF2B5EF4-FFF2-40B4-BE49-F238E27FC236}">
                <a16:creationId xmlns:a16="http://schemas.microsoft.com/office/drawing/2014/main" id="{382FAB0E-0D04-4245-92D3-1C9E21FDA85E}"/>
              </a:ext>
            </a:extLst>
          </p:cNvPr>
          <p:cNvSpPr txBox="1"/>
          <p:nvPr userDrawn="1"/>
        </p:nvSpPr>
        <p:spPr>
          <a:xfrm>
            <a:off x="5059901" y="6418863"/>
            <a:ext cx="1988045" cy="216982"/>
          </a:xfrm>
          <a:prstGeom prst="rect">
            <a:avLst/>
          </a:prstGeom>
          <a:noFill/>
        </p:spPr>
        <p:txBody>
          <a:bodyPr wrap="none" rtlCol="0">
            <a:spAutoFit/>
          </a:bodyPr>
          <a:lstStyle/>
          <a:p>
            <a:pPr algn="l" defTabSz="457189">
              <a:lnSpc>
                <a:spcPct val="90000"/>
              </a:lnSpc>
              <a:spcBef>
                <a:spcPts val="300"/>
              </a:spcBef>
            </a:pPr>
            <a:r>
              <a:rPr lang="en-US" sz="900" dirty="0">
                <a:solidFill>
                  <a:srgbClr val="000000"/>
                </a:solidFill>
                <a:latin typeface="+mj-lt"/>
                <a:ea typeface="Inter" panose="020B0502030000000004" pitchFamily="34" charset="0"/>
                <a:cs typeface="Arial" panose="020B0604020202020204" pitchFamily="34" charset="0"/>
              </a:rPr>
              <a:t>© Fortinet Inc. All Rights Reserved.</a:t>
            </a:r>
          </a:p>
        </p:txBody>
      </p:sp>
      <p:pic>
        <p:nvPicPr>
          <p:cNvPr id="6" name="Picture 5">
            <a:extLst>
              <a:ext uri="{FF2B5EF4-FFF2-40B4-BE49-F238E27FC236}">
                <a16:creationId xmlns:a16="http://schemas.microsoft.com/office/drawing/2014/main" id="{DAF13C7A-2ACA-3145-8E42-86979311783B}"/>
              </a:ext>
            </a:extLst>
          </p:cNvPr>
          <p:cNvPicPr>
            <a:picLocks noChangeAspect="1"/>
          </p:cNvPicPr>
          <p:nvPr userDrawn="1"/>
        </p:nvPicPr>
        <p:blipFill>
          <a:blip r:embed="rId23"/>
          <a:stretch>
            <a:fillRect/>
          </a:stretch>
        </p:blipFill>
        <p:spPr>
          <a:xfrm flipH="1" flipV="1">
            <a:off x="11216640" y="0"/>
            <a:ext cx="975360" cy="225084"/>
          </a:xfrm>
          <a:prstGeom prst="rect">
            <a:avLst/>
          </a:prstGeom>
        </p:spPr>
      </p:pic>
    </p:spTree>
    <p:extLst>
      <p:ext uri="{BB962C8B-B14F-4D97-AF65-F5344CB8AC3E}">
        <p14:creationId xmlns:p14="http://schemas.microsoft.com/office/powerpoint/2010/main" val="3227409675"/>
      </p:ext>
    </p:extLst>
  </p:cSld>
  <p:clrMap bg1="lt1" tx1="dk1" bg2="lt2" tx2="dk2" accent1="accent1" accent2="accent2" accent3="accent3" accent4="accent4" accent5="accent5" accent6="accent6" hlink="hlink" folHlink="folHlink"/>
  <p:sldLayoutIdLst>
    <p:sldLayoutId id="2147483756" r:id="rId1"/>
    <p:sldLayoutId id="2147483719" r:id="rId2"/>
    <p:sldLayoutId id="2147483720" r:id="rId3"/>
    <p:sldLayoutId id="2147483721" r:id="rId4"/>
    <p:sldLayoutId id="2147483661" r:id="rId5"/>
    <p:sldLayoutId id="2147483732" r:id="rId6"/>
    <p:sldLayoutId id="2147483726" r:id="rId7"/>
    <p:sldLayoutId id="2147483730" r:id="rId8"/>
    <p:sldLayoutId id="2147483658" r:id="rId9"/>
    <p:sldLayoutId id="2147483727" r:id="rId10"/>
    <p:sldLayoutId id="2147483659" r:id="rId11"/>
    <p:sldLayoutId id="2147483708" r:id="rId12"/>
    <p:sldLayoutId id="2147483660" r:id="rId13"/>
    <p:sldLayoutId id="2147483705" r:id="rId14"/>
    <p:sldLayoutId id="2147483707" r:id="rId15"/>
    <p:sldLayoutId id="2147483710" r:id="rId16"/>
    <p:sldLayoutId id="2147483711" r:id="rId17"/>
    <p:sldLayoutId id="2147483714" r:id="rId18"/>
    <p:sldLayoutId id="2147483716" r:id="rId19"/>
    <p:sldLayoutId id="2147483718" r:id="rId2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5ACBF0"/>
          </p15:clr>
        </p15:guide>
        <p15:guide id="2" orient="horz" pos="2160" userDrawn="1">
          <p15:clr>
            <a:srgbClr val="5ACBF0"/>
          </p15:clr>
        </p15:guide>
        <p15:guide id="3" pos="216" userDrawn="1">
          <p15:clr>
            <a:srgbClr val="5ACBF0"/>
          </p15:clr>
        </p15:guide>
        <p15:guide id="4" pos="7464" userDrawn="1">
          <p15:clr>
            <a:srgbClr val="5ACBF0"/>
          </p15:clr>
        </p15:guide>
        <p15:guide id="5" orient="horz" pos="840" userDrawn="1">
          <p15:clr>
            <a:srgbClr val="5ACBF0"/>
          </p15:clr>
        </p15:guide>
        <p15:guide id="6" orient="horz" pos="1864" userDrawn="1">
          <p15:clr>
            <a:srgbClr val="5ACBF0"/>
          </p15:clr>
        </p15:guide>
        <p15:guide id="7" orient="horz" pos="2886" userDrawn="1">
          <p15:clr>
            <a:srgbClr val="5ACBF0"/>
          </p15:clr>
        </p15:guide>
        <p15:guide id="8" orient="horz" pos="3893" userDrawn="1">
          <p15:clr>
            <a:srgbClr val="5ACBF0"/>
          </p15:clr>
        </p15:guide>
        <p15:guide id="9" pos="1498" userDrawn="1">
          <p15:clr>
            <a:srgbClr val="5ACBF0"/>
          </p15:clr>
        </p15:guide>
        <p15:guide id="10" pos="1600" userDrawn="1">
          <p15:clr>
            <a:srgbClr val="5ACBF0"/>
          </p15:clr>
        </p15:guide>
        <p15:guide id="11" pos="2644" userDrawn="1">
          <p15:clr>
            <a:srgbClr val="5ACBF0"/>
          </p15:clr>
        </p15:guide>
        <p15:guide id="12" pos="2747" userDrawn="1">
          <p15:clr>
            <a:srgbClr val="5ACBF0"/>
          </p15:clr>
        </p15:guide>
        <p15:guide id="13" pos="3792" userDrawn="1">
          <p15:clr>
            <a:srgbClr val="5ACBF0"/>
          </p15:clr>
        </p15:guide>
        <p15:guide id="14" pos="3888" userDrawn="1">
          <p15:clr>
            <a:srgbClr val="5ACBF0"/>
          </p15:clr>
        </p15:guide>
        <p15:guide id="15" pos="4934" userDrawn="1">
          <p15:clr>
            <a:srgbClr val="5ACBF0"/>
          </p15:clr>
        </p15:guide>
        <p15:guide id="16" pos="5034" userDrawn="1">
          <p15:clr>
            <a:srgbClr val="5ACBF0"/>
          </p15:clr>
        </p15:guide>
        <p15:guide id="17" pos="6081" userDrawn="1">
          <p15:clr>
            <a:srgbClr val="5ACBF0"/>
          </p15:clr>
        </p15:guide>
        <p15:guide id="18" pos="6183" userDrawn="1">
          <p15:clr>
            <a:srgbClr val="5ACBF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C10B4-39B3-274E-9BA1-3B3B92A8FC7A}"/>
              </a:ext>
            </a:extLst>
          </p:cNvPr>
          <p:cNvSpPr>
            <a:spLocks noGrp="1"/>
          </p:cNvSpPr>
          <p:nvPr>
            <p:ph type="ctrTitle"/>
          </p:nvPr>
        </p:nvSpPr>
        <p:spPr/>
        <p:txBody>
          <a:bodyPr/>
          <a:lstStyle/>
          <a:p>
            <a:r>
              <a:rPr lang="en-US" altLang="zh-CN" sz="4000" dirty="0"/>
              <a:t>Azure </a:t>
            </a:r>
            <a:r>
              <a:rPr lang="zh-CN" altLang="en-US" sz="4000" dirty="0"/>
              <a:t> </a:t>
            </a:r>
            <a:r>
              <a:rPr lang="en-US" altLang="zh-CN" sz="4000" dirty="0"/>
              <a:t>GWLB</a:t>
            </a:r>
            <a:r>
              <a:rPr lang="zh-CN" altLang="en-US" sz="4000" dirty="0"/>
              <a:t>集成</a:t>
            </a:r>
            <a:r>
              <a:rPr lang="en-US" altLang="zh-CN" sz="4000" dirty="0"/>
              <a:t>FG</a:t>
            </a:r>
            <a:endParaRPr lang="en-US" sz="4000" dirty="0"/>
          </a:p>
        </p:txBody>
      </p:sp>
    </p:spTree>
    <p:extLst>
      <p:ext uri="{BB962C8B-B14F-4D97-AF65-F5344CB8AC3E}">
        <p14:creationId xmlns:p14="http://schemas.microsoft.com/office/powerpoint/2010/main" val="1312674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FG </a:t>
            </a:r>
            <a:r>
              <a:rPr lang="zh-CN" altLang="en-US" dirty="0"/>
              <a:t>配置</a:t>
            </a:r>
          </a:p>
        </p:txBody>
      </p:sp>
      <p:sp>
        <p:nvSpPr>
          <p:cNvPr id="2" name="TextBox 5">
            <a:extLst>
              <a:ext uri="{FF2B5EF4-FFF2-40B4-BE49-F238E27FC236}">
                <a16:creationId xmlns:a16="http://schemas.microsoft.com/office/drawing/2014/main" id="{F3DEAB5C-DFFA-5440-8F95-42837F4EF34A}"/>
              </a:ext>
            </a:extLst>
          </p:cNvPr>
          <p:cNvSpPr txBox="1"/>
          <p:nvPr/>
        </p:nvSpPr>
        <p:spPr>
          <a:xfrm>
            <a:off x="2950563" y="2245890"/>
            <a:ext cx="3230953" cy="4655121"/>
          </a:xfrm>
          <a:prstGeom prst="rect">
            <a:avLst/>
          </a:prstGeom>
          <a:noFill/>
        </p:spPr>
        <p:txBody>
          <a:bodyPr wrap="square" rtlCol="0">
            <a:spAutoFit/>
          </a:bodyPr>
          <a:lstStyle/>
          <a:p>
            <a:pPr defTabSz="457189">
              <a:lnSpc>
                <a:spcPct val="90000"/>
              </a:lnSpc>
              <a:spcBef>
                <a:spcPts val="300"/>
              </a:spcBef>
            </a:pPr>
            <a:r>
              <a:rPr lang="en-US" altLang="zh-CN" sz="1000" dirty="0">
                <a:solidFill>
                  <a:srgbClr val="000000"/>
                </a:solidFill>
                <a:cs typeface="Arial" panose="020B0604020202020204" pitchFamily="34" charset="0"/>
              </a:rPr>
              <a:t>config system interface</a:t>
            </a:r>
          </a:p>
          <a:p>
            <a:pPr defTabSz="457189">
              <a:lnSpc>
                <a:spcPct val="90000"/>
              </a:lnSpc>
              <a:spcBef>
                <a:spcPts val="300"/>
              </a:spcBef>
            </a:pPr>
            <a:r>
              <a:rPr lang="en-US" altLang="zh-CN" sz="1000" dirty="0">
                <a:solidFill>
                  <a:srgbClr val="000000"/>
                </a:solidFill>
                <a:cs typeface="Arial" panose="020B0604020202020204" pitchFamily="34" charset="0"/>
              </a:rPr>
              <a:t>    edit "port1"</a:t>
            </a:r>
          </a:p>
          <a:p>
            <a:pPr defTabSz="457189">
              <a:lnSpc>
                <a:spcPct val="90000"/>
              </a:lnSpc>
              <a:spcBef>
                <a:spcPts val="300"/>
              </a:spcBef>
            </a:pPr>
            <a:r>
              <a:rPr lang="en-US" altLang="zh-CN" sz="1000" dirty="0">
                <a:solidFill>
                  <a:srgbClr val="000000"/>
                </a:solidFill>
                <a:cs typeface="Arial" panose="020B0604020202020204" pitchFamily="34" charset="0"/>
              </a:rPr>
              <a:t>        set </a:t>
            </a:r>
            <a:r>
              <a:rPr lang="en-US" altLang="zh-CN" sz="1000" dirty="0" err="1">
                <a:solidFill>
                  <a:srgbClr val="000000"/>
                </a:solidFill>
                <a:cs typeface="Arial" panose="020B0604020202020204" pitchFamily="34" charset="0"/>
              </a:rPr>
              <a:t>vdom</a:t>
            </a:r>
            <a:r>
              <a:rPr lang="en-US" altLang="zh-CN" sz="1000" dirty="0">
                <a:solidFill>
                  <a:srgbClr val="000000"/>
                </a:solidFill>
                <a:cs typeface="Arial" panose="020B0604020202020204" pitchFamily="34" charset="0"/>
              </a:rPr>
              <a:t> "root"</a:t>
            </a:r>
          </a:p>
          <a:p>
            <a:pPr defTabSz="457189">
              <a:lnSpc>
                <a:spcPct val="90000"/>
              </a:lnSpc>
              <a:spcBef>
                <a:spcPts val="300"/>
              </a:spcBef>
            </a:pPr>
            <a:r>
              <a:rPr lang="en-US" altLang="zh-CN" sz="1000" dirty="0">
                <a:solidFill>
                  <a:srgbClr val="000000"/>
                </a:solidFill>
                <a:cs typeface="Arial" panose="020B0604020202020204" pitchFamily="34" charset="0"/>
              </a:rPr>
              <a:t>        set mode </a:t>
            </a:r>
            <a:r>
              <a:rPr lang="en-US" altLang="zh-CN" sz="1000" dirty="0" err="1">
                <a:solidFill>
                  <a:srgbClr val="000000"/>
                </a:solidFill>
                <a:cs typeface="Arial" panose="020B0604020202020204" pitchFamily="34" charset="0"/>
              </a:rPr>
              <a:t>dhcp</a:t>
            </a:r>
            <a:endParaRPr lang="en-US" altLang="zh-CN" sz="1000" dirty="0">
              <a:solidFill>
                <a:srgbClr val="000000"/>
              </a:solidFill>
              <a:cs typeface="Arial" panose="020B0604020202020204" pitchFamily="34" charset="0"/>
            </a:endParaRPr>
          </a:p>
          <a:p>
            <a:pPr defTabSz="457189">
              <a:lnSpc>
                <a:spcPct val="90000"/>
              </a:lnSpc>
              <a:spcBef>
                <a:spcPts val="300"/>
              </a:spcBef>
            </a:pPr>
            <a:r>
              <a:rPr lang="en-US" altLang="zh-CN" sz="1000" dirty="0">
                <a:solidFill>
                  <a:srgbClr val="000000"/>
                </a:solidFill>
                <a:cs typeface="Arial" panose="020B0604020202020204" pitchFamily="34" charset="0"/>
              </a:rPr>
              <a:t>        set </a:t>
            </a:r>
            <a:r>
              <a:rPr lang="en-US" altLang="zh-CN" sz="1000" dirty="0" err="1">
                <a:solidFill>
                  <a:srgbClr val="000000"/>
                </a:solidFill>
                <a:cs typeface="Arial" panose="020B0604020202020204" pitchFamily="34" charset="0"/>
              </a:rPr>
              <a:t>allowaccess</a:t>
            </a:r>
            <a:r>
              <a:rPr lang="en-US" altLang="zh-CN" sz="1000" dirty="0">
                <a:solidFill>
                  <a:srgbClr val="000000"/>
                </a:solidFill>
                <a:cs typeface="Arial" panose="020B0604020202020204" pitchFamily="34" charset="0"/>
              </a:rPr>
              <a:t> probe-response</a:t>
            </a:r>
          </a:p>
          <a:p>
            <a:pPr defTabSz="457189">
              <a:lnSpc>
                <a:spcPct val="90000"/>
              </a:lnSpc>
              <a:spcBef>
                <a:spcPts val="300"/>
              </a:spcBef>
            </a:pPr>
            <a:r>
              <a:rPr lang="en-US" altLang="zh-CN" sz="1000" dirty="0">
                <a:solidFill>
                  <a:srgbClr val="000000"/>
                </a:solidFill>
                <a:cs typeface="Arial" panose="020B0604020202020204" pitchFamily="34" charset="0"/>
              </a:rPr>
              <a:t>        set description "Provider"</a:t>
            </a:r>
          </a:p>
          <a:p>
            <a:pPr defTabSz="457189">
              <a:lnSpc>
                <a:spcPct val="90000"/>
              </a:lnSpc>
              <a:spcBef>
                <a:spcPts val="300"/>
              </a:spcBef>
            </a:pPr>
            <a:r>
              <a:rPr lang="en-US" altLang="zh-CN" sz="1000" dirty="0">
                <a:solidFill>
                  <a:srgbClr val="000000"/>
                </a:solidFill>
                <a:cs typeface="Arial" panose="020B0604020202020204" pitchFamily="34" charset="0"/>
              </a:rPr>
              <a:t>        set </a:t>
            </a:r>
            <a:r>
              <a:rPr lang="en-US" altLang="zh-CN" sz="1000" dirty="0" err="1">
                <a:solidFill>
                  <a:srgbClr val="000000"/>
                </a:solidFill>
                <a:cs typeface="Arial" panose="020B0604020202020204" pitchFamily="34" charset="0"/>
              </a:rPr>
              <a:t>defaultgw</a:t>
            </a:r>
            <a:r>
              <a:rPr lang="en-US" altLang="zh-CN" sz="1000" dirty="0">
                <a:solidFill>
                  <a:srgbClr val="000000"/>
                </a:solidFill>
                <a:cs typeface="Arial" panose="020B0604020202020204" pitchFamily="34" charset="0"/>
              </a:rPr>
              <a:t> disable</a:t>
            </a:r>
          </a:p>
          <a:p>
            <a:pPr defTabSz="457189">
              <a:lnSpc>
                <a:spcPct val="90000"/>
              </a:lnSpc>
              <a:spcBef>
                <a:spcPts val="300"/>
              </a:spcBef>
            </a:pPr>
            <a:r>
              <a:rPr lang="en-US" altLang="zh-CN" sz="1000" dirty="0">
                <a:solidFill>
                  <a:srgbClr val="FF0000"/>
                </a:solidFill>
                <a:cs typeface="Arial" panose="020B0604020202020204" pitchFamily="34" charset="0"/>
              </a:rPr>
              <a:t>        set </a:t>
            </a:r>
            <a:r>
              <a:rPr lang="en-US" altLang="zh-CN" sz="1000" dirty="0" err="1">
                <a:solidFill>
                  <a:srgbClr val="FF0000"/>
                </a:solidFill>
                <a:cs typeface="Arial" panose="020B0604020202020204" pitchFamily="34" charset="0"/>
              </a:rPr>
              <a:t>mtu</a:t>
            </a:r>
            <a:r>
              <a:rPr lang="en-US" altLang="zh-CN" sz="1000" dirty="0">
                <a:solidFill>
                  <a:srgbClr val="FF0000"/>
                </a:solidFill>
                <a:cs typeface="Arial" panose="020B0604020202020204" pitchFamily="34" charset="0"/>
              </a:rPr>
              <a:t>-override enable</a:t>
            </a:r>
          </a:p>
          <a:p>
            <a:pPr defTabSz="457189">
              <a:lnSpc>
                <a:spcPct val="90000"/>
              </a:lnSpc>
              <a:spcBef>
                <a:spcPts val="300"/>
              </a:spcBef>
            </a:pPr>
            <a:r>
              <a:rPr lang="en-US" altLang="zh-CN" sz="1000" dirty="0">
                <a:solidFill>
                  <a:srgbClr val="FF0000"/>
                </a:solidFill>
                <a:cs typeface="Arial" panose="020B0604020202020204" pitchFamily="34" charset="0"/>
              </a:rPr>
              <a:t>        set </a:t>
            </a:r>
            <a:r>
              <a:rPr lang="en-US" altLang="zh-CN" sz="1000" dirty="0" err="1">
                <a:solidFill>
                  <a:srgbClr val="FF0000"/>
                </a:solidFill>
                <a:cs typeface="Arial" panose="020B0604020202020204" pitchFamily="34" charset="0"/>
              </a:rPr>
              <a:t>mtu</a:t>
            </a:r>
            <a:r>
              <a:rPr lang="en-US" altLang="zh-CN" sz="1000" dirty="0">
                <a:solidFill>
                  <a:srgbClr val="FF0000"/>
                </a:solidFill>
                <a:cs typeface="Arial" panose="020B0604020202020204" pitchFamily="34" charset="0"/>
              </a:rPr>
              <a:t> 1570</a:t>
            </a:r>
          </a:p>
          <a:p>
            <a:pPr defTabSz="457189">
              <a:lnSpc>
                <a:spcPct val="90000"/>
              </a:lnSpc>
              <a:spcBef>
                <a:spcPts val="300"/>
              </a:spcBef>
            </a:pPr>
            <a:r>
              <a:rPr lang="en-US" altLang="zh-CN" sz="1000" dirty="0">
                <a:solidFill>
                  <a:srgbClr val="000000"/>
                </a:solidFill>
                <a:cs typeface="Arial" panose="020B0604020202020204" pitchFamily="34" charset="0"/>
              </a:rPr>
              <a:t>    next</a:t>
            </a:r>
          </a:p>
          <a:p>
            <a:pPr defTabSz="457189">
              <a:lnSpc>
                <a:spcPct val="90000"/>
              </a:lnSpc>
              <a:spcBef>
                <a:spcPts val="300"/>
              </a:spcBef>
            </a:pPr>
            <a:r>
              <a:rPr lang="en-US" altLang="zh-CN" sz="1000" dirty="0">
                <a:solidFill>
                  <a:srgbClr val="000000"/>
                </a:solidFill>
                <a:cs typeface="Arial" panose="020B0604020202020204" pitchFamily="34" charset="0"/>
              </a:rPr>
              <a:t>    ...</a:t>
            </a:r>
          </a:p>
          <a:p>
            <a:pPr defTabSz="457189">
              <a:lnSpc>
                <a:spcPct val="90000"/>
              </a:lnSpc>
              <a:spcBef>
                <a:spcPts val="300"/>
              </a:spcBef>
            </a:pPr>
            <a:r>
              <a:rPr lang="en-US" altLang="zh-CN" sz="1000" dirty="0">
                <a:solidFill>
                  <a:srgbClr val="8E8E8E"/>
                </a:solidFill>
                <a:cs typeface="Arial" panose="020B0604020202020204" pitchFamily="34" charset="0"/>
              </a:rPr>
              <a:t>    edit "</a:t>
            </a:r>
            <a:r>
              <a:rPr lang="en-US" altLang="zh-CN" sz="1000" dirty="0" err="1">
                <a:solidFill>
                  <a:srgbClr val="8E8E8E"/>
                </a:solidFill>
                <a:cs typeface="Arial" panose="020B0604020202020204" pitchFamily="34" charset="0"/>
              </a:rPr>
              <a:t>extvxlan</a:t>
            </a:r>
            <a:r>
              <a:rPr lang="en-US" altLang="zh-CN" sz="1000" dirty="0">
                <a:solidFill>
                  <a:srgbClr val="8E8E8E"/>
                </a:solidFill>
                <a:cs typeface="Arial" panose="020B0604020202020204" pitchFamily="34" charset="0"/>
              </a:rPr>
              <a:t>"</a:t>
            </a:r>
          </a:p>
          <a:p>
            <a:pPr defTabSz="457189">
              <a:lnSpc>
                <a:spcPct val="90000"/>
              </a:lnSpc>
              <a:spcBef>
                <a:spcPts val="300"/>
              </a:spcBef>
            </a:pPr>
            <a:r>
              <a:rPr lang="en-US" altLang="zh-CN" sz="1000" dirty="0">
                <a:solidFill>
                  <a:srgbClr val="8E8E8E"/>
                </a:solidFill>
                <a:cs typeface="Arial" panose="020B0604020202020204" pitchFamily="34" charset="0"/>
              </a:rPr>
              <a:t>        set </a:t>
            </a:r>
            <a:r>
              <a:rPr lang="en-US" altLang="zh-CN" sz="1000" dirty="0" err="1">
                <a:solidFill>
                  <a:srgbClr val="8E8E8E"/>
                </a:solidFill>
                <a:cs typeface="Arial" panose="020B0604020202020204" pitchFamily="34" charset="0"/>
              </a:rPr>
              <a:t>vdom</a:t>
            </a:r>
            <a:r>
              <a:rPr lang="en-US" altLang="zh-CN" sz="1000" dirty="0">
                <a:solidFill>
                  <a:srgbClr val="8E8E8E"/>
                </a:solidFill>
                <a:cs typeface="Arial" panose="020B0604020202020204" pitchFamily="34" charset="0"/>
              </a:rPr>
              <a:t> "root"</a:t>
            </a:r>
          </a:p>
          <a:p>
            <a:pPr defTabSz="457189">
              <a:lnSpc>
                <a:spcPct val="90000"/>
              </a:lnSpc>
              <a:spcBef>
                <a:spcPts val="300"/>
              </a:spcBef>
            </a:pPr>
            <a:r>
              <a:rPr lang="en-US" altLang="zh-CN" sz="1000" dirty="0">
                <a:solidFill>
                  <a:srgbClr val="8E8E8E"/>
                </a:solidFill>
                <a:cs typeface="Arial" panose="020B0604020202020204" pitchFamily="34" charset="0"/>
              </a:rPr>
              <a:t>        set type </a:t>
            </a:r>
            <a:r>
              <a:rPr lang="en-US" altLang="zh-CN" sz="1000" dirty="0" err="1">
                <a:solidFill>
                  <a:srgbClr val="8E8E8E"/>
                </a:solidFill>
                <a:cs typeface="Arial" panose="020B0604020202020204" pitchFamily="34" charset="0"/>
              </a:rPr>
              <a:t>vxlan</a:t>
            </a:r>
            <a:endParaRPr lang="en-US" altLang="zh-CN" sz="1000" dirty="0">
              <a:solidFill>
                <a:srgbClr val="8E8E8E"/>
              </a:solidFill>
              <a:cs typeface="Arial" panose="020B0604020202020204" pitchFamily="34" charset="0"/>
            </a:endParaRPr>
          </a:p>
          <a:p>
            <a:pPr defTabSz="457189">
              <a:lnSpc>
                <a:spcPct val="90000"/>
              </a:lnSpc>
              <a:spcBef>
                <a:spcPts val="300"/>
              </a:spcBef>
            </a:pPr>
            <a:r>
              <a:rPr lang="en-US" altLang="zh-CN" sz="1000" dirty="0">
                <a:solidFill>
                  <a:srgbClr val="8E8E8E"/>
                </a:solidFill>
                <a:cs typeface="Arial" panose="020B0604020202020204" pitchFamily="34" charset="0"/>
              </a:rPr>
              <a:t>        set </a:t>
            </a:r>
            <a:r>
              <a:rPr lang="en-US" altLang="zh-CN" sz="1000" dirty="0" err="1">
                <a:solidFill>
                  <a:srgbClr val="8E8E8E"/>
                </a:solidFill>
                <a:cs typeface="Arial" panose="020B0604020202020204" pitchFamily="34" charset="0"/>
              </a:rPr>
              <a:t>snmp</a:t>
            </a:r>
            <a:r>
              <a:rPr lang="en-US" altLang="zh-CN" sz="1000" dirty="0">
                <a:solidFill>
                  <a:srgbClr val="8E8E8E"/>
                </a:solidFill>
                <a:cs typeface="Arial" panose="020B0604020202020204" pitchFamily="34" charset="0"/>
              </a:rPr>
              <a:t>-index 6</a:t>
            </a:r>
          </a:p>
          <a:p>
            <a:pPr defTabSz="457189">
              <a:lnSpc>
                <a:spcPct val="90000"/>
              </a:lnSpc>
              <a:spcBef>
                <a:spcPts val="300"/>
              </a:spcBef>
            </a:pPr>
            <a:r>
              <a:rPr lang="en-US" altLang="zh-CN" sz="1000" dirty="0">
                <a:solidFill>
                  <a:srgbClr val="8E8E8E"/>
                </a:solidFill>
                <a:cs typeface="Arial" panose="020B0604020202020204" pitchFamily="34" charset="0"/>
              </a:rPr>
              <a:t>        set interface "port1“</a:t>
            </a:r>
          </a:p>
          <a:p>
            <a:pPr defTabSz="457189">
              <a:lnSpc>
                <a:spcPct val="90000"/>
              </a:lnSpc>
              <a:spcBef>
                <a:spcPts val="300"/>
              </a:spcBef>
            </a:pPr>
            <a:r>
              <a:rPr lang="en-US" altLang="zh-CN" sz="1000" dirty="0">
                <a:solidFill>
                  <a:srgbClr val="8E8E8E"/>
                </a:solidFill>
                <a:cs typeface="Arial" panose="020B0604020202020204" pitchFamily="34" charset="0"/>
              </a:rPr>
              <a:t>        set ident-accept enable</a:t>
            </a:r>
          </a:p>
          <a:p>
            <a:pPr defTabSz="457189">
              <a:lnSpc>
                <a:spcPct val="90000"/>
              </a:lnSpc>
              <a:spcBef>
                <a:spcPts val="300"/>
              </a:spcBef>
            </a:pPr>
            <a:r>
              <a:rPr lang="en-US" altLang="zh-CN" sz="1000" dirty="0">
                <a:solidFill>
                  <a:srgbClr val="8E8E8E"/>
                </a:solidFill>
                <a:cs typeface="Arial" panose="020B0604020202020204" pitchFamily="34" charset="0"/>
              </a:rPr>
              <a:t>    next</a:t>
            </a:r>
          </a:p>
          <a:p>
            <a:pPr defTabSz="457189">
              <a:lnSpc>
                <a:spcPct val="90000"/>
              </a:lnSpc>
              <a:spcBef>
                <a:spcPts val="300"/>
              </a:spcBef>
            </a:pPr>
            <a:r>
              <a:rPr lang="en-US" altLang="zh-CN" sz="1000" dirty="0">
                <a:solidFill>
                  <a:srgbClr val="8E8E8E"/>
                </a:solidFill>
                <a:cs typeface="Arial" panose="020B0604020202020204" pitchFamily="34" charset="0"/>
              </a:rPr>
              <a:t>    edit "</a:t>
            </a:r>
            <a:r>
              <a:rPr lang="en-US" altLang="zh-CN" sz="1000" dirty="0" err="1">
                <a:solidFill>
                  <a:srgbClr val="8E8E8E"/>
                </a:solidFill>
                <a:cs typeface="Arial" panose="020B0604020202020204" pitchFamily="34" charset="0"/>
              </a:rPr>
              <a:t>intvxlan</a:t>
            </a:r>
            <a:r>
              <a:rPr lang="en-US" altLang="zh-CN" sz="1000" dirty="0">
                <a:solidFill>
                  <a:srgbClr val="8E8E8E"/>
                </a:solidFill>
                <a:cs typeface="Arial" panose="020B0604020202020204" pitchFamily="34" charset="0"/>
              </a:rPr>
              <a:t>"</a:t>
            </a:r>
          </a:p>
          <a:p>
            <a:pPr defTabSz="457189">
              <a:lnSpc>
                <a:spcPct val="90000"/>
              </a:lnSpc>
              <a:spcBef>
                <a:spcPts val="300"/>
              </a:spcBef>
            </a:pPr>
            <a:r>
              <a:rPr lang="en-US" altLang="zh-CN" sz="1000" dirty="0">
                <a:solidFill>
                  <a:srgbClr val="8E8E8E"/>
                </a:solidFill>
                <a:cs typeface="Arial" panose="020B0604020202020204" pitchFamily="34" charset="0"/>
              </a:rPr>
              <a:t>        set </a:t>
            </a:r>
            <a:r>
              <a:rPr lang="en-US" altLang="zh-CN" sz="1000" dirty="0" err="1">
                <a:solidFill>
                  <a:srgbClr val="8E8E8E"/>
                </a:solidFill>
                <a:cs typeface="Arial" panose="020B0604020202020204" pitchFamily="34" charset="0"/>
              </a:rPr>
              <a:t>vdom</a:t>
            </a:r>
            <a:r>
              <a:rPr lang="en-US" altLang="zh-CN" sz="1000" dirty="0">
                <a:solidFill>
                  <a:srgbClr val="8E8E8E"/>
                </a:solidFill>
                <a:cs typeface="Arial" panose="020B0604020202020204" pitchFamily="34" charset="0"/>
              </a:rPr>
              <a:t> "root"</a:t>
            </a:r>
          </a:p>
          <a:p>
            <a:pPr defTabSz="457189">
              <a:lnSpc>
                <a:spcPct val="90000"/>
              </a:lnSpc>
              <a:spcBef>
                <a:spcPts val="300"/>
              </a:spcBef>
            </a:pPr>
            <a:r>
              <a:rPr lang="en-US" altLang="zh-CN" sz="1000" dirty="0">
                <a:solidFill>
                  <a:srgbClr val="8E8E8E"/>
                </a:solidFill>
                <a:cs typeface="Arial" panose="020B0604020202020204" pitchFamily="34" charset="0"/>
              </a:rPr>
              <a:t>        set type </a:t>
            </a:r>
            <a:r>
              <a:rPr lang="en-US" altLang="zh-CN" sz="1000" dirty="0" err="1">
                <a:solidFill>
                  <a:srgbClr val="8E8E8E"/>
                </a:solidFill>
                <a:cs typeface="Arial" panose="020B0604020202020204" pitchFamily="34" charset="0"/>
              </a:rPr>
              <a:t>vxlan</a:t>
            </a:r>
            <a:endParaRPr lang="en-US" altLang="zh-CN" sz="1000" dirty="0">
              <a:solidFill>
                <a:srgbClr val="8E8E8E"/>
              </a:solidFill>
              <a:cs typeface="Arial" panose="020B0604020202020204" pitchFamily="34" charset="0"/>
            </a:endParaRPr>
          </a:p>
          <a:p>
            <a:pPr defTabSz="457189">
              <a:lnSpc>
                <a:spcPct val="90000"/>
              </a:lnSpc>
              <a:spcBef>
                <a:spcPts val="300"/>
              </a:spcBef>
            </a:pPr>
            <a:r>
              <a:rPr lang="en-US" altLang="zh-CN" sz="1000" dirty="0">
                <a:solidFill>
                  <a:srgbClr val="8E8E8E"/>
                </a:solidFill>
                <a:cs typeface="Arial" panose="020B0604020202020204" pitchFamily="34" charset="0"/>
              </a:rPr>
              <a:t>        set </a:t>
            </a:r>
            <a:r>
              <a:rPr lang="en-US" altLang="zh-CN" sz="1000" dirty="0" err="1">
                <a:solidFill>
                  <a:srgbClr val="8E8E8E"/>
                </a:solidFill>
                <a:cs typeface="Arial" panose="020B0604020202020204" pitchFamily="34" charset="0"/>
              </a:rPr>
              <a:t>snmp</a:t>
            </a:r>
            <a:r>
              <a:rPr lang="en-US" altLang="zh-CN" sz="1000" dirty="0">
                <a:solidFill>
                  <a:srgbClr val="8E8E8E"/>
                </a:solidFill>
                <a:cs typeface="Arial" panose="020B0604020202020204" pitchFamily="34" charset="0"/>
              </a:rPr>
              <a:t>-index 7</a:t>
            </a:r>
          </a:p>
          <a:p>
            <a:pPr defTabSz="457189">
              <a:lnSpc>
                <a:spcPct val="90000"/>
              </a:lnSpc>
              <a:spcBef>
                <a:spcPts val="300"/>
              </a:spcBef>
            </a:pPr>
            <a:r>
              <a:rPr lang="en-US" altLang="zh-CN" sz="1000" dirty="0">
                <a:solidFill>
                  <a:srgbClr val="8E8E8E"/>
                </a:solidFill>
                <a:cs typeface="Arial" panose="020B0604020202020204" pitchFamily="34" charset="0"/>
              </a:rPr>
              <a:t>        set interface "port1“</a:t>
            </a:r>
          </a:p>
          <a:p>
            <a:pPr defTabSz="457189">
              <a:lnSpc>
                <a:spcPct val="90000"/>
              </a:lnSpc>
              <a:spcBef>
                <a:spcPts val="300"/>
              </a:spcBef>
            </a:pPr>
            <a:r>
              <a:rPr lang="en-US" altLang="zh-CN" sz="1000" dirty="0">
                <a:solidFill>
                  <a:srgbClr val="8E8E8E"/>
                </a:solidFill>
                <a:cs typeface="Arial" panose="020B0604020202020204" pitchFamily="34" charset="0"/>
              </a:rPr>
              <a:t>        set ident-accept enable</a:t>
            </a:r>
          </a:p>
          <a:p>
            <a:pPr defTabSz="457189">
              <a:lnSpc>
                <a:spcPct val="90000"/>
              </a:lnSpc>
              <a:spcBef>
                <a:spcPts val="300"/>
              </a:spcBef>
            </a:pPr>
            <a:r>
              <a:rPr lang="en-US" altLang="zh-CN" sz="1000" dirty="0">
                <a:solidFill>
                  <a:srgbClr val="8E8E8E"/>
                </a:solidFill>
                <a:cs typeface="Arial" panose="020B0604020202020204" pitchFamily="34" charset="0"/>
              </a:rPr>
              <a:t>    next</a:t>
            </a:r>
          </a:p>
          <a:p>
            <a:pPr defTabSz="457189">
              <a:lnSpc>
                <a:spcPct val="90000"/>
              </a:lnSpc>
              <a:spcBef>
                <a:spcPts val="300"/>
              </a:spcBef>
            </a:pPr>
            <a:r>
              <a:rPr lang="en-US" altLang="zh-CN" sz="1000" dirty="0">
                <a:solidFill>
                  <a:srgbClr val="000000"/>
                </a:solidFill>
                <a:cs typeface="Arial" panose="020B0604020202020204" pitchFamily="34" charset="0"/>
              </a:rPr>
              <a:t>end</a:t>
            </a:r>
            <a:endParaRPr lang="zh-CN" altLang="en-US" sz="1000" dirty="0">
              <a:solidFill>
                <a:srgbClr val="000000"/>
              </a:solidFill>
              <a:cs typeface="Arial" panose="020B0604020202020204" pitchFamily="34" charset="0"/>
            </a:endParaRPr>
          </a:p>
        </p:txBody>
      </p:sp>
      <p:sp>
        <p:nvSpPr>
          <p:cNvPr id="3" name="TextBox 5">
            <a:extLst>
              <a:ext uri="{FF2B5EF4-FFF2-40B4-BE49-F238E27FC236}">
                <a16:creationId xmlns:a16="http://schemas.microsoft.com/office/drawing/2014/main" id="{D112C4B1-CDA9-C952-82F3-ABB49E73F532}"/>
              </a:ext>
            </a:extLst>
          </p:cNvPr>
          <p:cNvSpPr txBox="1"/>
          <p:nvPr/>
        </p:nvSpPr>
        <p:spPr>
          <a:xfrm>
            <a:off x="265778" y="2265019"/>
            <a:ext cx="3230953" cy="4124206"/>
          </a:xfrm>
          <a:prstGeom prst="rect">
            <a:avLst/>
          </a:prstGeom>
          <a:noFill/>
        </p:spPr>
        <p:txBody>
          <a:bodyPr wrap="square" rtlCol="0">
            <a:spAutoFit/>
          </a:bodyPr>
          <a:lstStyle/>
          <a:p>
            <a:pPr defTabSz="457189">
              <a:lnSpc>
                <a:spcPct val="90000"/>
              </a:lnSpc>
              <a:spcBef>
                <a:spcPts val="300"/>
              </a:spcBef>
            </a:pPr>
            <a:r>
              <a:rPr lang="en-US" altLang="zh-CN" sz="1000" dirty="0">
                <a:solidFill>
                  <a:srgbClr val="000000"/>
                </a:solidFill>
                <a:cs typeface="Arial" panose="020B0604020202020204" pitchFamily="34" charset="0"/>
              </a:rPr>
              <a:t>config system probe-response</a:t>
            </a:r>
          </a:p>
          <a:p>
            <a:pPr defTabSz="457189">
              <a:lnSpc>
                <a:spcPct val="90000"/>
              </a:lnSpc>
              <a:spcBef>
                <a:spcPts val="300"/>
              </a:spcBef>
            </a:pPr>
            <a:r>
              <a:rPr lang="en-US" altLang="zh-CN" sz="1000" dirty="0">
                <a:solidFill>
                  <a:srgbClr val="000000"/>
                </a:solidFill>
                <a:cs typeface="Arial" panose="020B0604020202020204" pitchFamily="34" charset="0"/>
              </a:rPr>
              <a:t>    set mode http-probe</a:t>
            </a:r>
          </a:p>
          <a:p>
            <a:pPr defTabSz="457189">
              <a:lnSpc>
                <a:spcPct val="90000"/>
              </a:lnSpc>
              <a:spcBef>
                <a:spcPts val="300"/>
              </a:spcBef>
            </a:pPr>
            <a:r>
              <a:rPr lang="en-US" altLang="zh-CN" sz="1000" dirty="0">
                <a:solidFill>
                  <a:srgbClr val="000000"/>
                </a:solidFill>
                <a:cs typeface="Arial" panose="020B0604020202020204" pitchFamily="34" charset="0"/>
              </a:rPr>
              <a:t>end</a:t>
            </a:r>
          </a:p>
          <a:p>
            <a:pPr defTabSz="457189">
              <a:lnSpc>
                <a:spcPct val="90000"/>
              </a:lnSpc>
              <a:spcBef>
                <a:spcPts val="300"/>
              </a:spcBef>
            </a:pPr>
            <a:endParaRPr lang="en-US" altLang="zh-CN" sz="1000" dirty="0">
              <a:solidFill>
                <a:srgbClr val="000000"/>
              </a:solidFill>
              <a:cs typeface="Arial" panose="020B0604020202020204" pitchFamily="34" charset="0"/>
            </a:endParaRPr>
          </a:p>
          <a:p>
            <a:pPr defTabSz="457189">
              <a:lnSpc>
                <a:spcPct val="90000"/>
              </a:lnSpc>
              <a:spcBef>
                <a:spcPts val="300"/>
              </a:spcBef>
            </a:pPr>
            <a:r>
              <a:rPr lang="en-US" altLang="zh-CN" sz="1000" dirty="0">
                <a:solidFill>
                  <a:srgbClr val="000000"/>
                </a:solidFill>
                <a:cs typeface="Arial" panose="020B0604020202020204" pitchFamily="34" charset="0"/>
              </a:rPr>
              <a:t>config system </a:t>
            </a:r>
            <a:r>
              <a:rPr lang="en-US" altLang="zh-CN" sz="1000" dirty="0" err="1">
                <a:solidFill>
                  <a:srgbClr val="000000"/>
                </a:solidFill>
                <a:cs typeface="Arial" panose="020B0604020202020204" pitchFamily="34" charset="0"/>
              </a:rPr>
              <a:t>vxlan</a:t>
            </a:r>
            <a:endParaRPr lang="en-US" altLang="zh-CN" sz="1000" dirty="0">
              <a:solidFill>
                <a:srgbClr val="000000"/>
              </a:solidFill>
              <a:cs typeface="Arial" panose="020B0604020202020204" pitchFamily="34" charset="0"/>
            </a:endParaRPr>
          </a:p>
          <a:p>
            <a:pPr defTabSz="457189">
              <a:lnSpc>
                <a:spcPct val="90000"/>
              </a:lnSpc>
              <a:spcBef>
                <a:spcPts val="300"/>
              </a:spcBef>
            </a:pPr>
            <a:r>
              <a:rPr lang="en-US" altLang="zh-CN" sz="1000" dirty="0">
                <a:solidFill>
                  <a:srgbClr val="000000"/>
                </a:solidFill>
                <a:cs typeface="Arial" panose="020B0604020202020204" pitchFamily="34" charset="0"/>
              </a:rPr>
              <a:t>    edit "</a:t>
            </a:r>
            <a:r>
              <a:rPr lang="en-US" altLang="zh-CN" sz="1000" dirty="0" err="1">
                <a:solidFill>
                  <a:srgbClr val="000000"/>
                </a:solidFill>
                <a:cs typeface="Arial" panose="020B0604020202020204" pitchFamily="34" charset="0"/>
              </a:rPr>
              <a:t>extvxlan</a:t>
            </a:r>
            <a:r>
              <a:rPr lang="en-US" altLang="zh-CN" sz="1000" dirty="0">
                <a:solidFill>
                  <a:srgbClr val="000000"/>
                </a:solidFill>
                <a:cs typeface="Arial" panose="020B0604020202020204" pitchFamily="34" charset="0"/>
              </a:rPr>
              <a:t>"</a:t>
            </a:r>
          </a:p>
          <a:p>
            <a:pPr defTabSz="457189">
              <a:lnSpc>
                <a:spcPct val="90000"/>
              </a:lnSpc>
              <a:spcBef>
                <a:spcPts val="300"/>
              </a:spcBef>
            </a:pPr>
            <a:r>
              <a:rPr lang="en-US" altLang="zh-CN" sz="1000" dirty="0">
                <a:solidFill>
                  <a:srgbClr val="000000"/>
                </a:solidFill>
                <a:cs typeface="Arial" panose="020B0604020202020204" pitchFamily="34" charset="0"/>
              </a:rPr>
              <a:t>        set interface "port1"</a:t>
            </a:r>
          </a:p>
          <a:p>
            <a:pPr defTabSz="457189">
              <a:lnSpc>
                <a:spcPct val="90000"/>
              </a:lnSpc>
              <a:spcBef>
                <a:spcPts val="300"/>
              </a:spcBef>
            </a:pPr>
            <a:r>
              <a:rPr lang="en-US" altLang="zh-CN" sz="1000" dirty="0">
                <a:solidFill>
                  <a:srgbClr val="FF0000"/>
                </a:solidFill>
                <a:cs typeface="Arial" panose="020B0604020202020204" pitchFamily="34" charset="0"/>
              </a:rPr>
              <a:t>        set </a:t>
            </a:r>
            <a:r>
              <a:rPr lang="en-US" altLang="zh-CN" sz="1000" dirty="0" err="1">
                <a:solidFill>
                  <a:srgbClr val="FF0000"/>
                </a:solidFill>
                <a:cs typeface="Arial" panose="020B0604020202020204" pitchFamily="34" charset="0"/>
              </a:rPr>
              <a:t>vni</a:t>
            </a:r>
            <a:r>
              <a:rPr lang="en-US" altLang="zh-CN" sz="1000" dirty="0">
                <a:solidFill>
                  <a:srgbClr val="FF0000"/>
                </a:solidFill>
                <a:cs typeface="Arial" panose="020B0604020202020204" pitchFamily="34" charset="0"/>
              </a:rPr>
              <a:t> 801</a:t>
            </a:r>
          </a:p>
          <a:p>
            <a:pPr defTabSz="457189">
              <a:lnSpc>
                <a:spcPct val="90000"/>
              </a:lnSpc>
              <a:spcBef>
                <a:spcPts val="300"/>
              </a:spcBef>
            </a:pPr>
            <a:r>
              <a:rPr lang="en-US" altLang="zh-CN" sz="1000" dirty="0">
                <a:solidFill>
                  <a:srgbClr val="FF0000"/>
                </a:solidFill>
                <a:cs typeface="Arial" panose="020B0604020202020204" pitchFamily="34" charset="0"/>
              </a:rPr>
              <a:t>        set </a:t>
            </a:r>
            <a:r>
              <a:rPr lang="en-US" altLang="zh-CN" sz="1000" dirty="0" err="1">
                <a:solidFill>
                  <a:srgbClr val="FF0000"/>
                </a:solidFill>
                <a:cs typeface="Arial" panose="020B0604020202020204" pitchFamily="34" charset="0"/>
              </a:rPr>
              <a:t>dstport</a:t>
            </a:r>
            <a:r>
              <a:rPr lang="en-US" altLang="zh-CN" sz="1000" dirty="0">
                <a:solidFill>
                  <a:srgbClr val="FF0000"/>
                </a:solidFill>
                <a:cs typeface="Arial" panose="020B0604020202020204" pitchFamily="34" charset="0"/>
              </a:rPr>
              <a:t> 10801</a:t>
            </a:r>
          </a:p>
          <a:p>
            <a:pPr defTabSz="457189">
              <a:lnSpc>
                <a:spcPct val="90000"/>
              </a:lnSpc>
              <a:spcBef>
                <a:spcPts val="300"/>
              </a:spcBef>
            </a:pPr>
            <a:r>
              <a:rPr lang="en-US" altLang="zh-CN" sz="1000" dirty="0">
                <a:solidFill>
                  <a:srgbClr val="FF0000"/>
                </a:solidFill>
                <a:cs typeface="Arial" panose="020B0604020202020204" pitchFamily="34" charset="0"/>
              </a:rPr>
              <a:t>        set remote-</a:t>
            </a:r>
            <a:r>
              <a:rPr lang="en-US" altLang="zh-CN" sz="1000" dirty="0" err="1">
                <a:solidFill>
                  <a:srgbClr val="FF0000"/>
                </a:solidFill>
                <a:cs typeface="Arial" panose="020B0604020202020204" pitchFamily="34" charset="0"/>
              </a:rPr>
              <a:t>ip</a:t>
            </a:r>
            <a:r>
              <a:rPr lang="en-US" altLang="zh-CN" sz="1000" dirty="0">
                <a:solidFill>
                  <a:srgbClr val="FF0000"/>
                </a:solidFill>
                <a:cs typeface="Arial" panose="020B0604020202020204" pitchFamily="34" charset="0"/>
              </a:rPr>
              <a:t> "10.10.1.4"</a:t>
            </a:r>
          </a:p>
          <a:p>
            <a:pPr defTabSz="457189">
              <a:lnSpc>
                <a:spcPct val="90000"/>
              </a:lnSpc>
              <a:spcBef>
                <a:spcPts val="300"/>
              </a:spcBef>
            </a:pPr>
            <a:r>
              <a:rPr lang="en-US" altLang="zh-CN" sz="1000" dirty="0">
                <a:solidFill>
                  <a:srgbClr val="000000"/>
                </a:solidFill>
                <a:cs typeface="Arial" panose="020B0604020202020204" pitchFamily="34" charset="0"/>
              </a:rPr>
              <a:t>    next</a:t>
            </a:r>
          </a:p>
          <a:p>
            <a:pPr defTabSz="457189">
              <a:lnSpc>
                <a:spcPct val="90000"/>
              </a:lnSpc>
              <a:spcBef>
                <a:spcPts val="300"/>
              </a:spcBef>
            </a:pPr>
            <a:r>
              <a:rPr lang="en-US" altLang="zh-CN" sz="1000" dirty="0">
                <a:solidFill>
                  <a:srgbClr val="000000"/>
                </a:solidFill>
                <a:cs typeface="Arial" panose="020B0604020202020204" pitchFamily="34" charset="0"/>
              </a:rPr>
              <a:t>    edit "</a:t>
            </a:r>
            <a:r>
              <a:rPr lang="en-US" altLang="zh-CN" sz="1000" dirty="0" err="1">
                <a:solidFill>
                  <a:srgbClr val="000000"/>
                </a:solidFill>
                <a:cs typeface="Arial" panose="020B0604020202020204" pitchFamily="34" charset="0"/>
              </a:rPr>
              <a:t>intvxlan</a:t>
            </a:r>
            <a:r>
              <a:rPr lang="en-US" altLang="zh-CN" sz="1000" dirty="0">
                <a:solidFill>
                  <a:srgbClr val="000000"/>
                </a:solidFill>
                <a:cs typeface="Arial" panose="020B0604020202020204" pitchFamily="34" charset="0"/>
              </a:rPr>
              <a:t>"</a:t>
            </a:r>
          </a:p>
          <a:p>
            <a:pPr defTabSz="457189">
              <a:lnSpc>
                <a:spcPct val="90000"/>
              </a:lnSpc>
              <a:spcBef>
                <a:spcPts val="300"/>
              </a:spcBef>
            </a:pPr>
            <a:r>
              <a:rPr lang="en-US" altLang="zh-CN" sz="1000" dirty="0">
                <a:solidFill>
                  <a:srgbClr val="000000"/>
                </a:solidFill>
                <a:cs typeface="Arial" panose="020B0604020202020204" pitchFamily="34" charset="0"/>
              </a:rPr>
              <a:t>        set interface "port1"</a:t>
            </a:r>
          </a:p>
          <a:p>
            <a:pPr defTabSz="457189">
              <a:lnSpc>
                <a:spcPct val="90000"/>
              </a:lnSpc>
              <a:spcBef>
                <a:spcPts val="300"/>
              </a:spcBef>
            </a:pPr>
            <a:r>
              <a:rPr lang="en-US" altLang="zh-CN" sz="1000" dirty="0">
                <a:solidFill>
                  <a:srgbClr val="FF0000"/>
                </a:solidFill>
                <a:cs typeface="Arial" panose="020B0604020202020204" pitchFamily="34" charset="0"/>
              </a:rPr>
              <a:t>        set </a:t>
            </a:r>
            <a:r>
              <a:rPr lang="en-US" altLang="zh-CN" sz="1000" dirty="0" err="1">
                <a:solidFill>
                  <a:srgbClr val="FF0000"/>
                </a:solidFill>
                <a:cs typeface="Arial" panose="020B0604020202020204" pitchFamily="34" charset="0"/>
              </a:rPr>
              <a:t>vni</a:t>
            </a:r>
            <a:r>
              <a:rPr lang="en-US" altLang="zh-CN" sz="1000" dirty="0">
                <a:solidFill>
                  <a:srgbClr val="FF0000"/>
                </a:solidFill>
                <a:cs typeface="Arial" panose="020B0604020202020204" pitchFamily="34" charset="0"/>
              </a:rPr>
              <a:t> 800</a:t>
            </a:r>
          </a:p>
          <a:p>
            <a:pPr defTabSz="457189">
              <a:lnSpc>
                <a:spcPct val="90000"/>
              </a:lnSpc>
              <a:spcBef>
                <a:spcPts val="300"/>
              </a:spcBef>
            </a:pPr>
            <a:r>
              <a:rPr lang="en-US" altLang="zh-CN" sz="1000" dirty="0">
                <a:solidFill>
                  <a:srgbClr val="FF0000"/>
                </a:solidFill>
                <a:cs typeface="Arial" panose="020B0604020202020204" pitchFamily="34" charset="0"/>
              </a:rPr>
              <a:t>        set </a:t>
            </a:r>
            <a:r>
              <a:rPr lang="en-US" altLang="zh-CN" sz="1000" dirty="0" err="1">
                <a:solidFill>
                  <a:srgbClr val="FF0000"/>
                </a:solidFill>
                <a:cs typeface="Arial" panose="020B0604020202020204" pitchFamily="34" charset="0"/>
              </a:rPr>
              <a:t>dstport</a:t>
            </a:r>
            <a:r>
              <a:rPr lang="en-US" altLang="zh-CN" sz="1000" dirty="0">
                <a:solidFill>
                  <a:srgbClr val="FF0000"/>
                </a:solidFill>
                <a:cs typeface="Arial" panose="020B0604020202020204" pitchFamily="34" charset="0"/>
              </a:rPr>
              <a:t> 10800</a:t>
            </a:r>
          </a:p>
          <a:p>
            <a:pPr defTabSz="457189">
              <a:lnSpc>
                <a:spcPct val="90000"/>
              </a:lnSpc>
              <a:spcBef>
                <a:spcPts val="300"/>
              </a:spcBef>
            </a:pPr>
            <a:r>
              <a:rPr lang="en-US" altLang="zh-CN" sz="1000" dirty="0">
                <a:solidFill>
                  <a:srgbClr val="FF0000"/>
                </a:solidFill>
                <a:cs typeface="Arial" panose="020B0604020202020204" pitchFamily="34" charset="0"/>
              </a:rPr>
              <a:t>        set remote-</a:t>
            </a:r>
            <a:r>
              <a:rPr lang="en-US" altLang="zh-CN" sz="1000" dirty="0" err="1">
                <a:solidFill>
                  <a:srgbClr val="FF0000"/>
                </a:solidFill>
                <a:cs typeface="Arial" panose="020B0604020202020204" pitchFamily="34" charset="0"/>
              </a:rPr>
              <a:t>ip</a:t>
            </a:r>
            <a:r>
              <a:rPr lang="en-US" altLang="zh-CN" sz="1000" dirty="0">
                <a:solidFill>
                  <a:srgbClr val="FF0000"/>
                </a:solidFill>
                <a:cs typeface="Arial" panose="020B0604020202020204" pitchFamily="34" charset="0"/>
              </a:rPr>
              <a:t> "10.10.1.4"</a:t>
            </a:r>
          </a:p>
          <a:p>
            <a:pPr defTabSz="457189">
              <a:lnSpc>
                <a:spcPct val="90000"/>
              </a:lnSpc>
              <a:spcBef>
                <a:spcPts val="300"/>
              </a:spcBef>
            </a:pPr>
            <a:r>
              <a:rPr lang="en-US" altLang="zh-CN" sz="1000" dirty="0">
                <a:solidFill>
                  <a:srgbClr val="000000"/>
                </a:solidFill>
                <a:cs typeface="Arial" panose="020B0604020202020204" pitchFamily="34" charset="0"/>
              </a:rPr>
              <a:t>    next</a:t>
            </a:r>
          </a:p>
          <a:p>
            <a:pPr defTabSz="457189">
              <a:lnSpc>
                <a:spcPct val="90000"/>
              </a:lnSpc>
              <a:spcBef>
                <a:spcPts val="300"/>
              </a:spcBef>
            </a:pPr>
            <a:r>
              <a:rPr lang="en-US" altLang="zh-CN" sz="1000" dirty="0">
                <a:solidFill>
                  <a:srgbClr val="000000"/>
                </a:solidFill>
                <a:cs typeface="Arial" panose="020B0604020202020204" pitchFamily="34" charset="0"/>
              </a:rPr>
              <a:t>end</a:t>
            </a:r>
          </a:p>
          <a:p>
            <a:pPr defTabSz="457189">
              <a:lnSpc>
                <a:spcPct val="90000"/>
              </a:lnSpc>
              <a:spcBef>
                <a:spcPts val="300"/>
              </a:spcBef>
            </a:pPr>
            <a:r>
              <a:rPr lang="en-US" altLang="zh-CN" sz="1000" dirty="0">
                <a:solidFill>
                  <a:srgbClr val="000000"/>
                </a:solidFill>
                <a:cs typeface="Arial" panose="020B0604020202020204" pitchFamily="34" charset="0"/>
              </a:rPr>
              <a:t>config system virtual-wire-pair</a:t>
            </a:r>
          </a:p>
          <a:p>
            <a:pPr defTabSz="457189">
              <a:lnSpc>
                <a:spcPct val="90000"/>
              </a:lnSpc>
              <a:spcBef>
                <a:spcPts val="300"/>
              </a:spcBef>
            </a:pPr>
            <a:r>
              <a:rPr lang="en-US" altLang="zh-CN" sz="1000" dirty="0">
                <a:solidFill>
                  <a:srgbClr val="000000"/>
                </a:solidFill>
                <a:cs typeface="Arial" panose="020B0604020202020204" pitchFamily="34" charset="0"/>
              </a:rPr>
              <a:t>    edit "</a:t>
            </a:r>
            <a:r>
              <a:rPr lang="en-US" altLang="zh-CN" sz="1000" dirty="0" err="1">
                <a:solidFill>
                  <a:srgbClr val="000000"/>
                </a:solidFill>
                <a:cs typeface="Arial" panose="020B0604020202020204" pitchFamily="34" charset="0"/>
              </a:rPr>
              <a:t>vxlanvwpair</a:t>
            </a:r>
            <a:r>
              <a:rPr lang="en-US" altLang="zh-CN" sz="1000" dirty="0">
                <a:solidFill>
                  <a:srgbClr val="000000"/>
                </a:solidFill>
                <a:cs typeface="Arial" panose="020B0604020202020204" pitchFamily="34" charset="0"/>
              </a:rPr>
              <a:t>"</a:t>
            </a:r>
          </a:p>
          <a:p>
            <a:pPr defTabSz="457189">
              <a:lnSpc>
                <a:spcPct val="90000"/>
              </a:lnSpc>
              <a:spcBef>
                <a:spcPts val="300"/>
              </a:spcBef>
            </a:pPr>
            <a:r>
              <a:rPr lang="en-US" altLang="zh-CN" sz="1000" dirty="0">
                <a:solidFill>
                  <a:srgbClr val="000000"/>
                </a:solidFill>
                <a:cs typeface="Arial" panose="020B0604020202020204" pitchFamily="34" charset="0"/>
              </a:rPr>
              <a:t>        set member "</a:t>
            </a:r>
            <a:r>
              <a:rPr lang="en-US" altLang="zh-CN" sz="1000" dirty="0" err="1">
                <a:solidFill>
                  <a:srgbClr val="000000"/>
                </a:solidFill>
                <a:cs typeface="Arial" panose="020B0604020202020204" pitchFamily="34" charset="0"/>
              </a:rPr>
              <a:t>extvxlan</a:t>
            </a:r>
            <a:r>
              <a:rPr lang="en-US" altLang="zh-CN" sz="1000" dirty="0">
                <a:solidFill>
                  <a:srgbClr val="000000"/>
                </a:solidFill>
                <a:cs typeface="Arial" panose="020B0604020202020204" pitchFamily="34" charset="0"/>
              </a:rPr>
              <a:t>" "</a:t>
            </a:r>
            <a:r>
              <a:rPr lang="en-US" altLang="zh-CN" sz="1000" dirty="0" err="1">
                <a:solidFill>
                  <a:srgbClr val="000000"/>
                </a:solidFill>
                <a:cs typeface="Arial" panose="020B0604020202020204" pitchFamily="34" charset="0"/>
              </a:rPr>
              <a:t>intvxlan</a:t>
            </a:r>
            <a:r>
              <a:rPr lang="en-US" altLang="zh-CN" sz="1000" dirty="0">
                <a:solidFill>
                  <a:srgbClr val="000000"/>
                </a:solidFill>
                <a:cs typeface="Arial" panose="020B0604020202020204" pitchFamily="34" charset="0"/>
              </a:rPr>
              <a:t>"</a:t>
            </a:r>
          </a:p>
          <a:p>
            <a:pPr defTabSz="457189">
              <a:lnSpc>
                <a:spcPct val="90000"/>
              </a:lnSpc>
              <a:spcBef>
                <a:spcPts val="300"/>
              </a:spcBef>
            </a:pPr>
            <a:r>
              <a:rPr lang="en-US" altLang="zh-CN" sz="1000" dirty="0">
                <a:solidFill>
                  <a:srgbClr val="000000"/>
                </a:solidFill>
                <a:cs typeface="Arial" panose="020B0604020202020204" pitchFamily="34" charset="0"/>
              </a:rPr>
              <a:t>    next</a:t>
            </a:r>
          </a:p>
          <a:p>
            <a:pPr defTabSz="457189">
              <a:lnSpc>
                <a:spcPct val="90000"/>
              </a:lnSpc>
              <a:spcBef>
                <a:spcPts val="300"/>
              </a:spcBef>
            </a:pPr>
            <a:r>
              <a:rPr lang="en-US" altLang="zh-CN" sz="1000" dirty="0">
                <a:solidFill>
                  <a:srgbClr val="000000"/>
                </a:solidFill>
                <a:cs typeface="Arial" panose="020B0604020202020204" pitchFamily="34" charset="0"/>
              </a:rPr>
              <a:t>end</a:t>
            </a:r>
            <a:endParaRPr lang="zh-CN" altLang="en-US" sz="1000" dirty="0">
              <a:solidFill>
                <a:srgbClr val="000000"/>
              </a:solidFill>
              <a:cs typeface="Arial" panose="020B0604020202020204" pitchFamily="34" charset="0"/>
            </a:endParaRPr>
          </a:p>
        </p:txBody>
      </p:sp>
      <p:sp>
        <p:nvSpPr>
          <p:cNvPr id="6" name="TextBox 5">
            <a:extLst>
              <a:ext uri="{FF2B5EF4-FFF2-40B4-BE49-F238E27FC236}">
                <a16:creationId xmlns:a16="http://schemas.microsoft.com/office/drawing/2014/main" id="{E8BEF5E2-E857-3B9E-7827-A7FA1FC6344F}"/>
              </a:ext>
            </a:extLst>
          </p:cNvPr>
          <p:cNvSpPr txBox="1"/>
          <p:nvPr/>
        </p:nvSpPr>
        <p:spPr>
          <a:xfrm>
            <a:off x="8648954" y="2265019"/>
            <a:ext cx="3230953" cy="2885405"/>
          </a:xfrm>
          <a:prstGeom prst="rect">
            <a:avLst/>
          </a:prstGeom>
          <a:noFill/>
        </p:spPr>
        <p:txBody>
          <a:bodyPr wrap="square" rtlCol="0">
            <a:spAutoFit/>
          </a:bodyPr>
          <a:lstStyle/>
          <a:p>
            <a:pPr defTabSz="457189">
              <a:lnSpc>
                <a:spcPct val="90000"/>
              </a:lnSpc>
              <a:spcBef>
                <a:spcPts val="300"/>
              </a:spcBef>
            </a:pPr>
            <a:r>
              <a:rPr lang="en-US" altLang="zh-CN" sz="1000" dirty="0">
                <a:solidFill>
                  <a:srgbClr val="000000"/>
                </a:solidFill>
                <a:cs typeface="Arial" panose="020B0604020202020204" pitchFamily="34" charset="0"/>
              </a:rPr>
              <a:t>config firewall policy</a:t>
            </a:r>
          </a:p>
          <a:p>
            <a:pPr defTabSz="457189">
              <a:lnSpc>
                <a:spcPct val="90000"/>
              </a:lnSpc>
              <a:spcBef>
                <a:spcPts val="300"/>
              </a:spcBef>
            </a:pPr>
            <a:r>
              <a:rPr lang="en-US" altLang="zh-CN" sz="1000" dirty="0">
                <a:solidFill>
                  <a:srgbClr val="000000"/>
                </a:solidFill>
                <a:cs typeface="Arial" panose="020B0604020202020204" pitchFamily="34" charset="0"/>
              </a:rPr>
              <a:t>    edit 1</a:t>
            </a:r>
          </a:p>
          <a:p>
            <a:pPr defTabSz="457189">
              <a:lnSpc>
                <a:spcPct val="90000"/>
              </a:lnSpc>
              <a:spcBef>
                <a:spcPts val="300"/>
              </a:spcBef>
            </a:pPr>
            <a:r>
              <a:rPr lang="en-US" altLang="zh-CN" sz="1000" dirty="0">
                <a:solidFill>
                  <a:srgbClr val="000000"/>
                </a:solidFill>
                <a:cs typeface="Arial" panose="020B0604020202020204" pitchFamily="34" charset="0"/>
              </a:rPr>
              <a:t>        set name "int-</a:t>
            </a:r>
            <a:r>
              <a:rPr lang="en-US" altLang="zh-CN" sz="1000" dirty="0" err="1">
                <a:solidFill>
                  <a:srgbClr val="000000"/>
                </a:solidFill>
                <a:cs typeface="Arial" panose="020B0604020202020204" pitchFamily="34" charset="0"/>
              </a:rPr>
              <a:t>ext_vxlan</a:t>
            </a:r>
            <a:r>
              <a:rPr lang="en-US" altLang="zh-CN" sz="1000" dirty="0">
                <a:solidFill>
                  <a:srgbClr val="000000"/>
                </a:solidFill>
                <a:cs typeface="Arial" panose="020B0604020202020204" pitchFamily="34" charset="0"/>
              </a:rPr>
              <a:t>"</a:t>
            </a:r>
          </a:p>
          <a:p>
            <a:pPr defTabSz="457189">
              <a:lnSpc>
                <a:spcPct val="90000"/>
              </a:lnSpc>
              <a:spcBef>
                <a:spcPts val="300"/>
              </a:spcBef>
            </a:pPr>
            <a:r>
              <a:rPr lang="en-US" altLang="zh-CN" sz="1000" dirty="0">
                <a:solidFill>
                  <a:srgbClr val="000000"/>
                </a:solidFill>
                <a:cs typeface="Arial" panose="020B0604020202020204" pitchFamily="34" charset="0"/>
              </a:rPr>
              <a:t>        set </a:t>
            </a:r>
            <a:r>
              <a:rPr lang="en-US" altLang="zh-CN" sz="1000" dirty="0" err="1">
                <a:solidFill>
                  <a:srgbClr val="000000"/>
                </a:solidFill>
                <a:cs typeface="Arial" panose="020B0604020202020204" pitchFamily="34" charset="0"/>
              </a:rPr>
              <a:t>srcintf</a:t>
            </a:r>
            <a:r>
              <a:rPr lang="en-US" altLang="zh-CN" sz="1000" dirty="0">
                <a:solidFill>
                  <a:srgbClr val="000000"/>
                </a:solidFill>
                <a:cs typeface="Arial" panose="020B0604020202020204" pitchFamily="34" charset="0"/>
              </a:rPr>
              <a:t> "</a:t>
            </a:r>
            <a:r>
              <a:rPr lang="en-US" altLang="zh-CN" sz="1000" dirty="0" err="1">
                <a:solidFill>
                  <a:srgbClr val="000000"/>
                </a:solidFill>
                <a:cs typeface="Arial" panose="020B0604020202020204" pitchFamily="34" charset="0"/>
              </a:rPr>
              <a:t>extvxlan</a:t>
            </a:r>
            <a:r>
              <a:rPr lang="en-US" altLang="zh-CN" sz="1000" dirty="0">
                <a:solidFill>
                  <a:srgbClr val="000000"/>
                </a:solidFill>
                <a:cs typeface="Arial" panose="020B0604020202020204" pitchFamily="34" charset="0"/>
              </a:rPr>
              <a:t>" "</a:t>
            </a:r>
            <a:r>
              <a:rPr lang="en-US" altLang="zh-CN" sz="1000" dirty="0" err="1">
                <a:solidFill>
                  <a:srgbClr val="000000"/>
                </a:solidFill>
                <a:cs typeface="Arial" panose="020B0604020202020204" pitchFamily="34" charset="0"/>
              </a:rPr>
              <a:t>intvxlan</a:t>
            </a:r>
            <a:r>
              <a:rPr lang="en-US" altLang="zh-CN" sz="1000" dirty="0">
                <a:solidFill>
                  <a:srgbClr val="000000"/>
                </a:solidFill>
                <a:cs typeface="Arial" panose="020B0604020202020204" pitchFamily="34" charset="0"/>
              </a:rPr>
              <a:t>"</a:t>
            </a:r>
          </a:p>
          <a:p>
            <a:pPr defTabSz="457189">
              <a:lnSpc>
                <a:spcPct val="90000"/>
              </a:lnSpc>
              <a:spcBef>
                <a:spcPts val="300"/>
              </a:spcBef>
            </a:pPr>
            <a:r>
              <a:rPr lang="en-US" altLang="zh-CN" sz="1000" dirty="0">
                <a:solidFill>
                  <a:srgbClr val="000000"/>
                </a:solidFill>
                <a:cs typeface="Arial" panose="020B0604020202020204" pitchFamily="34" charset="0"/>
              </a:rPr>
              <a:t>        set </a:t>
            </a:r>
            <a:r>
              <a:rPr lang="en-US" altLang="zh-CN" sz="1000" dirty="0" err="1">
                <a:solidFill>
                  <a:srgbClr val="000000"/>
                </a:solidFill>
                <a:cs typeface="Arial" panose="020B0604020202020204" pitchFamily="34" charset="0"/>
              </a:rPr>
              <a:t>dstintf</a:t>
            </a:r>
            <a:r>
              <a:rPr lang="en-US" altLang="zh-CN" sz="1000" dirty="0">
                <a:solidFill>
                  <a:srgbClr val="000000"/>
                </a:solidFill>
                <a:cs typeface="Arial" panose="020B0604020202020204" pitchFamily="34" charset="0"/>
              </a:rPr>
              <a:t> "</a:t>
            </a:r>
            <a:r>
              <a:rPr lang="en-US" altLang="zh-CN" sz="1000" dirty="0" err="1">
                <a:solidFill>
                  <a:srgbClr val="000000"/>
                </a:solidFill>
                <a:cs typeface="Arial" panose="020B0604020202020204" pitchFamily="34" charset="0"/>
              </a:rPr>
              <a:t>extvxlan</a:t>
            </a:r>
            <a:r>
              <a:rPr lang="en-US" altLang="zh-CN" sz="1000" dirty="0">
                <a:solidFill>
                  <a:srgbClr val="000000"/>
                </a:solidFill>
                <a:cs typeface="Arial" panose="020B0604020202020204" pitchFamily="34" charset="0"/>
              </a:rPr>
              <a:t>" "</a:t>
            </a:r>
            <a:r>
              <a:rPr lang="en-US" altLang="zh-CN" sz="1000" dirty="0" err="1">
                <a:solidFill>
                  <a:srgbClr val="000000"/>
                </a:solidFill>
                <a:cs typeface="Arial" panose="020B0604020202020204" pitchFamily="34" charset="0"/>
              </a:rPr>
              <a:t>intvxlan</a:t>
            </a:r>
            <a:r>
              <a:rPr lang="en-US" altLang="zh-CN" sz="1000" dirty="0">
                <a:solidFill>
                  <a:srgbClr val="000000"/>
                </a:solidFill>
                <a:cs typeface="Arial" panose="020B0604020202020204" pitchFamily="34" charset="0"/>
              </a:rPr>
              <a:t>"</a:t>
            </a:r>
          </a:p>
          <a:p>
            <a:pPr defTabSz="457189">
              <a:lnSpc>
                <a:spcPct val="90000"/>
              </a:lnSpc>
              <a:spcBef>
                <a:spcPts val="300"/>
              </a:spcBef>
            </a:pPr>
            <a:r>
              <a:rPr lang="en-US" altLang="zh-CN" sz="1000" dirty="0">
                <a:solidFill>
                  <a:srgbClr val="000000"/>
                </a:solidFill>
                <a:cs typeface="Arial" panose="020B0604020202020204" pitchFamily="34" charset="0"/>
              </a:rPr>
              <a:t>        set action accept</a:t>
            </a:r>
          </a:p>
          <a:p>
            <a:pPr defTabSz="457189">
              <a:lnSpc>
                <a:spcPct val="90000"/>
              </a:lnSpc>
              <a:spcBef>
                <a:spcPts val="300"/>
              </a:spcBef>
            </a:pPr>
            <a:r>
              <a:rPr lang="en-US" altLang="zh-CN" sz="1000" dirty="0">
                <a:solidFill>
                  <a:srgbClr val="000000"/>
                </a:solidFill>
                <a:cs typeface="Arial" panose="020B0604020202020204" pitchFamily="34" charset="0"/>
              </a:rPr>
              <a:t>        set </a:t>
            </a:r>
            <a:r>
              <a:rPr lang="en-US" altLang="zh-CN" sz="1000" dirty="0" err="1">
                <a:solidFill>
                  <a:srgbClr val="000000"/>
                </a:solidFill>
                <a:cs typeface="Arial" panose="020B0604020202020204" pitchFamily="34" charset="0"/>
              </a:rPr>
              <a:t>srcaddr</a:t>
            </a:r>
            <a:r>
              <a:rPr lang="en-US" altLang="zh-CN" sz="1000" dirty="0">
                <a:solidFill>
                  <a:srgbClr val="000000"/>
                </a:solidFill>
                <a:cs typeface="Arial" panose="020B0604020202020204" pitchFamily="34" charset="0"/>
              </a:rPr>
              <a:t> "all"</a:t>
            </a:r>
          </a:p>
          <a:p>
            <a:pPr defTabSz="457189">
              <a:lnSpc>
                <a:spcPct val="90000"/>
              </a:lnSpc>
              <a:spcBef>
                <a:spcPts val="300"/>
              </a:spcBef>
            </a:pPr>
            <a:r>
              <a:rPr lang="en-US" altLang="zh-CN" sz="1000" dirty="0">
                <a:solidFill>
                  <a:srgbClr val="000000"/>
                </a:solidFill>
                <a:cs typeface="Arial" panose="020B0604020202020204" pitchFamily="34" charset="0"/>
              </a:rPr>
              <a:t>        set </a:t>
            </a:r>
            <a:r>
              <a:rPr lang="en-US" altLang="zh-CN" sz="1000" dirty="0" err="1">
                <a:solidFill>
                  <a:srgbClr val="000000"/>
                </a:solidFill>
                <a:cs typeface="Arial" panose="020B0604020202020204" pitchFamily="34" charset="0"/>
              </a:rPr>
              <a:t>dstaddr</a:t>
            </a:r>
            <a:r>
              <a:rPr lang="en-US" altLang="zh-CN" sz="1000" dirty="0">
                <a:solidFill>
                  <a:srgbClr val="000000"/>
                </a:solidFill>
                <a:cs typeface="Arial" panose="020B0604020202020204" pitchFamily="34" charset="0"/>
              </a:rPr>
              <a:t> "all"</a:t>
            </a:r>
          </a:p>
          <a:p>
            <a:pPr defTabSz="457189">
              <a:lnSpc>
                <a:spcPct val="90000"/>
              </a:lnSpc>
              <a:spcBef>
                <a:spcPts val="300"/>
              </a:spcBef>
            </a:pPr>
            <a:r>
              <a:rPr lang="en-US" altLang="zh-CN" sz="1000" dirty="0">
                <a:solidFill>
                  <a:srgbClr val="000000"/>
                </a:solidFill>
                <a:cs typeface="Arial" panose="020B0604020202020204" pitchFamily="34" charset="0"/>
              </a:rPr>
              <a:t>        set schedule "always"</a:t>
            </a:r>
          </a:p>
          <a:p>
            <a:pPr defTabSz="457189">
              <a:lnSpc>
                <a:spcPct val="90000"/>
              </a:lnSpc>
              <a:spcBef>
                <a:spcPts val="300"/>
              </a:spcBef>
            </a:pPr>
            <a:r>
              <a:rPr lang="en-US" altLang="zh-CN" sz="1000" dirty="0">
                <a:solidFill>
                  <a:srgbClr val="000000"/>
                </a:solidFill>
                <a:cs typeface="Arial" panose="020B0604020202020204" pitchFamily="34" charset="0"/>
              </a:rPr>
              <a:t>        set service "ALL"</a:t>
            </a:r>
          </a:p>
          <a:p>
            <a:pPr defTabSz="457189">
              <a:lnSpc>
                <a:spcPct val="90000"/>
              </a:lnSpc>
              <a:spcBef>
                <a:spcPts val="300"/>
              </a:spcBef>
            </a:pPr>
            <a:r>
              <a:rPr lang="en-US" altLang="zh-CN" sz="1000" dirty="0">
                <a:solidFill>
                  <a:srgbClr val="000000"/>
                </a:solidFill>
                <a:cs typeface="Arial" panose="020B0604020202020204" pitchFamily="34" charset="0"/>
              </a:rPr>
              <a:t>        set av-profile g-default        </a:t>
            </a:r>
          </a:p>
          <a:p>
            <a:pPr defTabSz="457189">
              <a:lnSpc>
                <a:spcPct val="90000"/>
              </a:lnSpc>
              <a:spcBef>
                <a:spcPts val="300"/>
              </a:spcBef>
            </a:pPr>
            <a:r>
              <a:rPr lang="en-US" altLang="zh-CN" sz="1000" dirty="0">
                <a:solidFill>
                  <a:srgbClr val="000000"/>
                </a:solidFill>
                <a:cs typeface="Arial" panose="020B0604020202020204" pitchFamily="34" charset="0"/>
              </a:rPr>
              <a:t>        set </a:t>
            </a:r>
            <a:r>
              <a:rPr lang="en-US" altLang="zh-CN" sz="1000" dirty="0" err="1">
                <a:solidFill>
                  <a:srgbClr val="000000"/>
                </a:solidFill>
                <a:cs typeface="Arial" panose="020B0604020202020204" pitchFamily="34" charset="0"/>
              </a:rPr>
              <a:t>ssl</a:t>
            </a:r>
            <a:r>
              <a:rPr lang="en-US" altLang="zh-CN" sz="1000" dirty="0">
                <a:solidFill>
                  <a:srgbClr val="000000"/>
                </a:solidFill>
                <a:cs typeface="Arial" panose="020B0604020202020204" pitchFamily="34" charset="0"/>
              </a:rPr>
              <a:t>-ssh-profile "certificate-inspection"</a:t>
            </a:r>
          </a:p>
          <a:p>
            <a:pPr defTabSz="457189">
              <a:lnSpc>
                <a:spcPct val="90000"/>
              </a:lnSpc>
              <a:spcBef>
                <a:spcPts val="300"/>
              </a:spcBef>
            </a:pPr>
            <a:r>
              <a:rPr lang="en-US" altLang="zh-CN" sz="1000" dirty="0">
                <a:solidFill>
                  <a:srgbClr val="000000"/>
                </a:solidFill>
                <a:cs typeface="Arial" panose="020B0604020202020204" pitchFamily="34" charset="0"/>
              </a:rPr>
              <a:t>        set </a:t>
            </a:r>
            <a:r>
              <a:rPr lang="en-US" altLang="zh-CN" sz="1000" dirty="0" err="1">
                <a:solidFill>
                  <a:srgbClr val="000000"/>
                </a:solidFill>
                <a:cs typeface="Arial" panose="020B0604020202020204" pitchFamily="34" charset="0"/>
              </a:rPr>
              <a:t>ips</a:t>
            </a:r>
            <a:r>
              <a:rPr lang="en-US" altLang="zh-CN" sz="1000" dirty="0">
                <a:solidFill>
                  <a:srgbClr val="000000"/>
                </a:solidFill>
                <a:cs typeface="Arial" panose="020B0604020202020204" pitchFamily="34" charset="0"/>
              </a:rPr>
              <a:t>-sensor “g-default"</a:t>
            </a:r>
          </a:p>
          <a:p>
            <a:pPr defTabSz="457189">
              <a:lnSpc>
                <a:spcPct val="90000"/>
              </a:lnSpc>
              <a:spcBef>
                <a:spcPts val="300"/>
              </a:spcBef>
            </a:pPr>
            <a:r>
              <a:rPr lang="en-US" altLang="zh-CN" sz="1000" dirty="0">
                <a:solidFill>
                  <a:srgbClr val="000000"/>
                </a:solidFill>
                <a:cs typeface="Arial" panose="020B0604020202020204" pitchFamily="34" charset="0"/>
              </a:rPr>
              <a:t>        set </a:t>
            </a:r>
            <a:r>
              <a:rPr lang="en-US" altLang="zh-CN" sz="1000" dirty="0" err="1">
                <a:solidFill>
                  <a:srgbClr val="000000"/>
                </a:solidFill>
                <a:cs typeface="Arial" panose="020B0604020202020204" pitchFamily="34" charset="0"/>
              </a:rPr>
              <a:t>logtraffic</a:t>
            </a:r>
            <a:r>
              <a:rPr lang="en-US" altLang="zh-CN" sz="1000" dirty="0">
                <a:solidFill>
                  <a:srgbClr val="000000"/>
                </a:solidFill>
                <a:cs typeface="Arial" panose="020B0604020202020204" pitchFamily="34" charset="0"/>
              </a:rPr>
              <a:t> all</a:t>
            </a:r>
          </a:p>
          <a:p>
            <a:pPr defTabSz="457189">
              <a:lnSpc>
                <a:spcPct val="90000"/>
              </a:lnSpc>
              <a:spcBef>
                <a:spcPts val="300"/>
              </a:spcBef>
            </a:pPr>
            <a:r>
              <a:rPr lang="en-US" altLang="zh-CN" sz="1000" dirty="0">
                <a:solidFill>
                  <a:srgbClr val="000000"/>
                </a:solidFill>
                <a:cs typeface="Arial" panose="020B0604020202020204" pitchFamily="34" charset="0"/>
              </a:rPr>
              <a:t>    next</a:t>
            </a:r>
          </a:p>
          <a:p>
            <a:pPr defTabSz="457189">
              <a:lnSpc>
                <a:spcPct val="90000"/>
              </a:lnSpc>
              <a:spcBef>
                <a:spcPts val="300"/>
              </a:spcBef>
            </a:pPr>
            <a:r>
              <a:rPr lang="en-US" altLang="zh-CN" sz="1000" dirty="0">
                <a:solidFill>
                  <a:srgbClr val="000000"/>
                </a:solidFill>
                <a:cs typeface="Arial" panose="020B0604020202020204" pitchFamily="34" charset="0"/>
              </a:rPr>
              <a:t>end</a:t>
            </a:r>
            <a:endParaRPr lang="zh-CN" altLang="en-US" sz="1000" dirty="0">
              <a:solidFill>
                <a:srgbClr val="000000"/>
              </a:solidFill>
              <a:cs typeface="Arial" panose="020B0604020202020204" pitchFamily="34" charset="0"/>
            </a:endParaRPr>
          </a:p>
        </p:txBody>
      </p:sp>
      <p:sp>
        <p:nvSpPr>
          <p:cNvPr id="7" name="TextBox 7">
            <a:extLst>
              <a:ext uri="{FF2B5EF4-FFF2-40B4-BE49-F238E27FC236}">
                <a16:creationId xmlns:a16="http://schemas.microsoft.com/office/drawing/2014/main" id="{2DA06135-AF3F-69D8-7B69-91A6962FE9EF}"/>
              </a:ext>
            </a:extLst>
          </p:cNvPr>
          <p:cNvSpPr txBox="1"/>
          <p:nvPr/>
        </p:nvSpPr>
        <p:spPr>
          <a:xfrm>
            <a:off x="408562" y="1098546"/>
            <a:ext cx="10925186" cy="1166473"/>
          </a:xfrm>
          <a:prstGeom prst="rect">
            <a:avLst/>
          </a:prstGeom>
          <a:noFill/>
        </p:spPr>
        <p:txBody>
          <a:bodyPr wrap="square" rtlCol="0">
            <a:spAutoFit/>
          </a:bodyPr>
          <a:lstStyle/>
          <a:p>
            <a:pPr defTabSz="457189">
              <a:lnSpc>
                <a:spcPct val="90000"/>
              </a:lnSpc>
              <a:spcBef>
                <a:spcPts val="300"/>
              </a:spcBef>
            </a:pPr>
            <a:r>
              <a:rPr lang="en-US" altLang="zh-CN" dirty="0">
                <a:solidFill>
                  <a:srgbClr val="000000"/>
                </a:solidFill>
                <a:cs typeface="Arial" panose="020B0604020202020204" pitchFamily="34" charset="0"/>
              </a:rPr>
              <a:t>1</a:t>
            </a:r>
            <a:r>
              <a:rPr lang="zh-CN" altLang="en-US" dirty="0">
                <a:solidFill>
                  <a:srgbClr val="000000"/>
                </a:solidFill>
                <a:cs typeface="Arial" panose="020B0604020202020204" pitchFamily="34" charset="0"/>
              </a:rPr>
              <a:t>、拉起</a:t>
            </a:r>
            <a:r>
              <a:rPr lang="en-US" altLang="zh-CN" dirty="0">
                <a:solidFill>
                  <a:srgbClr val="000000"/>
                </a:solidFill>
                <a:cs typeface="Arial" panose="020B0604020202020204" pitchFamily="34" charset="0"/>
              </a:rPr>
              <a:t>FG</a:t>
            </a:r>
            <a:r>
              <a:rPr lang="zh-CN" altLang="en-US" dirty="0">
                <a:solidFill>
                  <a:srgbClr val="000000"/>
                </a:solidFill>
                <a:cs typeface="Arial" panose="020B0604020202020204" pitchFamily="34" charset="0"/>
              </a:rPr>
              <a:t>实例，网络可选与</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同一子网；</a:t>
            </a:r>
            <a:endParaRPr lang="en-US" altLang="zh-CN" dirty="0">
              <a:solidFill>
                <a:srgbClr val="000000"/>
              </a:solidFill>
              <a:cs typeface="Arial" panose="020B0604020202020204" pitchFamily="34" charset="0"/>
            </a:endParaRPr>
          </a:p>
          <a:p>
            <a:pPr defTabSz="457189">
              <a:lnSpc>
                <a:spcPct val="90000"/>
              </a:lnSpc>
              <a:spcBef>
                <a:spcPts val="300"/>
              </a:spcBef>
            </a:pPr>
            <a:r>
              <a:rPr lang="en-US" altLang="zh-CN" b="0" i="0" dirty="0">
                <a:solidFill>
                  <a:srgbClr val="333333"/>
                </a:solidFill>
                <a:effectLst/>
                <a:latin typeface="Helvetica Neue"/>
              </a:rPr>
              <a:t>2</a:t>
            </a:r>
            <a:r>
              <a:rPr lang="zh-CN" altLang="en-US" b="0" i="0" dirty="0">
                <a:solidFill>
                  <a:srgbClr val="333333"/>
                </a:solidFill>
                <a:effectLst/>
                <a:latin typeface="Helvetica Neue"/>
              </a:rPr>
              <a:t>、所需的额外字节是封装标头的大小，</a:t>
            </a:r>
            <a:r>
              <a:rPr lang="en-US" altLang="zh-CN" b="0" i="0" dirty="0">
                <a:solidFill>
                  <a:srgbClr val="333333"/>
                </a:solidFill>
                <a:effectLst/>
                <a:latin typeface="Helvetica Neue"/>
              </a:rPr>
              <a:t>IPv4 </a:t>
            </a:r>
            <a:r>
              <a:rPr lang="zh-CN" altLang="en-US" b="0" i="0" dirty="0">
                <a:solidFill>
                  <a:srgbClr val="333333"/>
                </a:solidFill>
                <a:effectLst/>
                <a:latin typeface="Helvetica Neue"/>
              </a:rPr>
              <a:t>的额外大小为 </a:t>
            </a:r>
            <a:r>
              <a:rPr lang="en-US" altLang="zh-CN" b="0" i="0" dirty="0">
                <a:solidFill>
                  <a:srgbClr val="333333"/>
                </a:solidFill>
                <a:effectLst/>
                <a:latin typeface="Helvetica Neue"/>
              </a:rPr>
              <a:t>50 </a:t>
            </a:r>
            <a:r>
              <a:rPr lang="zh-CN" altLang="en-US" b="0" i="0" dirty="0">
                <a:solidFill>
                  <a:srgbClr val="333333"/>
                </a:solidFill>
                <a:effectLst/>
                <a:latin typeface="Helvetica Neue"/>
              </a:rPr>
              <a:t>字节，</a:t>
            </a:r>
            <a:r>
              <a:rPr lang="en-US" altLang="zh-CN" b="0" i="0" dirty="0">
                <a:solidFill>
                  <a:srgbClr val="333333"/>
                </a:solidFill>
                <a:effectLst/>
                <a:latin typeface="Helvetica Neue"/>
              </a:rPr>
              <a:t>IPv6 </a:t>
            </a:r>
            <a:r>
              <a:rPr lang="zh-CN" altLang="en-US" b="0" i="0" dirty="0">
                <a:solidFill>
                  <a:srgbClr val="333333"/>
                </a:solidFill>
                <a:effectLst/>
                <a:latin typeface="Helvetica Neue"/>
              </a:rPr>
              <a:t>的额外大小为 </a:t>
            </a:r>
            <a:r>
              <a:rPr lang="en-US" altLang="zh-CN" b="0" i="0" dirty="0">
                <a:solidFill>
                  <a:srgbClr val="333333"/>
                </a:solidFill>
                <a:effectLst/>
                <a:latin typeface="Helvetica Neue"/>
              </a:rPr>
              <a:t>70 </a:t>
            </a:r>
            <a:r>
              <a:rPr lang="zh-CN" altLang="en-US" b="0" i="0" dirty="0">
                <a:solidFill>
                  <a:srgbClr val="333333"/>
                </a:solidFill>
                <a:effectLst/>
                <a:latin typeface="Helvetica Neue"/>
              </a:rPr>
              <a:t>字节。因此，需配置</a:t>
            </a:r>
            <a:r>
              <a:rPr lang="en-US" altLang="zh-CN" b="0" i="0" dirty="0">
                <a:solidFill>
                  <a:srgbClr val="333333"/>
                </a:solidFill>
                <a:effectLst/>
                <a:latin typeface="Helvetica Neue"/>
              </a:rPr>
              <a:t>FG</a:t>
            </a:r>
            <a:r>
              <a:rPr lang="zh-CN" altLang="en-US" b="0" i="0" dirty="0">
                <a:solidFill>
                  <a:srgbClr val="333333"/>
                </a:solidFill>
                <a:effectLst/>
                <a:latin typeface="Helvetica Neue"/>
              </a:rPr>
              <a:t>业务接口的 </a:t>
            </a:r>
            <a:r>
              <a:rPr lang="en-US" altLang="zh-CN" b="0" i="0" dirty="0">
                <a:solidFill>
                  <a:srgbClr val="333333"/>
                </a:solidFill>
                <a:effectLst/>
                <a:latin typeface="Helvetica Neue"/>
              </a:rPr>
              <a:t>MTU </a:t>
            </a:r>
            <a:r>
              <a:rPr lang="zh-CN" altLang="en-US" b="0" i="0" dirty="0">
                <a:solidFill>
                  <a:srgbClr val="333333"/>
                </a:solidFill>
                <a:effectLst/>
                <a:latin typeface="Helvetica Neue"/>
              </a:rPr>
              <a:t>为 </a:t>
            </a:r>
            <a:r>
              <a:rPr lang="en-US" altLang="zh-CN" b="0" i="0" dirty="0">
                <a:solidFill>
                  <a:srgbClr val="333333"/>
                </a:solidFill>
                <a:effectLst/>
                <a:latin typeface="Helvetica Neue"/>
              </a:rPr>
              <a:t>1570 </a:t>
            </a:r>
            <a:r>
              <a:rPr lang="zh-CN" altLang="en-US" dirty="0">
                <a:solidFill>
                  <a:srgbClr val="333333"/>
                </a:solidFill>
                <a:latin typeface="Helvetica Neue"/>
              </a:rPr>
              <a:t>以</a:t>
            </a:r>
            <a:r>
              <a:rPr lang="zh-CN" altLang="en-US" b="0" i="0" dirty="0">
                <a:solidFill>
                  <a:srgbClr val="333333"/>
                </a:solidFill>
                <a:effectLst/>
                <a:latin typeface="Helvetica Neue"/>
              </a:rPr>
              <a:t>同时支持 </a:t>
            </a:r>
            <a:r>
              <a:rPr lang="en-US" altLang="zh-CN" b="0" i="0" dirty="0">
                <a:solidFill>
                  <a:srgbClr val="333333"/>
                </a:solidFill>
                <a:effectLst/>
                <a:latin typeface="Helvetica Neue"/>
              </a:rPr>
              <a:t>IPv4 </a:t>
            </a:r>
            <a:r>
              <a:rPr lang="zh-CN" altLang="en-US" b="0" i="0" dirty="0">
                <a:solidFill>
                  <a:srgbClr val="333333"/>
                </a:solidFill>
                <a:effectLst/>
                <a:latin typeface="Helvetica Neue"/>
              </a:rPr>
              <a:t>和 </a:t>
            </a:r>
            <a:r>
              <a:rPr lang="en-US" altLang="zh-CN" b="0" i="0" dirty="0">
                <a:solidFill>
                  <a:srgbClr val="333333"/>
                </a:solidFill>
                <a:effectLst/>
                <a:latin typeface="Helvetica Neue"/>
              </a:rPr>
              <a:t>IPv6</a:t>
            </a:r>
            <a:r>
              <a:rPr lang="zh-CN" altLang="en-US" b="0" i="0" dirty="0">
                <a:solidFill>
                  <a:srgbClr val="333333"/>
                </a:solidFill>
                <a:effectLst/>
                <a:latin typeface="Helvetica Neue"/>
              </a:rPr>
              <a:t>；</a:t>
            </a:r>
            <a:endParaRPr lang="en-US" altLang="zh-CN" b="0" i="0" dirty="0">
              <a:solidFill>
                <a:srgbClr val="333333"/>
              </a:solidFill>
              <a:effectLst/>
              <a:latin typeface="Helvetica Neue"/>
            </a:endParaRPr>
          </a:p>
          <a:p>
            <a:pPr defTabSz="457189">
              <a:lnSpc>
                <a:spcPct val="90000"/>
              </a:lnSpc>
              <a:spcBef>
                <a:spcPts val="300"/>
              </a:spcBef>
            </a:pPr>
            <a:r>
              <a:rPr lang="en-US" altLang="zh-CN" dirty="0">
                <a:solidFill>
                  <a:srgbClr val="333333"/>
                </a:solidFill>
                <a:latin typeface="Helvetica Neue"/>
                <a:cs typeface="Arial" panose="020B0604020202020204" pitchFamily="34" charset="0"/>
              </a:rPr>
              <a:t>3</a:t>
            </a:r>
            <a:r>
              <a:rPr lang="zh-CN" altLang="en-US" dirty="0">
                <a:solidFill>
                  <a:srgbClr val="333333"/>
                </a:solidFill>
                <a:latin typeface="Helvetica Neue"/>
                <a:cs typeface="Arial" panose="020B0604020202020204" pitchFamily="34" charset="0"/>
              </a:rPr>
              <a:t>、</a:t>
            </a:r>
            <a:r>
              <a:rPr lang="en-US" altLang="zh-CN" dirty="0">
                <a:solidFill>
                  <a:srgbClr val="333333"/>
                </a:solidFill>
                <a:latin typeface="Helvetica Neue"/>
                <a:cs typeface="Arial" panose="020B0604020202020204" pitchFamily="34" charset="0"/>
              </a:rPr>
              <a:t>FG</a:t>
            </a:r>
            <a:r>
              <a:rPr lang="zh-CN" altLang="en-US" dirty="0">
                <a:solidFill>
                  <a:srgbClr val="333333"/>
                </a:solidFill>
                <a:latin typeface="Helvetica Neue"/>
                <a:cs typeface="Arial" panose="020B0604020202020204" pitchFamily="34" charset="0"/>
              </a:rPr>
              <a:t>以虚拟线对方式串行接入</a:t>
            </a:r>
            <a:r>
              <a:rPr lang="zh-CN" altLang="en-US" b="0" i="0" dirty="0">
                <a:solidFill>
                  <a:srgbClr val="333333"/>
                </a:solidFill>
                <a:effectLst/>
                <a:latin typeface="Helvetica Neue"/>
              </a:rPr>
              <a:t> </a:t>
            </a:r>
            <a:r>
              <a:rPr lang="en-US" b="0" i="0" dirty="0">
                <a:solidFill>
                  <a:srgbClr val="333333"/>
                </a:solidFill>
                <a:effectLst/>
                <a:latin typeface="Helvetica Neue"/>
              </a:rPr>
              <a:t>Azure GWLB </a:t>
            </a:r>
            <a:r>
              <a:rPr lang="zh-CN" altLang="en-US" b="0" i="0" dirty="0">
                <a:solidFill>
                  <a:srgbClr val="333333"/>
                </a:solidFill>
                <a:effectLst/>
                <a:latin typeface="Helvetica Neue"/>
              </a:rPr>
              <a:t>服务链。</a:t>
            </a:r>
            <a:endParaRPr lang="en-US" altLang="zh-CN" dirty="0">
              <a:solidFill>
                <a:srgbClr val="000000"/>
              </a:solidFill>
              <a:cs typeface="Arial" panose="020B0604020202020204" pitchFamily="34" charset="0"/>
            </a:endParaRPr>
          </a:p>
        </p:txBody>
      </p:sp>
      <p:sp>
        <p:nvSpPr>
          <p:cNvPr id="8" name="TextBox 7">
            <a:extLst>
              <a:ext uri="{FF2B5EF4-FFF2-40B4-BE49-F238E27FC236}">
                <a16:creationId xmlns:a16="http://schemas.microsoft.com/office/drawing/2014/main" id="{756CD2AB-32F6-5556-C000-758668C60367}"/>
              </a:ext>
            </a:extLst>
          </p:cNvPr>
          <p:cNvSpPr txBox="1"/>
          <p:nvPr/>
        </p:nvSpPr>
        <p:spPr>
          <a:xfrm>
            <a:off x="5759099" y="2266995"/>
            <a:ext cx="2964418" cy="2316019"/>
          </a:xfrm>
          <a:prstGeom prst="rect">
            <a:avLst/>
          </a:prstGeom>
          <a:noFill/>
        </p:spPr>
        <p:txBody>
          <a:bodyPr wrap="square">
            <a:spAutoFit/>
          </a:bodyPr>
          <a:lstStyle/>
          <a:p>
            <a:pPr defTabSz="457189">
              <a:lnSpc>
                <a:spcPct val="90000"/>
              </a:lnSpc>
              <a:spcBef>
                <a:spcPts val="300"/>
              </a:spcBef>
            </a:pPr>
            <a:r>
              <a:rPr lang="en-US" sz="1000" dirty="0">
                <a:solidFill>
                  <a:srgbClr val="000000"/>
                </a:solidFill>
                <a:cs typeface="Arial" panose="020B0604020202020204" pitchFamily="34" charset="0"/>
              </a:rPr>
              <a:t>config router static</a:t>
            </a:r>
          </a:p>
          <a:p>
            <a:pPr defTabSz="457189">
              <a:lnSpc>
                <a:spcPct val="90000"/>
              </a:lnSpc>
              <a:spcBef>
                <a:spcPts val="300"/>
              </a:spcBef>
            </a:pPr>
            <a:r>
              <a:rPr lang="en-US" sz="1000" dirty="0">
                <a:solidFill>
                  <a:srgbClr val="000000"/>
                </a:solidFill>
                <a:cs typeface="Arial" panose="020B0604020202020204" pitchFamily="34" charset="0"/>
              </a:rPr>
              <a:t>    edit 1</a:t>
            </a:r>
          </a:p>
          <a:p>
            <a:pPr defTabSz="457189">
              <a:lnSpc>
                <a:spcPct val="90000"/>
              </a:lnSpc>
              <a:spcBef>
                <a:spcPts val="300"/>
              </a:spcBef>
            </a:pPr>
            <a:r>
              <a:rPr lang="en-US" sz="1000" dirty="0">
                <a:solidFill>
                  <a:srgbClr val="000000"/>
                </a:solidFill>
                <a:cs typeface="Arial" panose="020B0604020202020204" pitchFamily="34" charset="0"/>
              </a:rPr>
              <a:t>        set </a:t>
            </a:r>
            <a:r>
              <a:rPr lang="en-US" sz="1000" dirty="0" err="1">
                <a:solidFill>
                  <a:srgbClr val="000000"/>
                </a:solidFill>
                <a:cs typeface="Arial" panose="020B0604020202020204" pitchFamily="34" charset="0"/>
              </a:rPr>
              <a:t>dst</a:t>
            </a:r>
            <a:r>
              <a:rPr lang="en-US" sz="1000" dirty="0">
                <a:solidFill>
                  <a:srgbClr val="000000"/>
                </a:solidFill>
                <a:cs typeface="Arial" panose="020B0604020202020204" pitchFamily="34" charset="0"/>
              </a:rPr>
              <a:t> 10.10.0.0 255.255.0.0</a:t>
            </a:r>
          </a:p>
          <a:p>
            <a:pPr defTabSz="457189">
              <a:lnSpc>
                <a:spcPct val="90000"/>
              </a:lnSpc>
              <a:spcBef>
                <a:spcPts val="300"/>
              </a:spcBef>
            </a:pPr>
            <a:r>
              <a:rPr lang="en-US" sz="1000" dirty="0">
                <a:solidFill>
                  <a:srgbClr val="000000"/>
                </a:solidFill>
                <a:cs typeface="Arial" panose="020B0604020202020204" pitchFamily="34" charset="0"/>
              </a:rPr>
              <a:t>        set gateway 10.10.1.1</a:t>
            </a:r>
          </a:p>
          <a:p>
            <a:pPr defTabSz="457189">
              <a:lnSpc>
                <a:spcPct val="90000"/>
              </a:lnSpc>
              <a:spcBef>
                <a:spcPts val="300"/>
              </a:spcBef>
            </a:pPr>
            <a:r>
              <a:rPr lang="en-US" sz="1000" dirty="0">
                <a:solidFill>
                  <a:srgbClr val="000000"/>
                </a:solidFill>
                <a:cs typeface="Arial" panose="020B0604020202020204" pitchFamily="34" charset="0"/>
              </a:rPr>
              <a:t>        set device "port1"</a:t>
            </a:r>
          </a:p>
          <a:p>
            <a:pPr defTabSz="457189">
              <a:lnSpc>
                <a:spcPct val="90000"/>
              </a:lnSpc>
              <a:spcBef>
                <a:spcPts val="300"/>
              </a:spcBef>
            </a:pPr>
            <a:r>
              <a:rPr lang="en-US" sz="1000" dirty="0">
                <a:solidFill>
                  <a:srgbClr val="000000"/>
                </a:solidFill>
                <a:cs typeface="Arial" panose="020B0604020202020204" pitchFamily="34" charset="0"/>
              </a:rPr>
              <a:t>    next</a:t>
            </a:r>
          </a:p>
          <a:p>
            <a:pPr defTabSz="457189">
              <a:lnSpc>
                <a:spcPct val="90000"/>
              </a:lnSpc>
              <a:spcBef>
                <a:spcPts val="300"/>
              </a:spcBef>
            </a:pPr>
            <a:r>
              <a:rPr lang="en-US" sz="1000" dirty="0">
                <a:solidFill>
                  <a:srgbClr val="000000"/>
                </a:solidFill>
                <a:cs typeface="Arial" panose="020B0604020202020204" pitchFamily="34" charset="0"/>
              </a:rPr>
              <a:t>    edit 2</a:t>
            </a:r>
          </a:p>
          <a:p>
            <a:pPr defTabSz="457189">
              <a:lnSpc>
                <a:spcPct val="90000"/>
              </a:lnSpc>
              <a:spcBef>
                <a:spcPts val="300"/>
              </a:spcBef>
            </a:pPr>
            <a:r>
              <a:rPr lang="en-US" sz="1000" dirty="0">
                <a:solidFill>
                  <a:srgbClr val="000000"/>
                </a:solidFill>
                <a:cs typeface="Arial" panose="020B0604020202020204" pitchFamily="34" charset="0"/>
              </a:rPr>
              <a:t>        set </a:t>
            </a:r>
            <a:r>
              <a:rPr lang="en-US" sz="1000" dirty="0" err="1">
                <a:solidFill>
                  <a:srgbClr val="000000"/>
                </a:solidFill>
                <a:cs typeface="Arial" panose="020B0604020202020204" pitchFamily="34" charset="0"/>
              </a:rPr>
              <a:t>dst</a:t>
            </a:r>
            <a:r>
              <a:rPr lang="en-US" sz="1000" dirty="0">
                <a:solidFill>
                  <a:srgbClr val="000000"/>
                </a:solidFill>
                <a:cs typeface="Arial" panose="020B0604020202020204" pitchFamily="34" charset="0"/>
              </a:rPr>
              <a:t> 168.63.129.16 255.255.255.255 (health monitor)</a:t>
            </a:r>
          </a:p>
          <a:p>
            <a:pPr defTabSz="457189">
              <a:lnSpc>
                <a:spcPct val="90000"/>
              </a:lnSpc>
              <a:spcBef>
                <a:spcPts val="300"/>
              </a:spcBef>
            </a:pPr>
            <a:r>
              <a:rPr lang="en-US" sz="1000" dirty="0">
                <a:solidFill>
                  <a:srgbClr val="000000"/>
                </a:solidFill>
                <a:cs typeface="Arial" panose="020B0604020202020204" pitchFamily="34" charset="0"/>
              </a:rPr>
              <a:t>        set gateway 10.10.1.1</a:t>
            </a:r>
          </a:p>
          <a:p>
            <a:pPr defTabSz="457189">
              <a:lnSpc>
                <a:spcPct val="90000"/>
              </a:lnSpc>
              <a:spcBef>
                <a:spcPts val="300"/>
              </a:spcBef>
            </a:pPr>
            <a:r>
              <a:rPr lang="en-US" sz="1000" dirty="0">
                <a:solidFill>
                  <a:srgbClr val="000000"/>
                </a:solidFill>
                <a:cs typeface="Arial" panose="020B0604020202020204" pitchFamily="34" charset="0"/>
              </a:rPr>
              <a:t>        set device "port1"</a:t>
            </a:r>
          </a:p>
          <a:p>
            <a:pPr defTabSz="457189">
              <a:lnSpc>
                <a:spcPct val="90000"/>
              </a:lnSpc>
              <a:spcBef>
                <a:spcPts val="300"/>
              </a:spcBef>
            </a:pPr>
            <a:r>
              <a:rPr lang="en-US" sz="1000" dirty="0">
                <a:solidFill>
                  <a:srgbClr val="000000"/>
                </a:solidFill>
                <a:cs typeface="Arial" panose="020B0604020202020204" pitchFamily="34" charset="0"/>
              </a:rPr>
              <a:t>    next</a:t>
            </a:r>
          </a:p>
          <a:p>
            <a:pPr defTabSz="457189">
              <a:lnSpc>
                <a:spcPct val="90000"/>
              </a:lnSpc>
              <a:spcBef>
                <a:spcPts val="300"/>
              </a:spcBef>
            </a:pPr>
            <a:r>
              <a:rPr lang="en-US" sz="1000" dirty="0">
                <a:solidFill>
                  <a:srgbClr val="000000"/>
                </a:solidFill>
                <a:cs typeface="Arial" panose="020B0604020202020204" pitchFamily="34" charset="0"/>
              </a:rPr>
              <a:t>end</a:t>
            </a:r>
          </a:p>
        </p:txBody>
      </p:sp>
    </p:spTree>
    <p:extLst>
      <p:ext uri="{BB962C8B-B14F-4D97-AF65-F5344CB8AC3E}">
        <p14:creationId xmlns:p14="http://schemas.microsoft.com/office/powerpoint/2010/main" val="3378144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0E305670-58B7-4500-1256-7B4FEFD313C7}"/>
              </a:ext>
            </a:extLst>
          </p:cNvPr>
          <p:cNvSpPr>
            <a:spLocks noGrp="1"/>
          </p:cNvSpPr>
          <p:nvPr>
            <p:ph type="title"/>
          </p:nvPr>
        </p:nvSpPr>
        <p:spPr>
          <a:xfrm>
            <a:off x="265778" y="176070"/>
            <a:ext cx="10837164" cy="726454"/>
          </a:xfrm>
        </p:spPr>
        <p:txBody>
          <a:bodyPr/>
          <a:lstStyle/>
          <a:p>
            <a:r>
              <a:rPr lang="en-US" altLang="zh-CN" dirty="0"/>
              <a:t>Azure </a:t>
            </a:r>
            <a:r>
              <a:rPr lang="zh-CN" altLang="en-US" dirty="0"/>
              <a:t>配置 </a:t>
            </a:r>
            <a:r>
              <a:rPr lang="en-US" altLang="zh-CN" dirty="0"/>
              <a:t>– GWLB</a:t>
            </a:r>
            <a:r>
              <a:rPr lang="zh-CN" altLang="en-US" dirty="0"/>
              <a:t>关联</a:t>
            </a:r>
            <a:r>
              <a:rPr lang="en-US" altLang="zh-CN" dirty="0"/>
              <a:t>FG</a:t>
            </a:r>
            <a:endParaRPr lang="zh-CN" altLang="en-US" dirty="0"/>
          </a:p>
        </p:txBody>
      </p:sp>
      <p:sp>
        <p:nvSpPr>
          <p:cNvPr id="4" name="TextBox 7">
            <a:extLst>
              <a:ext uri="{FF2B5EF4-FFF2-40B4-BE49-F238E27FC236}">
                <a16:creationId xmlns:a16="http://schemas.microsoft.com/office/drawing/2014/main" id="{F4C44239-1B83-AE5C-2914-0EFB5B1B898E}"/>
              </a:ext>
            </a:extLst>
          </p:cNvPr>
          <p:cNvSpPr txBox="1"/>
          <p:nvPr/>
        </p:nvSpPr>
        <p:spPr>
          <a:xfrm>
            <a:off x="408562" y="1098546"/>
            <a:ext cx="4992997" cy="590931"/>
          </a:xfrm>
          <a:prstGeom prst="rect">
            <a:avLst/>
          </a:prstGeom>
          <a:noFill/>
        </p:spPr>
        <p:txBody>
          <a:bodyPr wrap="square" rtlCol="0">
            <a:spAutoFit/>
          </a:bodyPr>
          <a:lstStyle/>
          <a:p>
            <a:pPr defTabSz="457189">
              <a:lnSpc>
                <a:spcPct val="90000"/>
              </a:lnSpc>
              <a:spcBef>
                <a:spcPts val="300"/>
              </a:spcBef>
            </a:pPr>
            <a:r>
              <a:rPr lang="zh-CN" altLang="en-US" dirty="0">
                <a:solidFill>
                  <a:srgbClr val="000000"/>
                </a:solidFill>
                <a:cs typeface="Arial" panose="020B0604020202020204" pitchFamily="34" charset="0"/>
              </a:rPr>
              <a:t>编辑</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后端池，在下方</a:t>
            </a:r>
            <a:r>
              <a:rPr lang="en-US" altLang="zh-CN" dirty="0">
                <a:solidFill>
                  <a:srgbClr val="000000"/>
                </a:solidFill>
                <a:cs typeface="Arial" panose="020B0604020202020204" pitchFamily="34" charset="0"/>
              </a:rPr>
              <a:t>IP</a:t>
            </a:r>
            <a:r>
              <a:rPr lang="zh-CN" altLang="en-US" dirty="0">
                <a:solidFill>
                  <a:srgbClr val="000000"/>
                </a:solidFill>
                <a:cs typeface="Arial" panose="020B0604020202020204" pitchFamily="34" charset="0"/>
              </a:rPr>
              <a:t>地址处选择</a:t>
            </a:r>
            <a:r>
              <a:rPr lang="en-US" altLang="zh-CN" dirty="0">
                <a:solidFill>
                  <a:srgbClr val="000000"/>
                </a:solidFill>
                <a:cs typeface="Arial" panose="020B0604020202020204" pitchFamily="34" charset="0"/>
              </a:rPr>
              <a:t>FG</a:t>
            </a:r>
            <a:r>
              <a:rPr lang="zh-CN" altLang="en-US" dirty="0">
                <a:solidFill>
                  <a:srgbClr val="000000"/>
                </a:solidFill>
                <a:cs typeface="Arial" panose="020B0604020202020204" pitchFamily="34" charset="0"/>
              </a:rPr>
              <a:t>接口地址，如有多个</a:t>
            </a:r>
            <a:r>
              <a:rPr lang="en-US" altLang="zh-CN" dirty="0">
                <a:solidFill>
                  <a:srgbClr val="000000"/>
                </a:solidFill>
                <a:cs typeface="Arial" panose="020B0604020202020204" pitchFamily="34" charset="0"/>
              </a:rPr>
              <a:t>FG</a:t>
            </a:r>
            <a:r>
              <a:rPr lang="zh-CN" altLang="en-US" dirty="0">
                <a:solidFill>
                  <a:srgbClr val="000000"/>
                </a:solidFill>
                <a:cs typeface="Arial" panose="020B0604020202020204" pitchFamily="34" charset="0"/>
              </a:rPr>
              <a:t>可选择多个。</a:t>
            </a:r>
            <a:endParaRPr lang="en-US" altLang="zh-CN" dirty="0">
              <a:solidFill>
                <a:srgbClr val="000000"/>
              </a:solidFill>
              <a:cs typeface="Arial" panose="020B0604020202020204" pitchFamily="34" charset="0"/>
            </a:endParaRPr>
          </a:p>
        </p:txBody>
      </p:sp>
      <p:pic>
        <p:nvPicPr>
          <p:cNvPr id="5" name="图片 4">
            <a:extLst>
              <a:ext uri="{FF2B5EF4-FFF2-40B4-BE49-F238E27FC236}">
                <a16:creationId xmlns:a16="http://schemas.microsoft.com/office/drawing/2014/main" id="{E5C7CF2B-02BD-65D2-1635-B4F3603FD902}"/>
              </a:ext>
            </a:extLst>
          </p:cNvPr>
          <p:cNvPicPr>
            <a:picLocks noChangeAspect="1"/>
          </p:cNvPicPr>
          <p:nvPr/>
        </p:nvPicPr>
        <p:blipFill>
          <a:blip r:embed="rId2"/>
          <a:stretch>
            <a:fillRect/>
          </a:stretch>
        </p:blipFill>
        <p:spPr>
          <a:xfrm>
            <a:off x="5627802" y="804580"/>
            <a:ext cx="6564198" cy="6053419"/>
          </a:xfrm>
          <a:prstGeom prst="rect">
            <a:avLst/>
          </a:prstGeom>
        </p:spPr>
      </p:pic>
    </p:spTree>
    <p:extLst>
      <p:ext uri="{BB962C8B-B14F-4D97-AF65-F5344CB8AC3E}">
        <p14:creationId xmlns:p14="http://schemas.microsoft.com/office/powerpoint/2010/main" val="1773398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zh-CN" dirty="0"/>
              <a:t>ALB </a:t>
            </a:r>
            <a:r>
              <a:rPr lang="zh-CN" altLang="en-US" dirty="0"/>
              <a:t>配置</a:t>
            </a:r>
          </a:p>
        </p:txBody>
      </p:sp>
      <p:pic>
        <p:nvPicPr>
          <p:cNvPr id="3" name="图片 2">
            <a:extLst>
              <a:ext uri="{FF2B5EF4-FFF2-40B4-BE49-F238E27FC236}">
                <a16:creationId xmlns:a16="http://schemas.microsoft.com/office/drawing/2014/main" id="{FC341C79-9F92-A01A-6AE7-DBE18358CC27}"/>
              </a:ext>
            </a:extLst>
          </p:cNvPr>
          <p:cNvPicPr>
            <a:picLocks noChangeAspect="1"/>
          </p:cNvPicPr>
          <p:nvPr/>
        </p:nvPicPr>
        <p:blipFill>
          <a:blip r:embed="rId3"/>
          <a:stretch>
            <a:fillRect/>
          </a:stretch>
        </p:blipFill>
        <p:spPr>
          <a:xfrm>
            <a:off x="3634336" y="1527142"/>
            <a:ext cx="8557663" cy="5330858"/>
          </a:xfrm>
          <a:prstGeom prst="rect">
            <a:avLst/>
          </a:prstGeom>
        </p:spPr>
      </p:pic>
      <p:sp>
        <p:nvSpPr>
          <p:cNvPr id="5" name="TextBox 7">
            <a:extLst>
              <a:ext uri="{FF2B5EF4-FFF2-40B4-BE49-F238E27FC236}">
                <a16:creationId xmlns:a16="http://schemas.microsoft.com/office/drawing/2014/main" id="{40CD2CE7-2702-EFFC-92B9-E8080F574469}"/>
              </a:ext>
            </a:extLst>
          </p:cNvPr>
          <p:cNvSpPr txBox="1"/>
          <p:nvPr/>
        </p:nvSpPr>
        <p:spPr>
          <a:xfrm>
            <a:off x="154039" y="1527142"/>
            <a:ext cx="3480297" cy="1089529"/>
          </a:xfrm>
          <a:prstGeom prst="rect">
            <a:avLst/>
          </a:prstGeom>
          <a:noFill/>
        </p:spPr>
        <p:txBody>
          <a:bodyPr wrap="square" rtlCol="0">
            <a:spAutoFit/>
          </a:bodyPr>
          <a:lstStyle/>
          <a:p>
            <a:pPr defTabSz="457189">
              <a:lnSpc>
                <a:spcPct val="90000"/>
              </a:lnSpc>
              <a:spcBef>
                <a:spcPts val="300"/>
              </a:spcBef>
            </a:pPr>
            <a:r>
              <a:rPr lang="zh-CN" altLang="en-US" dirty="0">
                <a:solidFill>
                  <a:srgbClr val="000000"/>
                </a:solidFill>
                <a:cs typeface="Arial" panose="020B0604020202020204" pitchFamily="34" charset="0"/>
              </a:rPr>
              <a:t>创建标准</a:t>
            </a:r>
            <a:r>
              <a:rPr lang="en-US" altLang="zh-CN" dirty="0">
                <a:solidFill>
                  <a:srgbClr val="000000"/>
                </a:solidFill>
                <a:cs typeface="Arial" panose="020B0604020202020204" pitchFamily="34" charset="0"/>
              </a:rPr>
              <a:t>ALB</a:t>
            </a:r>
            <a:r>
              <a:rPr lang="zh-CN" altLang="en-US" dirty="0">
                <a:solidFill>
                  <a:srgbClr val="000000"/>
                </a:solidFill>
                <a:cs typeface="Arial" panose="020B0604020202020204" pitchFamily="34" charset="0"/>
              </a:rPr>
              <a:t>发布内部服务器，如需重定向到</a:t>
            </a:r>
            <a:r>
              <a:rPr lang="en-US" altLang="zh-CN" dirty="0">
                <a:solidFill>
                  <a:srgbClr val="000000"/>
                </a:solidFill>
                <a:cs typeface="Arial" panose="020B0604020202020204" pitchFamily="34" charset="0"/>
              </a:rPr>
              <a:t>FortiGate</a:t>
            </a:r>
            <a:r>
              <a:rPr lang="zh-CN" altLang="en-US" dirty="0">
                <a:solidFill>
                  <a:srgbClr val="000000"/>
                </a:solidFill>
                <a:cs typeface="Arial" panose="020B0604020202020204" pitchFamily="34" charset="0"/>
              </a:rPr>
              <a:t>检测，修改前端</a:t>
            </a:r>
            <a:r>
              <a:rPr lang="en-US" altLang="zh-CN" dirty="0">
                <a:solidFill>
                  <a:srgbClr val="000000"/>
                </a:solidFill>
                <a:cs typeface="Arial" panose="020B0604020202020204" pitchFamily="34" charset="0"/>
              </a:rPr>
              <a:t>IP</a:t>
            </a:r>
            <a:r>
              <a:rPr lang="zh-CN" altLang="en-US" dirty="0">
                <a:solidFill>
                  <a:srgbClr val="000000"/>
                </a:solidFill>
                <a:cs typeface="Arial" panose="020B0604020202020204" pitchFamily="34" charset="0"/>
              </a:rPr>
              <a:t>配置，选择前述创建好的</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a:t>
            </a:r>
            <a:endParaRPr lang="en-US" altLang="zh-CN" dirty="0">
              <a:solidFill>
                <a:srgbClr val="000000"/>
              </a:solidFill>
              <a:cs typeface="Arial" panose="020B0604020202020204" pitchFamily="34" charset="0"/>
            </a:endParaRPr>
          </a:p>
        </p:txBody>
      </p:sp>
    </p:spTree>
    <p:extLst>
      <p:ext uri="{BB962C8B-B14F-4D97-AF65-F5344CB8AC3E}">
        <p14:creationId xmlns:p14="http://schemas.microsoft.com/office/powerpoint/2010/main" val="3281680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测试并验证</a:t>
            </a:r>
          </a:p>
        </p:txBody>
      </p:sp>
      <p:sp>
        <p:nvSpPr>
          <p:cNvPr id="5" name="TextBox 7">
            <a:extLst>
              <a:ext uri="{FF2B5EF4-FFF2-40B4-BE49-F238E27FC236}">
                <a16:creationId xmlns:a16="http://schemas.microsoft.com/office/drawing/2014/main" id="{40CD2CE7-2702-EFFC-92B9-E8080F574469}"/>
              </a:ext>
            </a:extLst>
          </p:cNvPr>
          <p:cNvSpPr txBox="1"/>
          <p:nvPr/>
        </p:nvSpPr>
        <p:spPr>
          <a:xfrm>
            <a:off x="512258" y="1078149"/>
            <a:ext cx="10130604" cy="341632"/>
          </a:xfrm>
          <a:prstGeom prst="rect">
            <a:avLst/>
          </a:prstGeom>
          <a:noFill/>
        </p:spPr>
        <p:txBody>
          <a:bodyPr wrap="square" rtlCol="0">
            <a:spAutoFit/>
          </a:bodyPr>
          <a:lstStyle/>
          <a:p>
            <a:pPr defTabSz="457189">
              <a:lnSpc>
                <a:spcPct val="90000"/>
              </a:lnSpc>
              <a:spcBef>
                <a:spcPts val="300"/>
              </a:spcBef>
            </a:pPr>
            <a:r>
              <a:rPr lang="zh-CN" altLang="en-US" dirty="0">
                <a:solidFill>
                  <a:srgbClr val="000000"/>
                </a:solidFill>
                <a:cs typeface="Arial" panose="020B0604020202020204" pitchFamily="34" charset="0"/>
              </a:rPr>
              <a:t>从互联网发起到</a:t>
            </a:r>
            <a:r>
              <a:rPr lang="en-US" altLang="zh-CN" dirty="0">
                <a:solidFill>
                  <a:srgbClr val="000000"/>
                </a:solidFill>
                <a:cs typeface="Arial" panose="020B0604020202020204" pitchFamily="34" charset="0"/>
              </a:rPr>
              <a:t>ALB</a:t>
            </a:r>
            <a:r>
              <a:rPr lang="zh-CN" altLang="en-US" dirty="0">
                <a:solidFill>
                  <a:srgbClr val="000000"/>
                </a:solidFill>
                <a:cs typeface="Arial" panose="020B0604020202020204" pitchFamily="34" charset="0"/>
              </a:rPr>
              <a:t>地址的访问，查询</a:t>
            </a:r>
            <a:r>
              <a:rPr lang="en-US" altLang="zh-CN" dirty="0">
                <a:solidFill>
                  <a:srgbClr val="000000"/>
                </a:solidFill>
                <a:cs typeface="Arial" panose="020B0604020202020204" pitchFamily="34" charset="0"/>
              </a:rPr>
              <a:t>FortiGate</a:t>
            </a:r>
            <a:r>
              <a:rPr lang="zh-CN" altLang="en-US" dirty="0">
                <a:solidFill>
                  <a:srgbClr val="000000"/>
                </a:solidFill>
                <a:cs typeface="Arial" panose="020B0604020202020204" pitchFamily="34" charset="0"/>
              </a:rPr>
              <a:t>日志确认流量已经过</a:t>
            </a:r>
            <a:r>
              <a:rPr lang="en-US" altLang="zh-CN" dirty="0">
                <a:solidFill>
                  <a:srgbClr val="000000"/>
                </a:solidFill>
                <a:cs typeface="Arial" panose="020B0604020202020204" pitchFamily="34" charset="0"/>
              </a:rPr>
              <a:t>FG</a:t>
            </a:r>
            <a:r>
              <a:rPr lang="zh-CN" altLang="en-US" dirty="0">
                <a:solidFill>
                  <a:srgbClr val="000000"/>
                </a:solidFill>
                <a:cs typeface="Arial" panose="020B0604020202020204" pitchFamily="34" charset="0"/>
              </a:rPr>
              <a:t>处理。</a:t>
            </a:r>
            <a:endParaRPr lang="en-US" altLang="zh-CN" dirty="0">
              <a:solidFill>
                <a:srgbClr val="000000"/>
              </a:solidFill>
              <a:cs typeface="Arial" panose="020B0604020202020204" pitchFamily="34" charset="0"/>
            </a:endParaRPr>
          </a:p>
        </p:txBody>
      </p:sp>
      <p:pic>
        <p:nvPicPr>
          <p:cNvPr id="6" name="图片 5">
            <a:extLst>
              <a:ext uri="{FF2B5EF4-FFF2-40B4-BE49-F238E27FC236}">
                <a16:creationId xmlns:a16="http://schemas.microsoft.com/office/drawing/2014/main" id="{3A3B3B82-3A45-3964-A57E-39C2B3A86B79}"/>
              </a:ext>
            </a:extLst>
          </p:cNvPr>
          <p:cNvPicPr>
            <a:picLocks noChangeAspect="1"/>
          </p:cNvPicPr>
          <p:nvPr/>
        </p:nvPicPr>
        <p:blipFill>
          <a:blip r:embed="rId3"/>
          <a:stretch>
            <a:fillRect/>
          </a:stretch>
        </p:blipFill>
        <p:spPr>
          <a:xfrm>
            <a:off x="265778" y="1448501"/>
            <a:ext cx="8395717" cy="3086231"/>
          </a:xfrm>
          <a:prstGeom prst="rect">
            <a:avLst/>
          </a:prstGeom>
        </p:spPr>
      </p:pic>
      <p:pic>
        <p:nvPicPr>
          <p:cNvPr id="8" name="图片 7">
            <a:extLst>
              <a:ext uri="{FF2B5EF4-FFF2-40B4-BE49-F238E27FC236}">
                <a16:creationId xmlns:a16="http://schemas.microsoft.com/office/drawing/2014/main" id="{6D2E9088-C20A-5051-17FB-1CFA55ADFE45}"/>
              </a:ext>
            </a:extLst>
          </p:cNvPr>
          <p:cNvPicPr>
            <a:picLocks noChangeAspect="1"/>
          </p:cNvPicPr>
          <p:nvPr/>
        </p:nvPicPr>
        <p:blipFill>
          <a:blip r:embed="rId4"/>
          <a:stretch>
            <a:fillRect/>
          </a:stretch>
        </p:blipFill>
        <p:spPr>
          <a:xfrm>
            <a:off x="3403076" y="2649026"/>
            <a:ext cx="8788924" cy="4208974"/>
          </a:xfrm>
          <a:prstGeom prst="rect">
            <a:avLst/>
          </a:prstGeom>
        </p:spPr>
      </p:pic>
    </p:spTree>
    <p:extLst>
      <p:ext uri="{BB962C8B-B14F-4D97-AF65-F5344CB8AC3E}">
        <p14:creationId xmlns:p14="http://schemas.microsoft.com/office/powerpoint/2010/main" val="305879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0E305670-58B7-4500-1256-7B4FEFD313C7}"/>
              </a:ext>
            </a:extLst>
          </p:cNvPr>
          <p:cNvSpPr>
            <a:spLocks noGrp="1"/>
          </p:cNvSpPr>
          <p:nvPr>
            <p:ph type="title"/>
          </p:nvPr>
        </p:nvSpPr>
        <p:spPr>
          <a:xfrm>
            <a:off x="265778" y="176070"/>
            <a:ext cx="10837164" cy="726454"/>
          </a:xfrm>
        </p:spPr>
        <p:txBody>
          <a:bodyPr/>
          <a:lstStyle/>
          <a:p>
            <a:r>
              <a:rPr lang="en-US" altLang="zh-CN" dirty="0"/>
              <a:t>EIP </a:t>
            </a:r>
            <a:r>
              <a:rPr lang="zh-CN" altLang="en-US" dirty="0"/>
              <a:t>配置</a:t>
            </a:r>
          </a:p>
        </p:txBody>
      </p:sp>
      <p:sp>
        <p:nvSpPr>
          <p:cNvPr id="4" name="TextBox 7">
            <a:extLst>
              <a:ext uri="{FF2B5EF4-FFF2-40B4-BE49-F238E27FC236}">
                <a16:creationId xmlns:a16="http://schemas.microsoft.com/office/drawing/2014/main" id="{02462284-886A-C3ED-FAEE-108DB148160B}"/>
              </a:ext>
            </a:extLst>
          </p:cNvPr>
          <p:cNvSpPr txBox="1"/>
          <p:nvPr/>
        </p:nvSpPr>
        <p:spPr>
          <a:xfrm>
            <a:off x="130890" y="989282"/>
            <a:ext cx="4904098" cy="1128001"/>
          </a:xfrm>
          <a:prstGeom prst="rect">
            <a:avLst/>
          </a:prstGeom>
          <a:noFill/>
        </p:spPr>
        <p:txBody>
          <a:bodyPr wrap="square" rtlCol="0">
            <a:spAutoFit/>
          </a:bodyPr>
          <a:lstStyle/>
          <a:p>
            <a:pPr defTabSz="457189">
              <a:lnSpc>
                <a:spcPct val="90000"/>
              </a:lnSpc>
              <a:spcBef>
                <a:spcPts val="300"/>
              </a:spcBef>
            </a:pPr>
            <a:r>
              <a:rPr lang="zh-CN" altLang="en-US" dirty="0">
                <a:solidFill>
                  <a:srgbClr val="000000"/>
                </a:solidFill>
                <a:cs typeface="Arial" panose="020B0604020202020204" pitchFamily="34" charset="0"/>
              </a:rPr>
              <a:t>除了通过负载均衡引流到</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检测，还可以通过在</a:t>
            </a:r>
            <a:r>
              <a:rPr lang="en-US" altLang="zh-CN" dirty="0">
                <a:solidFill>
                  <a:srgbClr val="000000"/>
                </a:solidFill>
                <a:cs typeface="Arial" panose="020B0604020202020204" pitchFamily="34" charset="0"/>
              </a:rPr>
              <a:t>EIP</a:t>
            </a:r>
            <a:r>
              <a:rPr lang="zh-CN" altLang="en-US" dirty="0">
                <a:solidFill>
                  <a:srgbClr val="000000"/>
                </a:solidFill>
                <a:cs typeface="Arial" panose="020B0604020202020204" pitchFamily="34" charset="0"/>
              </a:rPr>
              <a:t>中绑定</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实现对直接绑定</a:t>
            </a:r>
            <a:r>
              <a:rPr lang="en-US" altLang="zh-CN" dirty="0">
                <a:solidFill>
                  <a:srgbClr val="000000"/>
                </a:solidFill>
                <a:cs typeface="Arial" panose="020B0604020202020204" pitchFamily="34" charset="0"/>
              </a:rPr>
              <a:t>EIP</a:t>
            </a:r>
            <a:r>
              <a:rPr lang="zh-CN" altLang="en-US" dirty="0">
                <a:solidFill>
                  <a:srgbClr val="000000"/>
                </a:solidFill>
                <a:cs typeface="Arial" panose="020B0604020202020204" pitchFamily="34" charset="0"/>
              </a:rPr>
              <a:t>主机的安全检测，配置步骤如下：</a:t>
            </a:r>
            <a:endParaRPr lang="en-US" altLang="zh-CN" dirty="0">
              <a:solidFill>
                <a:srgbClr val="000000"/>
              </a:solidFill>
              <a:cs typeface="Arial" panose="020B0604020202020204" pitchFamily="34" charset="0"/>
            </a:endParaRPr>
          </a:p>
          <a:p>
            <a:pPr defTabSz="457189">
              <a:lnSpc>
                <a:spcPct val="90000"/>
              </a:lnSpc>
              <a:spcBef>
                <a:spcPts val="300"/>
              </a:spcBef>
            </a:pPr>
            <a:r>
              <a:rPr lang="en-US" altLang="zh-CN" dirty="0">
                <a:solidFill>
                  <a:srgbClr val="000000"/>
                </a:solidFill>
                <a:cs typeface="Arial" panose="020B0604020202020204" pitchFamily="34" charset="0"/>
              </a:rPr>
              <a:t>1</a:t>
            </a:r>
            <a:r>
              <a:rPr lang="zh-CN" altLang="en-US" dirty="0">
                <a:solidFill>
                  <a:srgbClr val="000000"/>
                </a:solidFill>
                <a:cs typeface="Arial" panose="020B0604020202020204" pitchFamily="34" charset="0"/>
              </a:rPr>
              <a:t>、打开</a:t>
            </a:r>
            <a:r>
              <a:rPr lang="en-US" altLang="zh-CN" dirty="0">
                <a:solidFill>
                  <a:srgbClr val="000000"/>
                </a:solidFill>
                <a:cs typeface="Arial" panose="020B0604020202020204" pitchFamily="34" charset="0"/>
              </a:rPr>
              <a:t>EIP</a:t>
            </a:r>
            <a:r>
              <a:rPr lang="zh-CN" altLang="en-US" dirty="0">
                <a:solidFill>
                  <a:srgbClr val="000000"/>
                </a:solidFill>
                <a:cs typeface="Arial" panose="020B0604020202020204" pitchFamily="34" charset="0"/>
              </a:rPr>
              <a:t>，点击“属性”</a:t>
            </a:r>
            <a:endParaRPr lang="en-US" altLang="zh-CN" dirty="0">
              <a:solidFill>
                <a:srgbClr val="000000"/>
              </a:solidFill>
              <a:cs typeface="Arial" panose="020B0604020202020204" pitchFamily="34" charset="0"/>
            </a:endParaRPr>
          </a:p>
        </p:txBody>
      </p:sp>
      <p:pic>
        <p:nvPicPr>
          <p:cNvPr id="7" name="图片 6">
            <a:extLst>
              <a:ext uri="{FF2B5EF4-FFF2-40B4-BE49-F238E27FC236}">
                <a16:creationId xmlns:a16="http://schemas.microsoft.com/office/drawing/2014/main" id="{30E62A7C-8C9B-8383-5035-049493F69F93}"/>
              </a:ext>
            </a:extLst>
          </p:cNvPr>
          <p:cNvPicPr>
            <a:picLocks noChangeAspect="1"/>
          </p:cNvPicPr>
          <p:nvPr/>
        </p:nvPicPr>
        <p:blipFill>
          <a:blip r:embed="rId2"/>
          <a:stretch>
            <a:fillRect/>
          </a:stretch>
        </p:blipFill>
        <p:spPr>
          <a:xfrm>
            <a:off x="1469984" y="2204042"/>
            <a:ext cx="10722015" cy="4688681"/>
          </a:xfrm>
          <a:prstGeom prst="rect">
            <a:avLst/>
          </a:prstGeom>
        </p:spPr>
      </p:pic>
    </p:spTree>
    <p:extLst>
      <p:ext uri="{BB962C8B-B14F-4D97-AF65-F5344CB8AC3E}">
        <p14:creationId xmlns:p14="http://schemas.microsoft.com/office/powerpoint/2010/main" val="1936436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0E305670-58B7-4500-1256-7B4FEFD313C7}"/>
              </a:ext>
            </a:extLst>
          </p:cNvPr>
          <p:cNvSpPr>
            <a:spLocks noGrp="1"/>
          </p:cNvSpPr>
          <p:nvPr>
            <p:ph type="title"/>
          </p:nvPr>
        </p:nvSpPr>
        <p:spPr>
          <a:xfrm>
            <a:off x="265778" y="176070"/>
            <a:ext cx="10837164" cy="726454"/>
          </a:xfrm>
        </p:spPr>
        <p:txBody>
          <a:bodyPr/>
          <a:lstStyle/>
          <a:p>
            <a:r>
              <a:rPr lang="en-US" altLang="zh-CN" dirty="0"/>
              <a:t>EIP </a:t>
            </a:r>
            <a:r>
              <a:rPr lang="zh-CN" altLang="en-US" dirty="0"/>
              <a:t>配置</a:t>
            </a:r>
          </a:p>
        </p:txBody>
      </p:sp>
      <p:pic>
        <p:nvPicPr>
          <p:cNvPr id="3" name="图片 2">
            <a:extLst>
              <a:ext uri="{FF2B5EF4-FFF2-40B4-BE49-F238E27FC236}">
                <a16:creationId xmlns:a16="http://schemas.microsoft.com/office/drawing/2014/main" id="{274A4053-CDD2-652B-2857-E68C2D63474A}"/>
              </a:ext>
            </a:extLst>
          </p:cNvPr>
          <p:cNvPicPr>
            <a:picLocks noChangeAspect="1"/>
          </p:cNvPicPr>
          <p:nvPr/>
        </p:nvPicPr>
        <p:blipFill>
          <a:blip r:embed="rId2"/>
          <a:stretch>
            <a:fillRect/>
          </a:stretch>
        </p:blipFill>
        <p:spPr>
          <a:xfrm>
            <a:off x="4352080" y="1693058"/>
            <a:ext cx="7839919" cy="5164942"/>
          </a:xfrm>
          <a:prstGeom prst="rect">
            <a:avLst/>
          </a:prstGeom>
        </p:spPr>
      </p:pic>
      <p:sp>
        <p:nvSpPr>
          <p:cNvPr id="5" name="TextBox 7">
            <a:extLst>
              <a:ext uri="{FF2B5EF4-FFF2-40B4-BE49-F238E27FC236}">
                <a16:creationId xmlns:a16="http://schemas.microsoft.com/office/drawing/2014/main" id="{0673BE3E-78AA-C970-48E3-D6802930DC4B}"/>
              </a:ext>
            </a:extLst>
          </p:cNvPr>
          <p:cNvSpPr txBox="1"/>
          <p:nvPr/>
        </p:nvSpPr>
        <p:spPr>
          <a:xfrm>
            <a:off x="130890" y="989282"/>
            <a:ext cx="4904098" cy="341632"/>
          </a:xfrm>
          <a:prstGeom prst="rect">
            <a:avLst/>
          </a:prstGeom>
          <a:noFill/>
        </p:spPr>
        <p:txBody>
          <a:bodyPr wrap="square" rtlCol="0">
            <a:spAutoFit/>
          </a:bodyPr>
          <a:lstStyle/>
          <a:p>
            <a:pPr defTabSz="457189">
              <a:lnSpc>
                <a:spcPct val="90000"/>
              </a:lnSpc>
              <a:spcBef>
                <a:spcPts val="300"/>
              </a:spcBef>
            </a:pPr>
            <a:r>
              <a:rPr lang="en-US" altLang="zh-CN" dirty="0">
                <a:solidFill>
                  <a:srgbClr val="000000"/>
                </a:solidFill>
                <a:cs typeface="Arial" panose="020B0604020202020204" pitchFamily="34" charset="0"/>
              </a:rPr>
              <a:t>2</a:t>
            </a:r>
            <a:r>
              <a:rPr lang="zh-CN" altLang="en-US" dirty="0">
                <a:solidFill>
                  <a:srgbClr val="000000"/>
                </a:solidFill>
                <a:cs typeface="Arial" panose="020B0604020202020204" pitchFamily="34" charset="0"/>
              </a:rPr>
              <a:t>、在“属性”页点击已关联到的网络接口：</a:t>
            </a:r>
            <a:endParaRPr lang="en-US" altLang="zh-CN" dirty="0">
              <a:solidFill>
                <a:srgbClr val="000000"/>
              </a:solidFill>
              <a:cs typeface="Arial" panose="020B0604020202020204" pitchFamily="34" charset="0"/>
            </a:endParaRPr>
          </a:p>
        </p:txBody>
      </p:sp>
    </p:spTree>
    <p:extLst>
      <p:ext uri="{BB962C8B-B14F-4D97-AF65-F5344CB8AC3E}">
        <p14:creationId xmlns:p14="http://schemas.microsoft.com/office/powerpoint/2010/main" val="333663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0E305670-58B7-4500-1256-7B4FEFD313C7}"/>
              </a:ext>
            </a:extLst>
          </p:cNvPr>
          <p:cNvSpPr>
            <a:spLocks noGrp="1"/>
          </p:cNvSpPr>
          <p:nvPr>
            <p:ph type="title"/>
          </p:nvPr>
        </p:nvSpPr>
        <p:spPr>
          <a:xfrm>
            <a:off x="265778" y="176070"/>
            <a:ext cx="10837164" cy="726454"/>
          </a:xfrm>
        </p:spPr>
        <p:txBody>
          <a:bodyPr/>
          <a:lstStyle/>
          <a:p>
            <a:r>
              <a:rPr lang="en-US" altLang="zh-CN" dirty="0"/>
              <a:t>EIP </a:t>
            </a:r>
            <a:r>
              <a:rPr lang="zh-CN" altLang="en-US" dirty="0"/>
              <a:t>配置</a:t>
            </a:r>
          </a:p>
        </p:txBody>
      </p:sp>
      <p:sp>
        <p:nvSpPr>
          <p:cNvPr id="5" name="TextBox 7">
            <a:extLst>
              <a:ext uri="{FF2B5EF4-FFF2-40B4-BE49-F238E27FC236}">
                <a16:creationId xmlns:a16="http://schemas.microsoft.com/office/drawing/2014/main" id="{0673BE3E-78AA-C970-48E3-D6802930DC4B}"/>
              </a:ext>
            </a:extLst>
          </p:cNvPr>
          <p:cNvSpPr txBox="1"/>
          <p:nvPr/>
        </p:nvSpPr>
        <p:spPr>
          <a:xfrm>
            <a:off x="130890" y="989282"/>
            <a:ext cx="4904098" cy="590931"/>
          </a:xfrm>
          <a:prstGeom prst="rect">
            <a:avLst/>
          </a:prstGeom>
          <a:noFill/>
        </p:spPr>
        <p:txBody>
          <a:bodyPr wrap="square" rtlCol="0">
            <a:spAutoFit/>
          </a:bodyPr>
          <a:lstStyle/>
          <a:p>
            <a:pPr defTabSz="457189">
              <a:lnSpc>
                <a:spcPct val="90000"/>
              </a:lnSpc>
              <a:spcBef>
                <a:spcPts val="300"/>
              </a:spcBef>
            </a:pPr>
            <a:r>
              <a:rPr lang="en-US" altLang="zh-CN" dirty="0">
                <a:solidFill>
                  <a:srgbClr val="000000"/>
                </a:solidFill>
                <a:cs typeface="Arial" panose="020B0604020202020204" pitchFamily="34" charset="0"/>
              </a:rPr>
              <a:t>3</a:t>
            </a:r>
            <a:r>
              <a:rPr lang="zh-CN" altLang="en-US" dirty="0">
                <a:solidFill>
                  <a:srgbClr val="000000"/>
                </a:solidFill>
                <a:cs typeface="Arial" panose="020B0604020202020204" pitchFamily="34" charset="0"/>
              </a:rPr>
              <a:t>、在“</a:t>
            </a:r>
            <a:r>
              <a:rPr lang="en-US" altLang="zh-CN" dirty="0">
                <a:solidFill>
                  <a:srgbClr val="000000"/>
                </a:solidFill>
                <a:cs typeface="Arial" panose="020B0604020202020204" pitchFamily="34" charset="0"/>
              </a:rPr>
              <a:t>IP</a:t>
            </a:r>
            <a:r>
              <a:rPr lang="zh-CN" altLang="en-US" dirty="0">
                <a:solidFill>
                  <a:srgbClr val="000000"/>
                </a:solidFill>
                <a:cs typeface="Arial" panose="020B0604020202020204" pitchFamily="34" charset="0"/>
              </a:rPr>
              <a:t>配置”页点击网关负载均衡器处选择已创建的</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，点击保存：</a:t>
            </a:r>
            <a:endParaRPr lang="en-US" altLang="zh-CN" dirty="0">
              <a:solidFill>
                <a:srgbClr val="000000"/>
              </a:solidFill>
              <a:cs typeface="Arial" panose="020B0604020202020204" pitchFamily="34" charset="0"/>
            </a:endParaRPr>
          </a:p>
        </p:txBody>
      </p:sp>
      <p:pic>
        <p:nvPicPr>
          <p:cNvPr id="4" name="图片 3">
            <a:extLst>
              <a:ext uri="{FF2B5EF4-FFF2-40B4-BE49-F238E27FC236}">
                <a16:creationId xmlns:a16="http://schemas.microsoft.com/office/drawing/2014/main" id="{283ED41E-BC53-6DCA-D580-25DECD4E0CE9}"/>
              </a:ext>
            </a:extLst>
          </p:cNvPr>
          <p:cNvPicPr>
            <a:picLocks noChangeAspect="1"/>
          </p:cNvPicPr>
          <p:nvPr/>
        </p:nvPicPr>
        <p:blipFill>
          <a:blip r:embed="rId2"/>
          <a:stretch>
            <a:fillRect/>
          </a:stretch>
        </p:blipFill>
        <p:spPr>
          <a:xfrm>
            <a:off x="0" y="2308216"/>
            <a:ext cx="12192000" cy="4549784"/>
          </a:xfrm>
          <a:prstGeom prst="rect">
            <a:avLst/>
          </a:prstGeom>
        </p:spPr>
      </p:pic>
    </p:spTree>
    <p:extLst>
      <p:ext uri="{BB962C8B-B14F-4D97-AF65-F5344CB8AC3E}">
        <p14:creationId xmlns:p14="http://schemas.microsoft.com/office/powerpoint/2010/main" val="2661299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测试并验证</a:t>
            </a:r>
          </a:p>
        </p:txBody>
      </p:sp>
      <p:sp>
        <p:nvSpPr>
          <p:cNvPr id="5" name="TextBox 7">
            <a:extLst>
              <a:ext uri="{FF2B5EF4-FFF2-40B4-BE49-F238E27FC236}">
                <a16:creationId xmlns:a16="http://schemas.microsoft.com/office/drawing/2014/main" id="{40CD2CE7-2702-EFFC-92B9-E8080F574469}"/>
              </a:ext>
            </a:extLst>
          </p:cNvPr>
          <p:cNvSpPr txBox="1"/>
          <p:nvPr/>
        </p:nvSpPr>
        <p:spPr>
          <a:xfrm>
            <a:off x="512258" y="1078149"/>
            <a:ext cx="11039276" cy="341632"/>
          </a:xfrm>
          <a:prstGeom prst="rect">
            <a:avLst/>
          </a:prstGeom>
          <a:noFill/>
        </p:spPr>
        <p:txBody>
          <a:bodyPr wrap="square" rtlCol="0">
            <a:spAutoFit/>
          </a:bodyPr>
          <a:lstStyle/>
          <a:p>
            <a:pPr defTabSz="457189">
              <a:lnSpc>
                <a:spcPct val="90000"/>
              </a:lnSpc>
              <a:spcBef>
                <a:spcPts val="300"/>
              </a:spcBef>
            </a:pPr>
            <a:r>
              <a:rPr lang="zh-CN" altLang="en-US" dirty="0">
                <a:solidFill>
                  <a:srgbClr val="000000"/>
                </a:solidFill>
                <a:cs typeface="Arial" panose="020B0604020202020204" pitchFamily="34" charset="0"/>
              </a:rPr>
              <a:t>从互联网发起到</a:t>
            </a:r>
            <a:r>
              <a:rPr lang="en-US" altLang="zh-CN" dirty="0">
                <a:solidFill>
                  <a:srgbClr val="000000"/>
                </a:solidFill>
                <a:cs typeface="Arial" panose="020B0604020202020204" pitchFamily="34" charset="0"/>
              </a:rPr>
              <a:t>EIP</a:t>
            </a:r>
            <a:r>
              <a:rPr lang="zh-CN" altLang="en-US" dirty="0">
                <a:solidFill>
                  <a:srgbClr val="000000"/>
                </a:solidFill>
                <a:cs typeface="Arial" panose="020B0604020202020204" pitchFamily="34" charset="0"/>
              </a:rPr>
              <a:t>地址的访问 </a:t>
            </a:r>
            <a:r>
              <a:rPr lang="en-US" altLang="zh-CN" dirty="0">
                <a:solidFill>
                  <a:srgbClr val="000000"/>
                </a:solidFill>
                <a:cs typeface="Arial" panose="020B0604020202020204" pitchFamily="34" charset="0"/>
              </a:rPr>
              <a:t>/ </a:t>
            </a:r>
            <a:r>
              <a:rPr lang="zh-CN" altLang="en-US" dirty="0">
                <a:solidFill>
                  <a:srgbClr val="000000"/>
                </a:solidFill>
                <a:cs typeface="Arial" panose="020B0604020202020204" pitchFamily="34" charset="0"/>
              </a:rPr>
              <a:t>从实例发起到互联网访问，查询</a:t>
            </a:r>
            <a:r>
              <a:rPr lang="en-US" altLang="zh-CN" dirty="0">
                <a:solidFill>
                  <a:srgbClr val="000000"/>
                </a:solidFill>
                <a:cs typeface="Arial" panose="020B0604020202020204" pitchFamily="34" charset="0"/>
              </a:rPr>
              <a:t>FortiGate</a:t>
            </a:r>
            <a:r>
              <a:rPr lang="zh-CN" altLang="en-US" dirty="0">
                <a:solidFill>
                  <a:srgbClr val="000000"/>
                </a:solidFill>
                <a:cs typeface="Arial" panose="020B0604020202020204" pitchFamily="34" charset="0"/>
              </a:rPr>
              <a:t>日志确认流量已经过</a:t>
            </a:r>
            <a:r>
              <a:rPr lang="en-US" altLang="zh-CN" dirty="0">
                <a:solidFill>
                  <a:srgbClr val="000000"/>
                </a:solidFill>
                <a:cs typeface="Arial" panose="020B0604020202020204" pitchFamily="34" charset="0"/>
              </a:rPr>
              <a:t>FG</a:t>
            </a:r>
            <a:r>
              <a:rPr lang="zh-CN" altLang="en-US" dirty="0">
                <a:solidFill>
                  <a:srgbClr val="000000"/>
                </a:solidFill>
                <a:cs typeface="Arial" panose="020B0604020202020204" pitchFamily="34" charset="0"/>
              </a:rPr>
              <a:t>处理。</a:t>
            </a:r>
            <a:endParaRPr lang="en-US" altLang="zh-CN" dirty="0">
              <a:solidFill>
                <a:srgbClr val="000000"/>
              </a:solidFill>
              <a:cs typeface="Arial" panose="020B0604020202020204" pitchFamily="34" charset="0"/>
            </a:endParaRPr>
          </a:p>
        </p:txBody>
      </p:sp>
      <p:pic>
        <p:nvPicPr>
          <p:cNvPr id="3" name="图片 2">
            <a:extLst>
              <a:ext uri="{FF2B5EF4-FFF2-40B4-BE49-F238E27FC236}">
                <a16:creationId xmlns:a16="http://schemas.microsoft.com/office/drawing/2014/main" id="{2533FD14-1B49-9832-C5B1-60A52BE3A67B}"/>
              </a:ext>
            </a:extLst>
          </p:cNvPr>
          <p:cNvPicPr>
            <a:picLocks noChangeAspect="1"/>
          </p:cNvPicPr>
          <p:nvPr/>
        </p:nvPicPr>
        <p:blipFill>
          <a:blip r:embed="rId3"/>
          <a:stretch>
            <a:fillRect/>
          </a:stretch>
        </p:blipFill>
        <p:spPr>
          <a:xfrm>
            <a:off x="0" y="1543410"/>
            <a:ext cx="8743486" cy="2704499"/>
          </a:xfrm>
          <a:prstGeom prst="rect">
            <a:avLst/>
          </a:prstGeom>
        </p:spPr>
      </p:pic>
      <p:pic>
        <p:nvPicPr>
          <p:cNvPr id="9" name="图片 8">
            <a:extLst>
              <a:ext uri="{FF2B5EF4-FFF2-40B4-BE49-F238E27FC236}">
                <a16:creationId xmlns:a16="http://schemas.microsoft.com/office/drawing/2014/main" id="{AF7A474F-9BA2-C09C-FA08-71D1F8632AC6}"/>
              </a:ext>
            </a:extLst>
          </p:cNvPr>
          <p:cNvPicPr>
            <a:picLocks noChangeAspect="1"/>
          </p:cNvPicPr>
          <p:nvPr/>
        </p:nvPicPr>
        <p:blipFill>
          <a:blip r:embed="rId4"/>
          <a:stretch>
            <a:fillRect/>
          </a:stretch>
        </p:blipFill>
        <p:spPr>
          <a:xfrm>
            <a:off x="2592729" y="2672798"/>
            <a:ext cx="9599271" cy="4185202"/>
          </a:xfrm>
          <a:prstGeom prst="rect">
            <a:avLst/>
          </a:prstGeom>
        </p:spPr>
      </p:pic>
    </p:spTree>
    <p:extLst>
      <p:ext uri="{BB962C8B-B14F-4D97-AF65-F5344CB8AC3E}">
        <p14:creationId xmlns:p14="http://schemas.microsoft.com/office/powerpoint/2010/main" val="2655523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6052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5778" y="141345"/>
            <a:ext cx="10837164" cy="726454"/>
          </a:xfrm>
        </p:spPr>
        <p:txBody>
          <a:bodyPr/>
          <a:lstStyle/>
          <a:p>
            <a:r>
              <a:rPr lang="en-US" altLang="zh-CN" dirty="0"/>
              <a:t>Azure GWLB</a:t>
            </a:r>
            <a:r>
              <a:rPr lang="zh-CN" altLang="en-US" dirty="0"/>
              <a:t>介绍</a:t>
            </a:r>
          </a:p>
        </p:txBody>
      </p:sp>
      <p:sp>
        <p:nvSpPr>
          <p:cNvPr id="8" name="TextBox 7"/>
          <p:cNvSpPr txBox="1"/>
          <p:nvPr/>
        </p:nvSpPr>
        <p:spPr>
          <a:xfrm>
            <a:off x="408561" y="1133270"/>
            <a:ext cx="8922058" cy="917174"/>
          </a:xfrm>
          <a:prstGeom prst="rect">
            <a:avLst/>
          </a:prstGeom>
          <a:noFill/>
        </p:spPr>
        <p:txBody>
          <a:bodyPr wrap="none" rtlCol="0">
            <a:spAutoFit/>
          </a:bodyPr>
          <a:lstStyle/>
          <a:p>
            <a:pPr defTabSz="457189">
              <a:lnSpc>
                <a:spcPct val="90000"/>
              </a:lnSpc>
              <a:spcBef>
                <a:spcPts val="300"/>
              </a:spcBef>
            </a:pPr>
            <a:r>
              <a:rPr lang="en-US" altLang="zh-CN" dirty="0">
                <a:solidFill>
                  <a:srgbClr val="000000"/>
                </a:solidFill>
                <a:cs typeface="Arial" panose="020B0604020202020204" pitchFamily="34" charset="0"/>
              </a:rPr>
              <a:t>1</a:t>
            </a:r>
            <a:r>
              <a:rPr lang="zh-CN" altLang="en-US" dirty="0">
                <a:solidFill>
                  <a:srgbClr val="000000"/>
                </a:solidFill>
                <a:cs typeface="Arial" panose="020B0604020202020204" pitchFamily="34" charset="0"/>
              </a:rPr>
              <a:t>、当前已正式发布；</a:t>
            </a:r>
            <a:endParaRPr lang="en-US" altLang="zh-CN" dirty="0">
              <a:solidFill>
                <a:srgbClr val="000000"/>
              </a:solidFill>
              <a:cs typeface="Arial" panose="020B0604020202020204" pitchFamily="34" charset="0"/>
            </a:endParaRPr>
          </a:p>
          <a:p>
            <a:pPr defTabSz="457189">
              <a:lnSpc>
                <a:spcPct val="90000"/>
              </a:lnSpc>
              <a:spcBef>
                <a:spcPts val="300"/>
              </a:spcBef>
            </a:pPr>
            <a:r>
              <a:rPr lang="en-US" altLang="zh-CN" dirty="0">
                <a:solidFill>
                  <a:srgbClr val="000000"/>
                </a:solidFill>
                <a:cs typeface="Arial" panose="020B0604020202020204" pitchFamily="34" charset="0"/>
              </a:rPr>
              <a:t>2</a:t>
            </a:r>
            <a:r>
              <a:rPr lang="zh-CN" altLang="en-US" dirty="0">
                <a:solidFill>
                  <a:srgbClr val="000000"/>
                </a:solidFill>
                <a:cs typeface="Arial" panose="020B0604020202020204" pitchFamily="34" charset="0"/>
              </a:rPr>
              <a:t>、不同于</a:t>
            </a:r>
            <a:r>
              <a:rPr lang="en-US" altLang="zh-CN" dirty="0">
                <a:solidFill>
                  <a:srgbClr val="000000"/>
                </a:solidFill>
                <a:cs typeface="Arial" panose="020B0604020202020204" pitchFamily="34" charset="0"/>
              </a:rPr>
              <a:t>AWS</a:t>
            </a:r>
            <a:r>
              <a:rPr lang="zh-CN" altLang="en-US" dirty="0">
                <a:solidFill>
                  <a:srgbClr val="000000"/>
                </a:solidFill>
                <a:cs typeface="Arial" panose="020B0604020202020204" pitchFamily="34" charset="0"/>
              </a:rPr>
              <a:t>和</a:t>
            </a:r>
            <a:r>
              <a:rPr lang="en-US" altLang="zh-CN" dirty="0" err="1">
                <a:solidFill>
                  <a:srgbClr val="000000"/>
                </a:solidFill>
                <a:cs typeface="Arial" panose="020B0604020202020204" pitchFamily="34" charset="0"/>
              </a:rPr>
              <a:t>Aliyun</a:t>
            </a:r>
            <a:r>
              <a:rPr lang="zh-CN" altLang="en-US" dirty="0">
                <a:solidFill>
                  <a:srgbClr val="000000"/>
                </a:solidFill>
                <a:cs typeface="Arial" panose="020B0604020202020204" pitchFamily="34" charset="0"/>
              </a:rPr>
              <a:t>的</a:t>
            </a:r>
            <a:r>
              <a:rPr lang="en-US" altLang="zh-CN" dirty="0">
                <a:solidFill>
                  <a:srgbClr val="000000"/>
                </a:solidFill>
                <a:cs typeface="Arial" panose="020B0604020202020204" pitchFamily="34" charset="0"/>
              </a:rPr>
              <a:t>Geneve</a:t>
            </a:r>
            <a:r>
              <a:rPr lang="zh-CN" altLang="en-US" dirty="0">
                <a:solidFill>
                  <a:srgbClr val="000000"/>
                </a:solidFill>
                <a:cs typeface="Arial" panose="020B0604020202020204" pitchFamily="34" charset="0"/>
              </a:rPr>
              <a:t>封装实现方式，</a:t>
            </a:r>
            <a:r>
              <a:rPr lang="en-US" altLang="zh-CN" dirty="0">
                <a:solidFill>
                  <a:srgbClr val="000000"/>
                </a:solidFill>
                <a:cs typeface="Arial" panose="020B0604020202020204" pitchFamily="34" charset="0"/>
              </a:rPr>
              <a:t>Azure</a:t>
            </a:r>
            <a:r>
              <a:rPr lang="zh-CN" altLang="en-US" dirty="0">
                <a:solidFill>
                  <a:srgbClr val="000000"/>
                </a:solidFill>
                <a:cs typeface="Arial" panose="020B0604020202020204" pitchFamily="34" charset="0"/>
              </a:rPr>
              <a:t>通过</a:t>
            </a:r>
            <a:r>
              <a:rPr lang="en-US" altLang="zh-CN" dirty="0">
                <a:solidFill>
                  <a:srgbClr val="000000"/>
                </a:solidFill>
                <a:cs typeface="Arial" panose="020B0604020202020204" pitchFamily="34" charset="0"/>
              </a:rPr>
              <a:t>VXLAN</a:t>
            </a:r>
            <a:r>
              <a:rPr lang="zh-CN" altLang="en-US" dirty="0">
                <a:solidFill>
                  <a:srgbClr val="000000"/>
                </a:solidFill>
                <a:cs typeface="Arial" panose="020B0604020202020204" pitchFamily="34" charset="0"/>
              </a:rPr>
              <a:t>封装实现</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a:t>
            </a:r>
            <a:endParaRPr lang="en-US" altLang="zh-CN" dirty="0">
              <a:solidFill>
                <a:srgbClr val="000000"/>
              </a:solidFill>
              <a:cs typeface="Arial" panose="020B0604020202020204" pitchFamily="34" charset="0"/>
            </a:endParaRPr>
          </a:p>
          <a:p>
            <a:pPr defTabSz="457189">
              <a:lnSpc>
                <a:spcPct val="90000"/>
              </a:lnSpc>
              <a:spcBef>
                <a:spcPts val="300"/>
              </a:spcBef>
            </a:pPr>
            <a:r>
              <a:rPr lang="en-US" altLang="zh-CN" dirty="0">
                <a:solidFill>
                  <a:srgbClr val="000000"/>
                </a:solidFill>
                <a:cs typeface="Arial" panose="020B0604020202020204" pitchFamily="34" charset="0"/>
              </a:rPr>
              <a:t>3</a:t>
            </a:r>
            <a:r>
              <a:rPr lang="zh-CN" altLang="en-US" dirty="0">
                <a:solidFill>
                  <a:srgbClr val="000000"/>
                </a:solidFill>
                <a:cs typeface="Arial" panose="020B0604020202020204" pitchFamily="34" charset="0"/>
              </a:rPr>
              <a:t>、支持入向</a:t>
            </a:r>
            <a:r>
              <a:rPr lang="en-US" altLang="zh-CN" dirty="0">
                <a:solidFill>
                  <a:srgbClr val="000000"/>
                </a:solidFill>
                <a:cs typeface="Arial" panose="020B0604020202020204" pitchFamily="34" charset="0"/>
              </a:rPr>
              <a:t>/</a:t>
            </a:r>
            <a:r>
              <a:rPr lang="zh-CN" altLang="en-US" dirty="0">
                <a:solidFill>
                  <a:srgbClr val="000000"/>
                </a:solidFill>
                <a:cs typeface="Arial" panose="020B0604020202020204" pitchFamily="34" charset="0"/>
              </a:rPr>
              <a:t>出向检查</a:t>
            </a:r>
            <a:endParaRPr lang="en-US" altLang="zh-CN" dirty="0">
              <a:solidFill>
                <a:srgbClr val="000000"/>
              </a:solidFill>
              <a:cs typeface="Arial" panose="020B0604020202020204" pitchFamily="34" charset="0"/>
            </a:endParaRPr>
          </a:p>
        </p:txBody>
      </p:sp>
      <p:pic>
        <p:nvPicPr>
          <p:cNvPr id="26" name="图片 25" descr="图示&#10;&#10;描述已自动生成">
            <a:extLst>
              <a:ext uri="{FF2B5EF4-FFF2-40B4-BE49-F238E27FC236}">
                <a16:creationId xmlns:a16="http://schemas.microsoft.com/office/drawing/2014/main" id="{545DD1B3-FEF1-3361-3AEC-098F545D8B68}"/>
              </a:ext>
            </a:extLst>
          </p:cNvPr>
          <p:cNvPicPr>
            <a:picLocks noChangeAspect="1"/>
          </p:cNvPicPr>
          <p:nvPr/>
        </p:nvPicPr>
        <p:blipFill>
          <a:blip r:embed="rId3"/>
          <a:stretch>
            <a:fillRect/>
          </a:stretch>
        </p:blipFill>
        <p:spPr>
          <a:xfrm>
            <a:off x="1534307" y="2211742"/>
            <a:ext cx="9337727" cy="4470188"/>
          </a:xfrm>
          <a:prstGeom prst="rect">
            <a:avLst/>
          </a:prstGeom>
        </p:spPr>
      </p:pic>
      <p:sp>
        <p:nvSpPr>
          <p:cNvPr id="28" name="文本框 27">
            <a:extLst>
              <a:ext uri="{FF2B5EF4-FFF2-40B4-BE49-F238E27FC236}">
                <a16:creationId xmlns:a16="http://schemas.microsoft.com/office/drawing/2014/main" id="{1353FA7C-8C61-6F05-9F15-D1B6B6A493DC}"/>
              </a:ext>
            </a:extLst>
          </p:cNvPr>
          <p:cNvSpPr txBox="1"/>
          <p:nvPr/>
        </p:nvSpPr>
        <p:spPr>
          <a:xfrm>
            <a:off x="4676172" y="308037"/>
            <a:ext cx="6798637" cy="461665"/>
          </a:xfrm>
          <a:prstGeom prst="rect">
            <a:avLst/>
          </a:prstGeom>
          <a:noFill/>
        </p:spPr>
        <p:txBody>
          <a:bodyPr wrap="square" rtlCol="0">
            <a:spAutoFit/>
          </a:bodyPr>
          <a:lstStyle/>
          <a:p>
            <a:r>
              <a:rPr lang="en-US" altLang="zh-CN" sz="1200" dirty="0"/>
              <a:t>https://fusecommunity.fortinet.com/blogs/daniel1/2021/10/19/deploy-fortigate-with-azure-gateway</a:t>
            </a:r>
          </a:p>
          <a:p>
            <a:r>
              <a:rPr lang="en-US" altLang="zh-CN" sz="1200" dirty="0"/>
              <a:t>https://github.com/fortinetsolutions/Azure-Templates/tree/master/GWLB</a:t>
            </a:r>
          </a:p>
        </p:txBody>
      </p:sp>
    </p:spTree>
    <p:extLst>
      <p:ext uri="{BB962C8B-B14F-4D97-AF65-F5344CB8AC3E}">
        <p14:creationId xmlns:p14="http://schemas.microsoft.com/office/powerpoint/2010/main" val="1903356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数据流向说明</a:t>
            </a:r>
          </a:p>
        </p:txBody>
      </p:sp>
      <p:sp>
        <p:nvSpPr>
          <p:cNvPr id="27" name="TextBox 7">
            <a:extLst>
              <a:ext uri="{FF2B5EF4-FFF2-40B4-BE49-F238E27FC236}">
                <a16:creationId xmlns:a16="http://schemas.microsoft.com/office/drawing/2014/main" id="{4C9375CF-5281-C0B7-E71D-EEE908A3EEEF}"/>
              </a:ext>
            </a:extLst>
          </p:cNvPr>
          <p:cNvSpPr txBox="1"/>
          <p:nvPr/>
        </p:nvSpPr>
        <p:spPr>
          <a:xfrm>
            <a:off x="836254" y="1123138"/>
            <a:ext cx="10599533" cy="2062103"/>
          </a:xfrm>
          <a:prstGeom prst="rect">
            <a:avLst/>
          </a:prstGeom>
          <a:noFill/>
        </p:spPr>
        <p:txBody>
          <a:bodyPr wrap="square" rtlCol="0">
            <a:spAutoFit/>
          </a:bodyPr>
          <a:lstStyle/>
          <a:p>
            <a:pPr algn="l"/>
            <a:r>
              <a:rPr lang="zh-CN" altLang="en-US" sz="1600" b="0" i="0" dirty="0">
                <a:solidFill>
                  <a:srgbClr val="333333"/>
                </a:solidFill>
                <a:effectLst/>
                <a:latin typeface="Open Sans" panose="020B0606030504020204" pitchFamily="34" charset="0"/>
              </a:rPr>
              <a:t>入向流量</a:t>
            </a:r>
            <a:endParaRPr lang="en-US" altLang="zh-CN" sz="1600" b="0" i="0" dirty="0">
              <a:solidFill>
                <a:srgbClr val="333333"/>
              </a:solidFill>
              <a:effectLst/>
              <a:latin typeface="Open Sans" panose="020B0606030504020204" pitchFamily="34" charset="0"/>
            </a:endParaRPr>
          </a:p>
          <a:p>
            <a:pPr algn="l">
              <a:buFont typeface="+mj-lt"/>
              <a:buAutoNum type="arabicPeriod"/>
            </a:pPr>
            <a:r>
              <a:rPr lang="zh-CN" altLang="en-US" sz="1600" b="0" i="0" dirty="0">
                <a:solidFill>
                  <a:srgbClr val="333333"/>
                </a:solidFill>
                <a:effectLst/>
                <a:latin typeface="Open Sans" panose="020B0606030504020204" pitchFamily="34" charset="0"/>
              </a:rPr>
              <a:t>所有到达外部负载均衡器的数据包都被重定向到网关负载均衡器，原始源地址和目标地址保留在 </a:t>
            </a:r>
            <a:r>
              <a:rPr lang="en-US" altLang="zh-CN" sz="1600" b="0" i="0" dirty="0">
                <a:solidFill>
                  <a:srgbClr val="333333"/>
                </a:solidFill>
                <a:effectLst/>
                <a:latin typeface="Open Sans" panose="020B0606030504020204" pitchFamily="34" charset="0"/>
              </a:rPr>
              <a:t>VXLAN </a:t>
            </a:r>
            <a:r>
              <a:rPr lang="zh-CN" altLang="en-US" sz="1600" b="0" i="0" dirty="0">
                <a:solidFill>
                  <a:srgbClr val="333333"/>
                </a:solidFill>
                <a:effectLst/>
                <a:latin typeface="Open Sans" panose="020B0606030504020204" pitchFamily="34" charset="0"/>
              </a:rPr>
              <a:t>隧道内。</a:t>
            </a:r>
          </a:p>
          <a:p>
            <a:pPr algn="l">
              <a:buFont typeface="+mj-lt"/>
              <a:buAutoNum type="arabicPeriod" startAt="2"/>
            </a:pPr>
            <a:r>
              <a:rPr lang="zh-CN" altLang="en-US" sz="1600" b="0" i="0" dirty="0">
                <a:solidFill>
                  <a:srgbClr val="333333"/>
                </a:solidFill>
                <a:effectLst/>
                <a:latin typeface="Open Sans" panose="020B0606030504020204" pitchFamily="34" charset="0"/>
              </a:rPr>
              <a:t>网关负载均衡器将数据包发送到下一个健康的 </a:t>
            </a:r>
            <a:r>
              <a:rPr lang="en-US" altLang="zh-CN" sz="1600" b="0" i="0" dirty="0">
                <a:solidFill>
                  <a:srgbClr val="333333"/>
                </a:solidFill>
                <a:effectLst/>
                <a:latin typeface="Open Sans" panose="020B0606030504020204" pitchFamily="34" charset="0"/>
              </a:rPr>
              <a:t>FortiGate </a:t>
            </a:r>
            <a:r>
              <a:rPr lang="zh-CN" altLang="en-US" sz="1600" b="0" i="0" dirty="0">
                <a:solidFill>
                  <a:srgbClr val="333333"/>
                </a:solidFill>
                <a:effectLst/>
                <a:latin typeface="Open Sans" panose="020B0606030504020204" pitchFamily="34" charset="0"/>
              </a:rPr>
              <a:t>网关。</a:t>
            </a:r>
          </a:p>
          <a:p>
            <a:pPr algn="l">
              <a:buFont typeface="+mj-lt"/>
              <a:buAutoNum type="arabicPeriod" startAt="3"/>
            </a:pPr>
            <a:r>
              <a:rPr lang="en-US" altLang="zh-CN" sz="1600" b="0" i="0" dirty="0">
                <a:solidFill>
                  <a:srgbClr val="333333"/>
                </a:solidFill>
                <a:effectLst/>
                <a:latin typeface="Open Sans" panose="020B0606030504020204" pitchFamily="34" charset="0"/>
              </a:rPr>
              <a:t>FortiGate </a:t>
            </a:r>
            <a:r>
              <a:rPr lang="zh-CN" altLang="en-US" sz="1600" b="0" i="0" dirty="0">
                <a:solidFill>
                  <a:srgbClr val="333333"/>
                </a:solidFill>
                <a:effectLst/>
                <a:latin typeface="Open Sans" panose="020B0606030504020204" pitchFamily="34" charset="0"/>
              </a:rPr>
              <a:t>网关决定是转发还是丢弃数据包。</a:t>
            </a:r>
          </a:p>
          <a:p>
            <a:pPr algn="l">
              <a:buFont typeface="+mj-lt"/>
              <a:buAutoNum type="arabicPeriod" startAt="4"/>
            </a:pPr>
            <a:r>
              <a:rPr lang="zh-CN" altLang="en-US" sz="1600" b="0" i="0" dirty="0">
                <a:solidFill>
                  <a:srgbClr val="333333"/>
                </a:solidFill>
                <a:effectLst/>
                <a:latin typeface="Open Sans" panose="020B0606030504020204" pitchFamily="34" charset="0"/>
              </a:rPr>
              <a:t>外部网关负载均衡器将检查的数据包发送到后端池中的下一个虚拟机。</a:t>
            </a:r>
          </a:p>
          <a:p>
            <a:pPr algn="l">
              <a:buFont typeface="+mj-lt"/>
              <a:buAutoNum type="arabicPeriod" startAt="5"/>
            </a:pPr>
            <a:r>
              <a:rPr lang="zh-CN" altLang="en-US" sz="1600" b="0" i="0" dirty="0">
                <a:solidFill>
                  <a:srgbClr val="333333"/>
                </a:solidFill>
                <a:effectLst/>
                <a:latin typeface="Open Sans" panose="020B0606030504020204" pitchFamily="34" charset="0"/>
              </a:rPr>
              <a:t>外部负载均衡器将回复数据包重定向到网关负载均衡器。</a:t>
            </a:r>
          </a:p>
          <a:p>
            <a:pPr algn="l">
              <a:buFont typeface="+mj-lt"/>
              <a:buAutoNum type="arabicPeriod" startAt="6"/>
            </a:pPr>
            <a:r>
              <a:rPr lang="zh-CN" altLang="en-US" sz="1600" b="0" i="0" dirty="0">
                <a:solidFill>
                  <a:srgbClr val="333333"/>
                </a:solidFill>
                <a:effectLst/>
                <a:latin typeface="Open Sans" panose="020B0606030504020204" pitchFamily="34" charset="0"/>
              </a:rPr>
              <a:t>对称哈希将数据包返回到原始 </a:t>
            </a:r>
            <a:r>
              <a:rPr lang="en-US" altLang="zh-CN" sz="1600" b="0" i="0" dirty="0">
                <a:solidFill>
                  <a:srgbClr val="333333"/>
                </a:solidFill>
                <a:effectLst/>
                <a:latin typeface="Open Sans" panose="020B0606030504020204" pitchFamily="34" charset="0"/>
              </a:rPr>
              <a:t>FortiGate </a:t>
            </a:r>
            <a:r>
              <a:rPr lang="zh-CN" altLang="en-US" sz="1600" b="0" i="0" dirty="0">
                <a:solidFill>
                  <a:srgbClr val="333333"/>
                </a:solidFill>
                <a:effectLst/>
                <a:latin typeface="Open Sans" panose="020B0606030504020204" pitchFamily="34" charset="0"/>
              </a:rPr>
              <a:t>网关以保持状态。</a:t>
            </a:r>
          </a:p>
          <a:p>
            <a:pPr algn="l">
              <a:buFont typeface="+mj-lt"/>
              <a:buAutoNum type="arabicPeriod" startAt="7"/>
            </a:pPr>
            <a:r>
              <a:rPr lang="zh-CN" altLang="en-US" sz="1600" b="0" i="0" dirty="0">
                <a:solidFill>
                  <a:srgbClr val="333333"/>
                </a:solidFill>
                <a:effectLst/>
                <a:latin typeface="Open Sans" panose="020B0606030504020204" pitchFamily="34" charset="0"/>
              </a:rPr>
              <a:t>外部负载均衡器将返回数据包发送到原始源地址。</a:t>
            </a:r>
          </a:p>
        </p:txBody>
      </p:sp>
      <p:sp>
        <p:nvSpPr>
          <p:cNvPr id="2" name="TextBox 7">
            <a:extLst>
              <a:ext uri="{FF2B5EF4-FFF2-40B4-BE49-F238E27FC236}">
                <a16:creationId xmlns:a16="http://schemas.microsoft.com/office/drawing/2014/main" id="{B26A8D7C-43E8-600E-DE7C-0096E0BA7833}"/>
              </a:ext>
            </a:extLst>
          </p:cNvPr>
          <p:cNvSpPr txBox="1"/>
          <p:nvPr/>
        </p:nvSpPr>
        <p:spPr>
          <a:xfrm>
            <a:off x="836254" y="3441702"/>
            <a:ext cx="10599532" cy="2308324"/>
          </a:xfrm>
          <a:prstGeom prst="rect">
            <a:avLst/>
          </a:prstGeom>
          <a:noFill/>
        </p:spPr>
        <p:txBody>
          <a:bodyPr wrap="square" rtlCol="0">
            <a:spAutoFit/>
          </a:bodyPr>
          <a:lstStyle/>
          <a:p>
            <a:pPr algn="l"/>
            <a:r>
              <a:rPr lang="zh-CN" altLang="en-US" sz="1600" b="0" i="0" dirty="0">
                <a:solidFill>
                  <a:srgbClr val="333333"/>
                </a:solidFill>
                <a:effectLst/>
                <a:latin typeface="Open Sans" panose="020B0606030504020204" pitchFamily="34" charset="0"/>
              </a:rPr>
              <a:t>出入向流量</a:t>
            </a:r>
            <a:endParaRPr lang="en-US" altLang="zh-CN" sz="1600" b="0" i="0" dirty="0">
              <a:solidFill>
                <a:srgbClr val="333333"/>
              </a:solidFill>
              <a:effectLst/>
              <a:latin typeface="Open Sans" panose="020B0606030504020204" pitchFamily="34" charset="0"/>
            </a:endParaRPr>
          </a:p>
          <a:p>
            <a:pPr algn="l">
              <a:buFont typeface="+mj-lt"/>
              <a:buAutoNum type="arabicPeriod"/>
            </a:pPr>
            <a:r>
              <a:rPr lang="zh-CN" altLang="en-US" sz="1600" b="0" i="0" dirty="0">
                <a:solidFill>
                  <a:srgbClr val="333333"/>
                </a:solidFill>
                <a:effectLst/>
                <a:latin typeface="Open Sans" panose="020B0606030504020204" pitchFamily="34" charset="0"/>
              </a:rPr>
              <a:t>来自后端池 </a:t>
            </a:r>
            <a:r>
              <a:rPr lang="en-US" altLang="zh-CN" sz="1600" b="0" i="0" dirty="0">
                <a:solidFill>
                  <a:srgbClr val="333333"/>
                </a:solidFill>
                <a:effectLst/>
                <a:latin typeface="Open Sans" panose="020B0606030504020204" pitchFamily="34" charset="0"/>
              </a:rPr>
              <a:t>VM </a:t>
            </a:r>
            <a:r>
              <a:rPr lang="zh-CN" altLang="en-US" sz="1600" b="0" i="0" dirty="0">
                <a:solidFill>
                  <a:srgbClr val="333333"/>
                </a:solidFill>
                <a:effectLst/>
                <a:latin typeface="Open Sans" panose="020B0606030504020204" pitchFamily="34" charset="0"/>
              </a:rPr>
              <a:t>的流量被发送到外部负载均衡器。</a:t>
            </a:r>
          </a:p>
          <a:p>
            <a:pPr algn="l">
              <a:buFont typeface="+mj-lt"/>
              <a:buAutoNum type="arabicPeriod"/>
            </a:pPr>
            <a:r>
              <a:rPr lang="zh-CN" altLang="en-US" sz="1600" b="0" i="0" dirty="0">
                <a:solidFill>
                  <a:srgbClr val="333333"/>
                </a:solidFill>
                <a:effectLst/>
                <a:latin typeface="Open Sans" panose="020B0606030504020204" pitchFamily="34" charset="0"/>
              </a:rPr>
              <a:t>所有数据包都重定向到网关负载平衡器，原始源地址和目标地址保留在 </a:t>
            </a:r>
            <a:r>
              <a:rPr lang="en-US" altLang="zh-CN" sz="1600" b="0" i="0" dirty="0">
                <a:solidFill>
                  <a:srgbClr val="333333"/>
                </a:solidFill>
                <a:effectLst/>
                <a:latin typeface="Open Sans" panose="020B0606030504020204" pitchFamily="34" charset="0"/>
              </a:rPr>
              <a:t>VXLAN </a:t>
            </a:r>
            <a:r>
              <a:rPr lang="zh-CN" altLang="en-US" sz="1600" b="0" i="0" dirty="0">
                <a:solidFill>
                  <a:srgbClr val="333333"/>
                </a:solidFill>
                <a:effectLst/>
                <a:latin typeface="Open Sans" panose="020B0606030504020204" pitchFamily="34" charset="0"/>
              </a:rPr>
              <a:t>隧道内。</a:t>
            </a:r>
          </a:p>
          <a:p>
            <a:pPr algn="l">
              <a:buFont typeface="+mj-lt"/>
              <a:buAutoNum type="arabicPeriod" startAt="2"/>
            </a:pPr>
            <a:r>
              <a:rPr lang="zh-CN" altLang="en-US" sz="1600" b="0" i="0" dirty="0">
                <a:solidFill>
                  <a:srgbClr val="333333"/>
                </a:solidFill>
                <a:effectLst/>
                <a:latin typeface="Open Sans" panose="020B0606030504020204" pitchFamily="34" charset="0"/>
              </a:rPr>
              <a:t>网关负载均衡器将数据包发送到下一个健康的 </a:t>
            </a:r>
            <a:r>
              <a:rPr lang="en-US" altLang="zh-CN" sz="1600" b="0" i="0" dirty="0">
                <a:solidFill>
                  <a:srgbClr val="333333"/>
                </a:solidFill>
                <a:effectLst/>
                <a:latin typeface="Open Sans" panose="020B0606030504020204" pitchFamily="34" charset="0"/>
              </a:rPr>
              <a:t>FortiGate </a:t>
            </a:r>
            <a:r>
              <a:rPr lang="zh-CN" altLang="en-US" sz="1600" b="0" i="0" dirty="0">
                <a:solidFill>
                  <a:srgbClr val="333333"/>
                </a:solidFill>
                <a:effectLst/>
                <a:latin typeface="Open Sans" panose="020B0606030504020204" pitchFamily="34" charset="0"/>
              </a:rPr>
              <a:t>网关。</a:t>
            </a:r>
          </a:p>
          <a:p>
            <a:pPr algn="l">
              <a:buFont typeface="+mj-lt"/>
              <a:buAutoNum type="arabicPeriod" startAt="3"/>
            </a:pPr>
            <a:r>
              <a:rPr lang="en-US" altLang="zh-CN" sz="1600" b="0" i="0" dirty="0">
                <a:solidFill>
                  <a:srgbClr val="333333"/>
                </a:solidFill>
                <a:effectLst/>
                <a:latin typeface="Open Sans" panose="020B0606030504020204" pitchFamily="34" charset="0"/>
              </a:rPr>
              <a:t>FortiGate </a:t>
            </a:r>
            <a:r>
              <a:rPr lang="zh-CN" altLang="en-US" sz="1600" b="0" i="0" dirty="0">
                <a:solidFill>
                  <a:srgbClr val="333333"/>
                </a:solidFill>
                <a:effectLst/>
                <a:latin typeface="Open Sans" panose="020B0606030504020204" pitchFamily="34" charset="0"/>
              </a:rPr>
              <a:t>网关决定转发或丢弃数据包。</a:t>
            </a:r>
          </a:p>
          <a:p>
            <a:pPr algn="l">
              <a:buFont typeface="+mj-lt"/>
              <a:buAutoNum type="arabicPeriod" startAt="4"/>
            </a:pPr>
            <a:r>
              <a:rPr lang="zh-CN" altLang="en-US" sz="1600" b="0" i="0" dirty="0">
                <a:solidFill>
                  <a:srgbClr val="333333"/>
                </a:solidFill>
                <a:effectLst/>
                <a:latin typeface="Open Sans" panose="020B0606030504020204" pitchFamily="34" charset="0"/>
              </a:rPr>
              <a:t>外部负载均衡器将请求数据包发送到原始目标地址。</a:t>
            </a:r>
          </a:p>
          <a:p>
            <a:pPr algn="l">
              <a:buFont typeface="+mj-lt"/>
              <a:buAutoNum type="arabicPeriod" startAt="5"/>
            </a:pPr>
            <a:r>
              <a:rPr lang="zh-CN" altLang="en-US" sz="1600" b="0" i="0" dirty="0">
                <a:solidFill>
                  <a:srgbClr val="333333"/>
                </a:solidFill>
                <a:effectLst/>
                <a:latin typeface="Open Sans" panose="020B0606030504020204" pitchFamily="34" charset="0"/>
              </a:rPr>
              <a:t>外部负载均衡器将回复数据包重定向到网关负载均衡器。</a:t>
            </a:r>
          </a:p>
          <a:p>
            <a:pPr algn="l">
              <a:buFont typeface="+mj-lt"/>
              <a:buAutoNum type="arabicPeriod" startAt="6"/>
            </a:pPr>
            <a:r>
              <a:rPr lang="zh-CN" altLang="en-US" sz="1600" b="0" i="0" dirty="0">
                <a:solidFill>
                  <a:srgbClr val="333333"/>
                </a:solidFill>
                <a:effectLst/>
                <a:latin typeface="Open Sans" panose="020B0606030504020204" pitchFamily="34" charset="0"/>
              </a:rPr>
              <a:t>对称哈希将数据包返回到原始 </a:t>
            </a:r>
            <a:r>
              <a:rPr lang="en-US" altLang="zh-CN" sz="1600" b="0" i="0" dirty="0">
                <a:solidFill>
                  <a:srgbClr val="333333"/>
                </a:solidFill>
                <a:effectLst/>
                <a:latin typeface="Open Sans" panose="020B0606030504020204" pitchFamily="34" charset="0"/>
              </a:rPr>
              <a:t>FortiGate </a:t>
            </a:r>
            <a:r>
              <a:rPr lang="zh-CN" altLang="en-US" sz="1600" b="0" i="0" dirty="0">
                <a:solidFill>
                  <a:srgbClr val="333333"/>
                </a:solidFill>
                <a:effectLst/>
                <a:latin typeface="Open Sans" panose="020B0606030504020204" pitchFamily="34" charset="0"/>
              </a:rPr>
              <a:t>网关以保持状态。</a:t>
            </a:r>
          </a:p>
          <a:p>
            <a:pPr algn="l">
              <a:buFont typeface="+mj-lt"/>
              <a:buAutoNum type="arabicPeriod" startAt="7"/>
            </a:pPr>
            <a:r>
              <a:rPr lang="zh-CN" altLang="en-US" sz="1600" b="0" i="0" dirty="0">
                <a:solidFill>
                  <a:srgbClr val="333333"/>
                </a:solidFill>
                <a:effectLst/>
                <a:latin typeface="Open Sans" panose="020B0606030504020204" pitchFamily="34" charset="0"/>
              </a:rPr>
              <a:t>外部网关负载均衡器将检查过的回复数据包发送到原始源地址，即后端池 </a:t>
            </a:r>
            <a:r>
              <a:rPr lang="en-US" altLang="zh-CN" sz="1600" b="0" i="0" dirty="0">
                <a:solidFill>
                  <a:srgbClr val="333333"/>
                </a:solidFill>
                <a:effectLst/>
                <a:latin typeface="Open Sans" panose="020B0606030504020204" pitchFamily="34" charset="0"/>
              </a:rPr>
              <a:t>VM</a:t>
            </a:r>
            <a:r>
              <a:rPr lang="zh-CN" altLang="en-US" sz="1600" b="0" i="0" dirty="0">
                <a:solidFill>
                  <a:srgbClr val="333333"/>
                </a:solidFill>
                <a:effectLst/>
                <a:latin typeface="Open Sans" panose="020B0606030504020204" pitchFamily="34" charset="0"/>
              </a:rPr>
              <a:t>。</a:t>
            </a:r>
          </a:p>
        </p:txBody>
      </p:sp>
    </p:spTree>
    <p:extLst>
      <p:ext uri="{BB962C8B-B14F-4D97-AF65-F5344CB8AC3E}">
        <p14:creationId xmlns:p14="http://schemas.microsoft.com/office/powerpoint/2010/main" val="403522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zh-CN" altLang="en-US" dirty="0"/>
              <a:t>配置步骤</a:t>
            </a:r>
          </a:p>
        </p:txBody>
      </p:sp>
      <p:sp>
        <p:nvSpPr>
          <p:cNvPr id="7" name="TextBox 7">
            <a:extLst>
              <a:ext uri="{FF2B5EF4-FFF2-40B4-BE49-F238E27FC236}">
                <a16:creationId xmlns:a16="http://schemas.microsoft.com/office/drawing/2014/main" id="{2DA06135-AF3F-69D8-7B69-91A6962FE9EF}"/>
              </a:ext>
            </a:extLst>
          </p:cNvPr>
          <p:cNvSpPr txBox="1"/>
          <p:nvPr/>
        </p:nvSpPr>
        <p:spPr>
          <a:xfrm>
            <a:off x="408562" y="1098546"/>
            <a:ext cx="10925186" cy="2931572"/>
          </a:xfrm>
          <a:prstGeom prst="rect">
            <a:avLst/>
          </a:prstGeom>
          <a:noFill/>
        </p:spPr>
        <p:txBody>
          <a:bodyPr wrap="square" rtlCol="0">
            <a:spAutoFit/>
          </a:bodyPr>
          <a:lstStyle/>
          <a:p>
            <a:pPr defTabSz="457189">
              <a:lnSpc>
                <a:spcPct val="90000"/>
              </a:lnSpc>
              <a:spcBef>
                <a:spcPts val="300"/>
              </a:spcBef>
            </a:pPr>
            <a:r>
              <a:rPr lang="en-US" altLang="zh-CN" dirty="0">
                <a:solidFill>
                  <a:srgbClr val="000000"/>
                </a:solidFill>
                <a:cs typeface="Arial" panose="020B0604020202020204" pitchFamily="34" charset="0"/>
              </a:rPr>
              <a:t>1</a:t>
            </a:r>
            <a:r>
              <a:rPr lang="zh-CN" altLang="en-US" dirty="0">
                <a:solidFill>
                  <a:srgbClr val="000000"/>
                </a:solidFill>
                <a:cs typeface="Arial" panose="020B0604020202020204" pitchFamily="34" charset="0"/>
              </a:rPr>
              <a:t>、创建</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a:t>
            </a:r>
            <a:endParaRPr lang="en-US" altLang="zh-CN" dirty="0">
              <a:solidFill>
                <a:srgbClr val="000000"/>
              </a:solidFill>
              <a:cs typeface="Arial" panose="020B0604020202020204" pitchFamily="34" charset="0"/>
            </a:endParaRPr>
          </a:p>
          <a:p>
            <a:pPr defTabSz="457189">
              <a:lnSpc>
                <a:spcPct val="90000"/>
              </a:lnSpc>
              <a:spcBef>
                <a:spcPts val="300"/>
              </a:spcBef>
            </a:pPr>
            <a:r>
              <a:rPr lang="en-US" altLang="zh-CN" dirty="0">
                <a:solidFill>
                  <a:srgbClr val="000000"/>
                </a:solidFill>
                <a:cs typeface="Arial" panose="020B0604020202020204" pitchFamily="34" charset="0"/>
              </a:rPr>
              <a:t>2</a:t>
            </a:r>
            <a:r>
              <a:rPr lang="zh-CN" altLang="en-US" dirty="0">
                <a:solidFill>
                  <a:srgbClr val="000000"/>
                </a:solidFill>
                <a:cs typeface="Arial" panose="020B0604020202020204" pitchFamily="34" charset="0"/>
              </a:rPr>
              <a:t>、拉起</a:t>
            </a:r>
            <a:r>
              <a:rPr lang="en-US" altLang="zh-CN" dirty="0">
                <a:solidFill>
                  <a:srgbClr val="000000"/>
                </a:solidFill>
                <a:cs typeface="Arial" panose="020B0604020202020204" pitchFamily="34" charset="0"/>
              </a:rPr>
              <a:t>FortiGate</a:t>
            </a:r>
            <a:r>
              <a:rPr lang="zh-CN" altLang="en-US" dirty="0">
                <a:solidFill>
                  <a:srgbClr val="000000"/>
                </a:solidFill>
                <a:cs typeface="Arial" panose="020B0604020202020204" pitchFamily="34" charset="0"/>
              </a:rPr>
              <a:t>并配置</a:t>
            </a:r>
            <a:r>
              <a:rPr lang="en-US" altLang="zh-CN" dirty="0">
                <a:solidFill>
                  <a:srgbClr val="000000"/>
                </a:solidFill>
                <a:cs typeface="Arial" panose="020B0604020202020204" pitchFamily="34" charset="0"/>
              </a:rPr>
              <a:t>VXLAN</a:t>
            </a:r>
            <a:r>
              <a:rPr lang="zh-CN" altLang="en-US" dirty="0">
                <a:solidFill>
                  <a:srgbClr val="000000"/>
                </a:solidFill>
                <a:cs typeface="Arial" panose="020B0604020202020204" pitchFamily="34" charset="0"/>
              </a:rPr>
              <a:t>对接</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a:t>
            </a:r>
            <a:endParaRPr lang="en-US" altLang="zh-CN" dirty="0">
              <a:solidFill>
                <a:srgbClr val="000000"/>
              </a:solidFill>
              <a:cs typeface="Arial" panose="020B0604020202020204" pitchFamily="34" charset="0"/>
            </a:endParaRPr>
          </a:p>
          <a:p>
            <a:pPr defTabSz="457189">
              <a:lnSpc>
                <a:spcPct val="90000"/>
              </a:lnSpc>
              <a:spcBef>
                <a:spcPts val="300"/>
              </a:spcBef>
            </a:pPr>
            <a:r>
              <a:rPr lang="en-US" altLang="zh-CN" dirty="0">
                <a:solidFill>
                  <a:srgbClr val="000000"/>
                </a:solidFill>
                <a:cs typeface="Arial" panose="020B0604020202020204" pitchFamily="34" charset="0"/>
              </a:rPr>
              <a:t>3A</a:t>
            </a:r>
            <a:r>
              <a:rPr lang="zh-CN" altLang="en-US" dirty="0">
                <a:solidFill>
                  <a:srgbClr val="000000"/>
                </a:solidFill>
                <a:cs typeface="Arial" panose="020B0604020202020204" pitchFamily="34" charset="0"/>
              </a:rPr>
              <a:t>、创建</a:t>
            </a:r>
            <a:r>
              <a:rPr lang="en-US" altLang="zh-CN" dirty="0">
                <a:solidFill>
                  <a:srgbClr val="000000"/>
                </a:solidFill>
                <a:cs typeface="Arial" panose="020B0604020202020204" pitchFamily="34" charset="0"/>
              </a:rPr>
              <a:t>ALB</a:t>
            </a:r>
            <a:r>
              <a:rPr lang="zh-CN" altLang="en-US" dirty="0">
                <a:solidFill>
                  <a:srgbClr val="000000"/>
                </a:solidFill>
                <a:cs typeface="Arial" panose="020B0604020202020204" pitchFamily="34" charset="0"/>
              </a:rPr>
              <a:t>并关联</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a:t>
            </a:r>
            <a:endParaRPr lang="en-US" altLang="zh-CN" dirty="0">
              <a:solidFill>
                <a:srgbClr val="000000"/>
              </a:solidFill>
              <a:cs typeface="Arial" panose="020B0604020202020204" pitchFamily="34" charset="0"/>
            </a:endParaRPr>
          </a:p>
          <a:p>
            <a:pPr defTabSz="457189">
              <a:lnSpc>
                <a:spcPct val="90000"/>
              </a:lnSpc>
              <a:spcBef>
                <a:spcPts val="300"/>
              </a:spcBef>
            </a:pPr>
            <a:r>
              <a:rPr lang="en-US" altLang="zh-CN" dirty="0">
                <a:solidFill>
                  <a:srgbClr val="000000"/>
                </a:solidFill>
                <a:cs typeface="Arial" panose="020B0604020202020204" pitchFamily="34" charset="0"/>
              </a:rPr>
              <a:t>3B</a:t>
            </a:r>
            <a:r>
              <a:rPr lang="zh-CN" altLang="en-US" dirty="0">
                <a:solidFill>
                  <a:srgbClr val="000000"/>
                </a:solidFill>
                <a:cs typeface="Arial" panose="020B0604020202020204" pitchFamily="34" charset="0"/>
              </a:rPr>
              <a:t>、创建</a:t>
            </a:r>
            <a:r>
              <a:rPr lang="en-US" altLang="zh-CN" dirty="0">
                <a:solidFill>
                  <a:srgbClr val="000000"/>
                </a:solidFill>
                <a:cs typeface="Arial" panose="020B0604020202020204" pitchFamily="34" charset="0"/>
              </a:rPr>
              <a:t>EIP</a:t>
            </a:r>
            <a:r>
              <a:rPr lang="zh-CN" altLang="en-US" dirty="0">
                <a:solidFill>
                  <a:srgbClr val="000000"/>
                </a:solidFill>
                <a:cs typeface="Arial" panose="020B0604020202020204" pitchFamily="34" charset="0"/>
              </a:rPr>
              <a:t>并绑定</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a:t>
            </a:r>
            <a:endParaRPr lang="en-US" altLang="zh-CN" dirty="0">
              <a:solidFill>
                <a:srgbClr val="000000"/>
              </a:solidFill>
              <a:cs typeface="Arial" panose="020B0604020202020204" pitchFamily="34" charset="0"/>
            </a:endParaRPr>
          </a:p>
          <a:p>
            <a:pPr defTabSz="457189">
              <a:lnSpc>
                <a:spcPct val="90000"/>
              </a:lnSpc>
              <a:spcBef>
                <a:spcPts val="300"/>
              </a:spcBef>
            </a:pPr>
            <a:endParaRPr lang="en-US" altLang="zh-CN" dirty="0">
              <a:solidFill>
                <a:srgbClr val="000000"/>
              </a:solidFill>
              <a:cs typeface="Arial" panose="020B0604020202020204" pitchFamily="34" charset="0"/>
            </a:endParaRPr>
          </a:p>
          <a:p>
            <a:pPr defTabSz="457189">
              <a:lnSpc>
                <a:spcPct val="90000"/>
              </a:lnSpc>
              <a:spcBef>
                <a:spcPts val="300"/>
              </a:spcBef>
            </a:pPr>
            <a:endParaRPr lang="en-US" altLang="zh-CN" dirty="0">
              <a:solidFill>
                <a:srgbClr val="000000"/>
              </a:solidFill>
              <a:cs typeface="Arial" panose="020B0604020202020204" pitchFamily="34" charset="0"/>
            </a:endParaRPr>
          </a:p>
          <a:p>
            <a:pPr defTabSz="457189">
              <a:lnSpc>
                <a:spcPct val="90000"/>
              </a:lnSpc>
              <a:spcBef>
                <a:spcPts val="300"/>
              </a:spcBef>
            </a:pPr>
            <a:endParaRPr lang="en-US" altLang="zh-CN" dirty="0">
              <a:solidFill>
                <a:srgbClr val="000000"/>
              </a:solidFill>
              <a:cs typeface="Arial" panose="020B0604020202020204" pitchFamily="34" charset="0"/>
            </a:endParaRPr>
          </a:p>
          <a:p>
            <a:pPr defTabSz="457189">
              <a:lnSpc>
                <a:spcPct val="90000"/>
              </a:lnSpc>
              <a:spcBef>
                <a:spcPts val="300"/>
              </a:spcBef>
            </a:pPr>
            <a:endParaRPr lang="en-US" altLang="zh-CN" dirty="0">
              <a:solidFill>
                <a:srgbClr val="000000"/>
              </a:solidFill>
              <a:cs typeface="Arial" panose="020B0604020202020204" pitchFamily="34" charset="0"/>
            </a:endParaRPr>
          </a:p>
          <a:p>
            <a:pPr defTabSz="457189">
              <a:lnSpc>
                <a:spcPct val="90000"/>
              </a:lnSpc>
              <a:spcBef>
                <a:spcPts val="300"/>
              </a:spcBef>
            </a:pP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创建步骤详见：</a:t>
            </a:r>
            <a:endParaRPr lang="en-US" altLang="zh-CN" dirty="0">
              <a:solidFill>
                <a:srgbClr val="000000"/>
              </a:solidFill>
              <a:cs typeface="Arial" panose="020B0604020202020204" pitchFamily="34" charset="0"/>
            </a:endParaRPr>
          </a:p>
          <a:p>
            <a:pPr defTabSz="457189">
              <a:lnSpc>
                <a:spcPct val="90000"/>
              </a:lnSpc>
              <a:spcBef>
                <a:spcPts val="300"/>
              </a:spcBef>
            </a:pPr>
            <a:r>
              <a:rPr lang="en-US" altLang="zh-CN" dirty="0">
                <a:solidFill>
                  <a:srgbClr val="000000"/>
                </a:solidFill>
                <a:cs typeface="Arial" panose="020B0604020202020204" pitchFamily="34" charset="0"/>
              </a:rPr>
              <a:t>https://learn.microsoft.com/zh-cn/azure/load-balancer/tutorial-gateway-portal</a:t>
            </a:r>
          </a:p>
        </p:txBody>
      </p:sp>
    </p:spTree>
    <p:extLst>
      <p:ext uri="{BB962C8B-B14F-4D97-AF65-F5344CB8AC3E}">
        <p14:creationId xmlns:p14="http://schemas.microsoft.com/office/powerpoint/2010/main" val="3862651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0E305670-58B7-4500-1256-7B4FEFD313C7}"/>
              </a:ext>
            </a:extLst>
          </p:cNvPr>
          <p:cNvSpPr>
            <a:spLocks noGrp="1"/>
          </p:cNvSpPr>
          <p:nvPr>
            <p:ph type="title"/>
          </p:nvPr>
        </p:nvSpPr>
        <p:spPr>
          <a:xfrm>
            <a:off x="265778" y="176070"/>
            <a:ext cx="10837164" cy="726454"/>
          </a:xfrm>
        </p:spPr>
        <p:txBody>
          <a:bodyPr/>
          <a:lstStyle/>
          <a:p>
            <a:r>
              <a:rPr lang="en-US" altLang="zh-CN" dirty="0"/>
              <a:t>Azure </a:t>
            </a:r>
            <a:r>
              <a:rPr lang="zh-CN" altLang="en-US" dirty="0"/>
              <a:t>配置 </a:t>
            </a:r>
            <a:r>
              <a:rPr lang="en-US" altLang="zh-CN" dirty="0"/>
              <a:t>- </a:t>
            </a:r>
            <a:r>
              <a:rPr lang="zh-CN" altLang="en-US" dirty="0"/>
              <a:t>创建</a:t>
            </a:r>
            <a:r>
              <a:rPr lang="en-US" altLang="zh-CN" dirty="0"/>
              <a:t>GWLB</a:t>
            </a:r>
            <a:endParaRPr lang="zh-CN" altLang="en-US" dirty="0"/>
          </a:p>
        </p:txBody>
      </p:sp>
      <p:pic>
        <p:nvPicPr>
          <p:cNvPr id="8" name="图片 7">
            <a:extLst>
              <a:ext uri="{FF2B5EF4-FFF2-40B4-BE49-F238E27FC236}">
                <a16:creationId xmlns:a16="http://schemas.microsoft.com/office/drawing/2014/main" id="{335132AD-2E1E-CF90-8B02-D4E8031D5FD5}"/>
              </a:ext>
            </a:extLst>
          </p:cNvPr>
          <p:cNvPicPr>
            <a:picLocks noChangeAspect="1"/>
          </p:cNvPicPr>
          <p:nvPr/>
        </p:nvPicPr>
        <p:blipFill>
          <a:blip r:embed="rId2"/>
          <a:stretch>
            <a:fillRect/>
          </a:stretch>
        </p:blipFill>
        <p:spPr>
          <a:xfrm>
            <a:off x="5602716" y="0"/>
            <a:ext cx="6510673" cy="6858000"/>
          </a:xfrm>
          <a:prstGeom prst="rect">
            <a:avLst/>
          </a:prstGeom>
        </p:spPr>
      </p:pic>
      <p:sp>
        <p:nvSpPr>
          <p:cNvPr id="9" name="TextBox 7">
            <a:extLst>
              <a:ext uri="{FF2B5EF4-FFF2-40B4-BE49-F238E27FC236}">
                <a16:creationId xmlns:a16="http://schemas.microsoft.com/office/drawing/2014/main" id="{606C2D68-34A9-CEE7-A5C6-E26825EDD90F}"/>
              </a:ext>
            </a:extLst>
          </p:cNvPr>
          <p:cNvSpPr txBox="1"/>
          <p:nvPr/>
        </p:nvSpPr>
        <p:spPr>
          <a:xfrm>
            <a:off x="408562" y="1098546"/>
            <a:ext cx="4747900" cy="629403"/>
          </a:xfrm>
          <a:prstGeom prst="rect">
            <a:avLst/>
          </a:prstGeom>
          <a:noFill/>
        </p:spPr>
        <p:txBody>
          <a:bodyPr wrap="square" rtlCol="0">
            <a:spAutoFit/>
          </a:bodyPr>
          <a:lstStyle/>
          <a:p>
            <a:pPr defTabSz="457189">
              <a:lnSpc>
                <a:spcPct val="90000"/>
              </a:lnSpc>
              <a:spcBef>
                <a:spcPts val="300"/>
              </a:spcBef>
            </a:pPr>
            <a:r>
              <a:rPr lang="zh-CN" altLang="en-US" dirty="0">
                <a:solidFill>
                  <a:srgbClr val="000000"/>
                </a:solidFill>
                <a:cs typeface="Arial" panose="020B0604020202020204" pitchFamily="34" charset="0"/>
              </a:rPr>
              <a:t>创建负载均衡器，选择</a:t>
            </a:r>
            <a:r>
              <a:rPr lang="en-US" altLang="zh-CN" dirty="0">
                <a:solidFill>
                  <a:srgbClr val="000000"/>
                </a:solidFill>
                <a:cs typeface="Arial" panose="020B0604020202020204" pitchFamily="34" charset="0"/>
              </a:rPr>
              <a:t>SKU</a:t>
            </a:r>
            <a:r>
              <a:rPr lang="zh-CN" altLang="en-US" dirty="0">
                <a:solidFill>
                  <a:srgbClr val="000000"/>
                </a:solidFill>
                <a:cs typeface="Arial" panose="020B0604020202020204" pitchFamily="34" charset="0"/>
              </a:rPr>
              <a:t>为“网关”，</a:t>
            </a:r>
            <a:endParaRPr lang="en-US" altLang="zh-CN" dirty="0">
              <a:solidFill>
                <a:srgbClr val="000000"/>
              </a:solidFill>
              <a:cs typeface="Arial" panose="020B0604020202020204" pitchFamily="34" charset="0"/>
            </a:endParaRPr>
          </a:p>
          <a:p>
            <a:pPr defTabSz="457189">
              <a:lnSpc>
                <a:spcPct val="90000"/>
              </a:lnSpc>
              <a:spcBef>
                <a:spcPts val="300"/>
              </a:spcBef>
            </a:pPr>
            <a:r>
              <a:rPr lang="zh-CN" altLang="en-US" dirty="0">
                <a:solidFill>
                  <a:srgbClr val="000000"/>
                </a:solidFill>
                <a:cs typeface="Arial" panose="020B0604020202020204" pitchFamily="34" charset="0"/>
              </a:rPr>
              <a:t>类型为“内部”，点击下一步。</a:t>
            </a:r>
            <a:endParaRPr lang="en-US" altLang="zh-CN" dirty="0">
              <a:solidFill>
                <a:srgbClr val="000000"/>
              </a:solidFill>
              <a:cs typeface="Arial" panose="020B0604020202020204" pitchFamily="34" charset="0"/>
            </a:endParaRPr>
          </a:p>
        </p:txBody>
      </p:sp>
    </p:spTree>
    <p:extLst>
      <p:ext uri="{BB962C8B-B14F-4D97-AF65-F5344CB8AC3E}">
        <p14:creationId xmlns:p14="http://schemas.microsoft.com/office/powerpoint/2010/main" val="2762326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0E305670-58B7-4500-1256-7B4FEFD313C7}"/>
              </a:ext>
            </a:extLst>
          </p:cNvPr>
          <p:cNvSpPr>
            <a:spLocks noGrp="1"/>
          </p:cNvSpPr>
          <p:nvPr>
            <p:ph type="title"/>
          </p:nvPr>
        </p:nvSpPr>
        <p:spPr>
          <a:xfrm>
            <a:off x="265778" y="176070"/>
            <a:ext cx="10837164" cy="726454"/>
          </a:xfrm>
        </p:spPr>
        <p:txBody>
          <a:bodyPr/>
          <a:lstStyle/>
          <a:p>
            <a:r>
              <a:rPr lang="en-US" altLang="zh-CN" dirty="0"/>
              <a:t>Azure </a:t>
            </a:r>
            <a:r>
              <a:rPr lang="zh-CN" altLang="en-US" dirty="0"/>
              <a:t>配置 </a:t>
            </a:r>
            <a:r>
              <a:rPr lang="en-US" altLang="zh-CN" dirty="0"/>
              <a:t>- </a:t>
            </a:r>
            <a:r>
              <a:rPr lang="zh-CN" altLang="en-US" dirty="0"/>
              <a:t>创建</a:t>
            </a:r>
            <a:r>
              <a:rPr lang="en-US" altLang="zh-CN" dirty="0"/>
              <a:t>GWLB</a:t>
            </a:r>
            <a:endParaRPr lang="zh-CN" altLang="en-US" dirty="0"/>
          </a:p>
        </p:txBody>
      </p:sp>
      <p:pic>
        <p:nvPicPr>
          <p:cNvPr id="3" name="图片 2">
            <a:extLst>
              <a:ext uri="{FF2B5EF4-FFF2-40B4-BE49-F238E27FC236}">
                <a16:creationId xmlns:a16="http://schemas.microsoft.com/office/drawing/2014/main" id="{61AE382B-1CCF-998E-59DF-92D876D21000}"/>
              </a:ext>
            </a:extLst>
          </p:cNvPr>
          <p:cNvPicPr>
            <a:picLocks noChangeAspect="1"/>
          </p:cNvPicPr>
          <p:nvPr/>
        </p:nvPicPr>
        <p:blipFill>
          <a:blip r:embed="rId2"/>
          <a:stretch>
            <a:fillRect/>
          </a:stretch>
        </p:blipFill>
        <p:spPr>
          <a:xfrm>
            <a:off x="2903456" y="1675596"/>
            <a:ext cx="9288544" cy="5201257"/>
          </a:xfrm>
          <a:prstGeom prst="rect">
            <a:avLst/>
          </a:prstGeom>
        </p:spPr>
      </p:pic>
      <p:sp>
        <p:nvSpPr>
          <p:cNvPr id="4" name="TextBox 7">
            <a:extLst>
              <a:ext uri="{FF2B5EF4-FFF2-40B4-BE49-F238E27FC236}">
                <a16:creationId xmlns:a16="http://schemas.microsoft.com/office/drawing/2014/main" id="{EFE84879-C721-8228-5FE6-B75A291055B4}"/>
              </a:ext>
            </a:extLst>
          </p:cNvPr>
          <p:cNvSpPr txBox="1"/>
          <p:nvPr/>
        </p:nvSpPr>
        <p:spPr>
          <a:xfrm>
            <a:off x="408562" y="1098546"/>
            <a:ext cx="4747900" cy="341632"/>
          </a:xfrm>
          <a:prstGeom prst="rect">
            <a:avLst/>
          </a:prstGeom>
          <a:noFill/>
        </p:spPr>
        <p:txBody>
          <a:bodyPr wrap="square" rtlCol="0">
            <a:spAutoFit/>
          </a:bodyPr>
          <a:lstStyle/>
          <a:p>
            <a:pPr defTabSz="457189">
              <a:lnSpc>
                <a:spcPct val="90000"/>
              </a:lnSpc>
              <a:spcBef>
                <a:spcPts val="300"/>
              </a:spcBef>
            </a:pPr>
            <a:r>
              <a:rPr lang="zh-CN" altLang="en-US" dirty="0">
                <a:solidFill>
                  <a:srgbClr val="000000"/>
                </a:solidFill>
                <a:cs typeface="Arial" panose="020B0604020202020204" pitchFamily="34" charset="0"/>
              </a:rPr>
              <a:t>添加“前端</a:t>
            </a:r>
            <a:r>
              <a:rPr lang="en-US" altLang="zh-CN" dirty="0">
                <a:solidFill>
                  <a:srgbClr val="000000"/>
                </a:solidFill>
                <a:cs typeface="Arial" panose="020B0604020202020204" pitchFamily="34" charset="0"/>
              </a:rPr>
              <a:t>IP</a:t>
            </a:r>
            <a:r>
              <a:rPr lang="zh-CN" altLang="en-US" dirty="0">
                <a:solidFill>
                  <a:srgbClr val="000000"/>
                </a:solidFill>
                <a:cs typeface="Arial" panose="020B0604020202020204" pitchFamily="34" charset="0"/>
              </a:rPr>
              <a:t>配置”，点击下一步。</a:t>
            </a:r>
            <a:endParaRPr lang="en-US" altLang="zh-CN" dirty="0">
              <a:solidFill>
                <a:srgbClr val="000000"/>
              </a:solidFill>
              <a:cs typeface="Arial" panose="020B0604020202020204" pitchFamily="34" charset="0"/>
            </a:endParaRPr>
          </a:p>
        </p:txBody>
      </p:sp>
    </p:spTree>
    <p:extLst>
      <p:ext uri="{BB962C8B-B14F-4D97-AF65-F5344CB8AC3E}">
        <p14:creationId xmlns:p14="http://schemas.microsoft.com/office/powerpoint/2010/main" val="2531057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0E305670-58B7-4500-1256-7B4FEFD313C7}"/>
              </a:ext>
            </a:extLst>
          </p:cNvPr>
          <p:cNvSpPr>
            <a:spLocks noGrp="1"/>
          </p:cNvSpPr>
          <p:nvPr>
            <p:ph type="title"/>
          </p:nvPr>
        </p:nvSpPr>
        <p:spPr>
          <a:xfrm>
            <a:off x="265778" y="176070"/>
            <a:ext cx="10837164" cy="726454"/>
          </a:xfrm>
        </p:spPr>
        <p:txBody>
          <a:bodyPr/>
          <a:lstStyle/>
          <a:p>
            <a:r>
              <a:rPr lang="en-US" altLang="zh-CN" dirty="0"/>
              <a:t>Azure </a:t>
            </a:r>
            <a:r>
              <a:rPr lang="zh-CN" altLang="en-US" dirty="0"/>
              <a:t>配置 </a:t>
            </a:r>
            <a:r>
              <a:rPr lang="en-US" altLang="zh-CN" dirty="0"/>
              <a:t>- </a:t>
            </a:r>
            <a:r>
              <a:rPr lang="zh-CN" altLang="en-US" dirty="0"/>
              <a:t>创建</a:t>
            </a:r>
            <a:r>
              <a:rPr lang="en-US" altLang="zh-CN" dirty="0"/>
              <a:t>GWLB</a:t>
            </a:r>
            <a:endParaRPr lang="zh-CN" altLang="en-US" dirty="0"/>
          </a:p>
        </p:txBody>
      </p:sp>
      <p:pic>
        <p:nvPicPr>
          <p:cNvPr id="3" name="图片 2">
            <a:extLst>
              <a:ext uri="{FF2B5EF4-FFF2-40B4-BE49-F238E27FC236}">
                <a16:creationId xmlns:a16="http://schemas.microsoft.com/office/drawing/2014/main" id="{57F456CB-EF8F-FD66-BE8E-DBBF8C8F7823}"/>
              </a:ext>
            </a:extLst>
          </p:cNvPr>
          <p:cNvPicPr>
            <a:picLocks noChangeAspect="1"/>
          </p:cNvPicPr>
          <p:nvPr/>
        </p:nvPicPr>
        <p:blipFill>
          <a:blip r:embed="rId2"/>
          <a:stretch>
            <a:fillRect/>
          </a:stretch>
        </p:blipFill>
        <p:spPr>
          <a:xfrm>
            <a:off x="5156462" y="787546"/>
            <a:ext cx="7035538" cy="6070454"/>
          </a:xfrm>
          <a:prstGeom prst="rect">
            <a:avLst/>
          </a:prstGeom>
        </p:spPr>
      </p:pic>
      <p:sp>
        <p:nvSpPr>
          <p:cNvPr id="4" name="TextBox 7">
            <a:extLst>
              <a:ext uri="{FF2B5EF4-FFF2-40B4-BE49-F238E27FC236}">
                <a16:creationId xmlns:a16="http://schemas.microsoft.com/office/drawing/2014/main" id="{39660A60-CB30-9AAD-754F-5FB8DB70E089}"/>
              </a:ext>
            </a:extLst>
          </p:cNvPr>
          <p:cNvSpPr txBox="1"/>
          <p:nvPr/>
        </p:nvSpPr>
        <p:spPr>
          <a:xfrm>
            <a:off x="408562" y="1098546"/>
            <a:ext cx="4747900" cy="840230"/>
          </a:xfrm>
          <a:prstGeom prst="rect">
            <a:avLst/>
          </a:prstGeom>
          <a:noFill/>
        </p:spPr>
        <p:txBody>
          <a:bodyPr wrap="square" rtlCol="0">
            <a:spAutoFit/>
          </a:bodyPr>
          <a:lstStyle/>
          <a:p>
            <a:pPr defTabSz="457189">
              <a:lnSpc>
                <a:spcPct val="90000"/>
              </a:lnSpc>
              <a:spcBef>
                <a:spcPts val="300"/>
              </a:spcBef>
            </a:pPr>
            <a:r>
              <a:rPr lang="zh-CN" altLang="en-US" dirty="0">
                <a:solidFill>
                  <a:srgbClr val="000000"/>
                </a:solidFill>
                <a:cs typeface="Arial" panose="020B0604020202020204" pitchFamily="34" charset="0"/>
              </a:rPr>
              <a:t>后端池将配置</a:t>
            </a:r>
            <a:r>
              <a:rPr lang="en-US" altLang="zh-CN" dirty="0">
                <a:solidFill>
                  <a:srgbClr val="000000"/>
                </a:solidFill>
                <a:cs typeface="Arial" panose="020B0604020202020204" pitchFamily="34" charset="0"/>
              </a:rPr>
              <a:t>VXLAN</a:t>
            </a:r>
            <a:r>
              <a:rPr lang="zh-CN" altLang="en-US" dirty="0">
                <a:solidFill>
                  <a:srgbClr val="000000"/>
                </a:solidFill>
                <a:cs typeface="Arial" panose="020B0604020202020204" pitchFamily="34" charset="0"/>
              </a:rPr>
              <a:t>对接参数，端口及标识符需与</a:t>
            </a:r>
            <a:r>
              <a:rPr lang="en-US" altLang="zh-CN" dirty="0">
                <a:solidFill>
                  <a:srgbClr val="000000"/>
                </a:solidFill>
                <a:cs typeface="Arial" panose="020B0604020202020204" pitchFamily="34" charset="0"/>
              </a:rPr>
              <a:t>FortiGate</a:t>
            </a:r>
            <a:r>
              <a:rPr lang="zh-CN" altLang="en-US" dirty="0">
                <a:solidFill>
                  <a:srgbClr val="000000"/>
                </a:solidFill>
                <a:cs typeface="Arial" panose="020B0604020202020204" pitchFamily="34" charset="0"/>
              </a:rPr>
              <a:t>配置对应，如使用安全组需开发相应端口。</a:t>
            </a:r>
            <a:endParaRPr lang="en-US" altLang="zh-CN" dirty="0">
              <a:solidFill>
                <a:srgbClr val="000000"/>
              </a:solidFill>
              <a:cs typeface="Arial" panose="020B0604020202020204" pitchFamily="34" charset="0"/>
            </a:endParaRPr>
          </a:p>
        </p:txBody>
      </p:sp>
    </p:spTree>
    <p:extLst>
      <p:ext uri="{BB962C8B-B14F-4D97-AF65-F5344CB8AC3E}">
        <p14:creationId xmlns:p14="http://schemas.microsoft.com/office/powerpoint/2010/main" val="16792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0E305670-58B7-4500-1256-7B4FEFD313C7}"/>
              </a:ext>
            </a:extLst>
          </p:cNvPr>
          <p:cNvSpPr>
            <a:spLocks noGrp="1"/>
          </p:cNvSpPr>
          <p:nvPr>
            <p:ph type="title"/>
          </p:nvPr>
        </p:nvSpPr>
        <p:spPr>
          <a:xfrm>
            <a:off x="265778" y="176070"/>
            <a:ext cx="10837164" cy="726454"/>
          </a:xfrm>
        </p:spPr>
        <p:txBody>
          <a:bodyPr/>
          <a:lstStyle/>
          <a:p>
            <a:r>
              <a:rPr lang="en-US" altLang="zh-CN" dirty="0"/>
              <a:t>Azure </a:t>
            </a:r>
            <a:r>
              <a:rPr lang="zh-CN" altLang="en-US" dirty="0"/>
              <a:t>配置 </a:t>
            </a:r>
            <a:r>
              <a:rPr lang="en-US" altLang="zh-CN" dirty="0"/>
              <a:t>- </a:t>
            </a:r>
            <a:r>
              <a:rPr lang="zh-CN" altLang="en-US" dirty="0"/>
              <a:t>创建</a:t>
            </a:r>
            <a:r>
              <a:rPr lang="en-US" altLang="zh-CN" dirty="0"/>
              <a:t>GWLB</a:t>
            </a:r>
            <a:endParaRPr lang="zh-CN" altLang="en-US" dirty="0"/>
          </a:p>
        </p:txBody>
      </p:sp>
      <p:pic>
        <p:nvPicPr>
          <p:cNvPr id="3" name="图片 2">
            <a:extLst>
              <a:ext uri="{FF2B5EF4-FFF2-40B4-BE49-F238E27FC236}">
                <a16:creationId xmlns:a16="http://schemas.microsoft.com/office/drawing/2014/main" id="{1DE7C8AB-5814-3CC2-184A-DDEF8238DBC4}"/>
              </a:ext>
            </a:extLst>
          </p:cNvPr>
          <p:cNvPicPr>
            <a:picLocks noChangeAspect="1"/>
          </p:cNvPicPr>
          <p:nvPr/>
        </p:nvPicPr>
        <p:blipFill>
          <a:blip r:embed="rId2"/>
          <a:stretch>
            <a:fillRect/>
          </a:stretch>
        </p:blipFill>
        <p:spPr>
          <a:xfrm>
            <a:off x="1909281" y="2082831"/>
            <a:ext cx="10160171" cy="4599099"/>
          </a:xfrm>
          <a:prstGeom prst="rect">
            <a:avLst/>
          </a:prstGeom>
        </p:spPr>
      </p:pic>
      <p:sp>
        <p:nvSpPr>
          <p:cNvPr id="4" name="TextBox 7">
            <a:extLst>
              <a:ext uri="{FF2B5EF4-FFF2-40B4-BE49-F238E27FC236}">
                <a16:creationId xmlns:a16="http://schemas.microsoft.com/office/drawing/2014/main" id="{84F1A523-5BA4-7136-E3EB-1FC0FC4A9001}"/>
              </a:ext>
            </a:extLst>
          </p:cNvPr>
          <p:cNvSpPr txBox="1"/>
          <p:nvPr/>
        </p:nvSpPr>
        <p:spPr>
          <a:xfrm>
            <a:off x="408562" y="1098546"/>
            <a:ext cx="5687438" cy="878702"/>
          </a:xfrm>
          <a:prstGeom prst="rect">
            <a:avLst/>
          </a:prstGeom>
          <a:noFill/>
        </p:spPr>
        <p:txBody>
          <a:bodyPr wrap="square" rtlCol="0">
            <a:spAutoFit/>
          </a:bodyPr>
          <a:lstStyle/>
          <a:p>
            <a:pPr defTabSz="457189">
              <a:lnSpc>
                <a:spcPct val="90000"/>
              </a:lnSpc>
              <a:spcBef>
                <a:spcPts val="300"/>
              </a:spcBef>
            </a:pPr>
            <a:r>
              <a:rPr lang="zh-CN" altLang="en-US" dirty="0">
                <a:solidFill>
                  <a:srgbClr val="000000"/>
                </a:solidFill>
                <a:cs typeface="Arial" panose="020B0604020202020204" pitchFamily="34" charset="0"/>
              </a:rPr>
              <a:t>添加负载均衡规则，并创建健康检测，健康检测可探测</a:t>
            </a:r>
            <a:r>
              <a:rPr lang="en-US" altLang="zh-CN" dirty="0">
                <a:solidFill>
                  <a:srgbClr val="000000"/>
                </a:solidFill>
                <a:cs typeface="Arial" panose="020B0604020202020204" pitchFamily="34" charset="0"/>
              </a:rPr>
              <a:t>FortiGate</a:t>
            </a:r>
            <a:r>
              <a:rPr lang="zh-CN" altLang="en-US" dirty="0">
                <a:solidFill>
                  <a:srgbClr val="000000"/>
                </a:solidFill>
                <a:cs typeface="Arial" panose="020B0604020202020204" pitchFamily="34" charset="0"/>
              </a:rPr>
              <a:t>管理端口如</a:t>
            </a:r>
            <a:r>
              <a:rPr lang="en-US" altLang="zh-CN" dirty="0">
                <a:solidFill>
                  <a:srgbClr val="000000"/>
                </a:solidFill>
                <a:cs typeface="Arial" panose="020B0604020202020204" pitchFamily="34" charset="0"/>
              </a:rPr>
              <a:t>HTTPS</a:t>
            </a:r>
            <a:r>
              <a:rPr lang="zh-CN" altLang="en-US" dirty="0">
                <a:solidFill>
                  <a:srgbClr val="000000"/>
                </a:solidFill>
                <a:cs typeface="Arial" panose="020B0604020202020204" pitchFamily="34" charset="0"/>
              </a:rPr>
              <a:t>。</a:t>
            </a:r>
            <a:endParaRPr lang="en-US" altLang="zh-CN" dirty="0">
              <a:solidFill>
                <a:srgbClr val="000000"/>
              </a:solidFill>
              <a:cs typeface="Arial" panose="020B0604020202020204" pitchFamily="34" charset="0"/>
            </a:endParaRPr>
          </a:p>
          <a:p>
            <a:pPr defTabSz="457189">
              <a:lnSpc>
                <a:spcPct val="90000"/>
              </a:lnSpc>
              <a:spcBef>
                <a:spcPts val="300"/>
              </a:spcBef>
            </a:pPr>
            <a:r>
              <a:rPr lang="zh-CN" altLang="en-US" dirty="0">
                <a:solidFill>
                  <a:srgbClr val="000000"/>
                </a:solidFill>
                <a:cs typeface="Arial" panose="020B0604020202020204" pitchFamily="34" charset="0"/>
              </a:rPr>
              <a:t>完成以上配置后点击“查看</a:t>
            </a:r>
            <a:r>
              <a:rPr lang="en-US" altLang="zh-CN" dirty="0">
                <a:solidFill>
                  <a:srgbClr val="000000"/>
                </a:solidFill>
                <a:cs typeface="Arial" panose="020B0604020202020204" pitchFamily="34" charset="0"/>
              </a:rPr>
              <a:t>+</a:t>
            </a:r>
            <a:r>
              <a:rPr lang="zh-CN" altLang="en-US" dirty="0">
                <a:solidFill>
                  <a:srgbClr val="000000"/>
                </a:solidFill>
                <a:cs typeface="Arial" panose="020B0604020202020204" pitchFamily="34" charset="0"/>
              </a:rPr>
              <a:t>创建”创建</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a:t>
            </a:r>
            <a:endParaRPr lang="en-US" altLang="zh-CN" dirty="0">
              <a:solidFill>
                <a:srgbClr val="000000"/>
              </a:solidFill>
              <a:cs typeface="Arial" panose="020B0604020202020204" pitchFamily="34" charset="0"/>
            </a:endParaRPr>
          </a:p>
        </p:txBody>
      </p:sp>
    </p:spTree>
    <p:extLst>
      <p:ext uri="{BB962C8B-B14F-4D97-AF65-F5344CB8AC3E}">
        <p14:creationId xmlns:p14="http://schemas.microsoft.com/office/powerpoint/2010/main" val="226275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0E305670-58B7-4500-1256-7B4FEFD313C7}"/>
              </a:ext>
            </a:extLst>
          </p:cNvPr>
          <p:cNvSpPr>
            <a:spLocks noGrp="1"/>
          </p:cNvSpPr>
          <p:nvPr>
            <p:ph type="title"/>
          </p:nvPr>
        </p:nvSpPr>
        <p:spPr>
          <a:xfrm>
            <a:off x="265778" y="176070"/>
            <a:ext cx="10837164" cy="726454"/>
          </a:xfrm>
        </p:spPr>
        <p:txBody>
          <a:bodyPr/>
          <a:lstStyle/>
          <a:p>
            <a:r>
              <a:rPr lang="en-US" altLang="zh-CN" dirty="0"/>
              <a:t>Azure </a:t>
            </a:r>
            <a:r>
              <a:rPr lang="zh-CN" altLang="en-US" dirty="0"/>
              <a:t>配置 </a:t>
            </a:r>
            <a:r>
              <a:rPr lang="en-US" altLang="zh-CN" dirty="0"/>
              <a:t>- </a:t>
            </a:r>
            <a:r>
              <a:rPr lang="zh-CN" altLang="en-US" dirty="0"/>
              <a:t>创建</a:t>
            </a:r>
            <a:r>
              <a:rPr lang="en-US" altLang="zh-CN" dirty="0"/>
              <a:t>GWLB</a:t>
            </a:r>
            <a:endParaRPr lang="zh-CN" altLang="en-US" dirty="0"/>
          </a:p>
        </p:txBody>
      </p:sp>
      <p:pic>
        <p:nvPicPr>
          <p:cNvPr id="3" name="图片 2">
            <a:extLst>
              <a:ext uri="{FF2B5EF4-FFF2-40B4-BE49-F238E27FC236}">
                <a16:creationId xmlns:a16="http://schemas.microsoft.com/office/drawing/2014/main" id="{F080D92A-6BFF-6515-BFDF-64D9FD0036D5}"/>
              </a:ext>
            </a:extLst>
          </p:cNvPr>
          <p:cNvPicPr>
            <a:picLocks noChangeAspect="1"/>
          </p:cNvPicPr>
          <p:nvPr/>
        </p:nvPicPr>
        <p:blipFill>
          <a:blip r:embed="rId2"/>
          <a:stretch>
            <a:fillRect/>
          </a:stretch>
        </p:blipFill>
        <p:spPr>
          <a:xfrm>
            <a:off x="0" y="2886445"/>
            <a:ext cx="12192000" cy="3404103"/>
          </a:xfrm>
          <a:prstGeom prst="rect">
            <a:avLst/>
          </a:prstGeom>
        </p:spPr>
      </p:pic>
      <p:sp>
        <p:nvSpPr>
          <p:cNvPr id="4" name="TextBox 7">
            <a:extLst>
              <a:ext uri="{FF2B5EF4-FFF2-40B4-BE49-F238E27FC236}">
                <a16:creationId xmlns:a16="http://schemas.microsoft.com/office/drawing/2014/main" id="{F4C44239-1B83-AE5C-2914-0EFB5B1B898E}"/>
              </a:ext>
            </a:extLst>
          </p:cNvPr>
          <p:cNvSpPr txBox="1"/>
          <p:nvPr/>
        </p:nvSpPr>
        <p:spPr>
          <a:xfrm>
            <a:off x="408562" y="1098546"/>
            <a:ext cx="5897970" cy="341632"/>
          </a:xfrm>
          <a:prstGeom prst="rect">
            <a:avLst/>
          </a:prstGeom>
          <a:noFill/>
        </p:spPr>
        <p:txBody>
          <a:bodyPr wrap="square" rtlCol="0">
            <a:spAutoFit/>
          </a:bodyPr>
          <a:lstStyle/>
          <a:p>
            <a:pPr defTabSz="457189">
              <a:lnSpc>
                <a:spcPct val="90000"/>
              </a:lnSpc>
              <a:spcBef>
                <a:spcPts val="300"/>
              </a:spcBef>
            </a:pPr>
            <a:r>
              <a:rPr lang="zh-CN" altLang="en-US" dirty="0">
                <a:solidFill>
                  <a:srgbClr val="000000"/>
                </a:solidFill>
                <a:cs typeface="Arial" panose="020B0604020202020204" pitchFamily="34" charset="0"/>
              </a:rPr>
              <a:t>创建</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后点击概览，记录</a:t>
            </a:r>
            <a:r>
              <a:rPr lang="en-US" altLang="zh-CN" dirty="0">
                <a:solidFill>
                  <a:srgbClr val="000000"/>
                </a:solidFill>
                <a:cs typeface="Arial" panose="020B0604020202020204" pitchFamily="34" charset="0"/>
              </a:rPr>
              <a:t>GWLB</a:t>
            </a:r>
            <a:r>
              <a:rPr lang="zh-CN" altLang="en-US" dirty="0">
                <a:solidFill>
                  <a:srgbClr val="000000"/>
                </a:solidFill>
                <a:cs typeface="Arial" panose="020B0604020202020204" pitchFamily="34" charset="0"/>
              </a:rPr>
              <a:t>专用</a:t>
            </a:r>
            <a:r>
              <a:rPr lang="en-US" altLang="zh-CN" dirty="0">
                <a:solidFill>
                  <a:srgbClr val="000000"/>
                </a:solidFill>
                <a:cs typeface="Arial" panose="020B0604020202020204" pitchFamily="34" charset="0"/>
              </a:rPr>
              <a:t>IP</a:t>
            </a:r>
            <a:r>
              <a:rPr lang="zh-CN" altLang="en-US" dirty="0">
                <a:solidFill>
                  <a:srgbClr val="000000"/>
                </a:solidFill>
                <a:cs typeface="Arial" panose="020B0604020202020204" pitchFamily="34" charset="0"/>
              </a:rPr>
              <a:t>地址。</a:t>
            </a:r>
            <a:endParaRPr lang="en-US" altLang="zh-CN" dirty="0">
              <a:solidFill>
                <a:srgbClr val="000000"/>
              </a:solidFill>
              <a:cs typeface="Arial" panose="020B0604020202020204" pitchFamily="34" charset="0"/>
            </a:endParaRPr>
          </a:p>
        </p:txBody>
      </p:sp>
    </p:spTree>
    <p:extLst>
      <p:ext uri="{BB962C8B-B14F-4D97-AF65-F5344CB8AC3E}">
        <p14:creationId xmlns:p14="http://schemas.microsoft.com/office/powerpoint/2010/main" val="1596138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ortinet Theme">
  <a:themeElements>
    <a:clrScheme name="Fortinet-2021">
      <a:dk1>
        <a:srgbClr val="000000"/>
      </a:dk1>
      <a:lt1>
        <a:srgbClr val="FFFFFF"/>
      </a:lt1>
      <a:dk2>
        <a:srgbClr val="B3B3B3"/>
      </a:dk2>
      <a:lt2>
        <a:srgbClr val="E6E6E6"/>
      </a:lt2>
      <a:accent1>
        <a:srgbClr val="48D597"/>
      </a:accent1>
      <a:accent2>
        <a:srgbClr val="2CCCD3"/>
      </a:accent2>
      <a:accent3>
        <a:srgbClr val="307FE2"/>
      </a:accent3>
      <a:accent4>
        <a:srgbClr val="9063CD"/>
      </a:accent4>
      <a:accent5>
        <a:srgbClr val="A2B2C8"/>
      </a:accent5>
      <a:accent6>
        <a:srgbClr val="DA281C"/>
      </a:accent6>
      <a:hlink>
        <a:srgbClr val="0081E9"/>
      </a:hlink>
      <a:folHlink>
        <a:srgbClr val="307FE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solidFill>
            <a:schemeClr val="accent6"/>
          </a:solidFill>
        </a:ln>
      </a:spPr>
      <a:bodyPr rtlCol="0" anchor="ctr"/>
      <a:lstStyle>
        <a:defPPr algn="ctr">
          <a:lnSpc>
            <a:spcPct val="90000"/>
          </a:lnSpc>
          <a:spcBef>
            <a:spcPts val="300"/>
          </a:spcBef>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defTabSz="457189">
          <a:lnSpc>
            <a:spcPct val="90000"/>
          </a:lnSpc>
          <a:spcBef>
            <a:spcPts val="300"/>
          </a:spcBef>
          <a:defRPr sz="1400" dirty="0" smtClean="0">
            <a:solidFill>
              <a:srgbClr val="000000"/>
            </a:solidFill>
            <a:cs typeface="Arial" panose="020B0604020202020204" pitchFamily="34" charset="0"/>
          </a:defRPr>
        </a:defPPr>
      </a:lstStyle>
    </a:txDef>
  </a:objectDefaults>
  <a:extraClrSchemeLst/>
  <a:extLst>
    <a:ext uri="{05A4C25C-085E-4340-85A3-A5531E510DB2}">
      <thm15:themeFamily xmlns:thm15="http://schemas.microsoft.com/office/thememl/2012/main" name="Presentation2" id="{0A87B996-0F7D-0B4C-AE60-DDA80FF33A7A}" vid="{0F1DD611-4A27-5E47-9F79-5E28042758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ABD14C2C2E1C724994C3319BB229CE79" ma:contentTypeVersion="11" ma:contentTypeDescription="新建文档。" ma:contentTypeScope="" ma:versionID="a39d8533c98bc49b02c69af0c7b0dab6">
  <xsd:schema xmlns:xsd="http://www.w3.org/2001/XMLSchema" xmlns:xs="http://www.w3.org/2001/XMLSchema" xmlns:p="http://schemas.microsoft.com/office/2006/metadata/properties" xmlns:ns2="229957b2-cbe7-467d-b4ca-4a827ada6d04" targetNamespace="http://schemas.microsoft.com/office/2006/metadata/properties" ma:root="true" ma:fieldsID="ebc3bfe3c72af643abf9ed833d0b6678" ns2:_="">
    <xsd:import namespace="229957b2-cbe7-467d-b4ca-4a827ada6d04"/>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957b2-cbe7-467d-b4ca-4a827ada6d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Location" ma:index="16" nillable="true" ma:displayName="Location" ma:internalName="MediaServiceLocatio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6C0A05-2C5E-4551-A1C4-68B7DA769DD1}">
  <ds:schemaRefs>
    <ds:schemaRef ds:uri="http://schemas.microsoft.com/sharepoint/v3/contenttype/forms"/>
  </ds:schemaRefs>
</ds:datastoreItem>
</file>

<file path=customXml/itemProps2.xml><?xml version="1.0" encoding="utf-8"?>
<ds:datastoreItem xmlns:ds="http://schemas.openxmlformats.org/officeDocument/2006/customXml" ds:itemID="{8C4B5949-B7B0-436C-A00A-915E17E8BA08}">
  <ds:schemaRefs>
    <ds:schemaRef ds:uri="http://purl.org/dc/terms/"/>
    <ds:schemaRef ds:uri="http://schemas.microsoft.com/office/2006/documentManagement/types"/>
    <ds:schemaRef ds:uri="229957b2-cbe7-467d-b4ca-4a827ada6d04"/>
    <ds:schemaRef ds:uri="http://purl.org/dc/elements/1.1/"/>
    <ds:schemaRef ds:uri="http://schemas.microsoft.com/office/2006/metadata/properties"/>
    <ds:schemaRef ds:uri="http://purl.org/dc/dcmitype/"/>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9DB95F10-C526-4EBC-8FD4-50F48225A1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957b2-cbe7-467d-b4ca-4a827ada6d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74838</TotalTime>
  <Words>1762</Words>
  <Application>Microsoft Office PowerPoint</Application>
  <PresentationFormat>Widescreen</PresentationFormat>
  <Paragraphs>170</Paragraphs>
  <Slides>18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Helvetica Neue</vt:lpstr>
      <vt:lpstr>Inter</vt:lpstr>
      <vt:lpstr>Arial</vt:lpstr>
      <vt:lpstr>Open Sans</vt:lpstr>
      <vt:lpstr>Fortinet Theme</vt:lpstr>
      <vt:lpstr>Azure  GWLB集成FG</vt:lpstr>
      <vt:lpstr>Azure GWLB介绍</vt:lpstr>
      <vt:lpstr>数据流向说明</vt:lpstr>
      <vt:lpstr>配置步骤</vt:lpstr>
      <vt:lpstr>Azure 配置 - 创建GWLB</vt:lpstr>
      <vt:lpstr>Azure 配置 - 创建GWLB</vt:lpstr>
      <vt:lpstr>Azure 配置 - 创建GWLB</vt:lpstr>
      <vt:lpstr>Azure 配置 - 创建GWLB</vt:lpstr>
      <vt:lpstr>Azure 配置 - 创建GWLB</vt:lpstr>
      <vt:lpstr>FG 配置</vt:lpstr>
      <vt:lpstr>Azure 配置 – GWLB关联FG</vt:lpstr>
      <vt:lpstr>ALB 配置</vt:lpstr>
      <vt:lpstr>测试并验证</vt:lpstr>
      <vt:lpstr>EIP 配置</vt:lpstr>
      <vt:lpstr>EIP 配置</vt:lpstr>
      <vt:lpstr>EIP 配置</vt:lpstr>
      <vt:lpstr>测试并验证</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subject/>
  <dc:creator>Microsoft Office User</dc:creator>
  <cp:keywords/>
  <dc:description/>
  <cp:lastModifiedBy>Gang Liu</cp:lastModifiedBy>
  <cp:revision>883</cp:revision>
  <cp:lastPrinted>2021-01-11T23:45:02Z</cp:lastPrinted>
  <dcterms:created xsi:type="dcterms:W3CDTF">2019-01-23T23:41:37Z</dcterms:created>
  <dcterms:modified xsi:type="dcterms:W3CDTF">2024-01-19T09:14:51Z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0x010100ABD14C2C2E1C724994C3319BB229CE79</vt:lpwstr>
  </property>
</Properties>
</file>