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076136846" r:id="rId5"/>
    <p:sldId id="2076136852" r:id="rId6"/>
    <p:sldId id="2076136850" r:id="rId7"/>
    <p:sldId id="2076136851" r:id="rId8"/>
    <p:sldId id="2076136854" r:id="rId9"/>
    <p:sldId id="2076136855" r:id="rId10"/>
    <p:sldId id="2076136856" r:id="rId11"/>
    <p:sldId id="2076136857" r:id="rId12"/>
    <p:sldId id="2076136853" r:id="rId13"/>
    <p:sldId id="2076136860" r:id="rId14"/>
    <p:sldId id="2076136861" r:id="rId15"/>
    <p:sldId id="2076136858" r:id="rId16"/>
    <p:sldId id="2076136859" r:id="rId17"/>
    <p:sldId id="20761367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65B09F-0067-C048-BCCA-D514F17250B3}">
          <p14:sldIdLst>
            <p14:sldId id="2076136846"/>
            <p14:sldId id="2076136852"/>
            <p14:sldId id="2076136850"/>
            <p14:sldId id="2076136851"/>
            <p14:sldId id="2076136854"/>
            <p14:sldId id="2076136855"/>
            <p14:sldId id="2076136856"/>
            <p14:sldId id="2076136857"/>
            <p14:sldId id="2076136853"/>
            <p14:sldId id="2076136860"/>
            <p14:sldId id="2076136861"/>
            <p14:sldId id="2076136858"/>
            <p14:sldId id="2076136859"/>
            <p14:sldId id="2076136774"/>
          </p14:sldIdLst>
        </p14:section>
      </p14:sectionLst>
    </p:ext>
    <p:ext uri="{EFAFB233-063F-42B5-8137-9DF3F51BA10A}">
      <p15:sldGuideLst xmlns:p15="http://schemas.microsoft.com/office/powerpoint/2012/main">
        <p15:guide id="1" pos="6144" userDrawn="1">
          <p15:clr>
            <a:srgbClr val="A4A3A4"/>
          </p15:clr>
        </p15:guide>
        <p15:guide id="2" orient="horz" pos="3648" userDrawn="1">
          <p15:clr>
            <a:srgbClr val="A4A3A4"/>
          </p15:clr>
        </p15:guide>
        <p15:guide id="3" orient="horz" pos="1104" userDrawn="1">
          <p15:clr>
            <a:srgbClr val="A4A3A4"/>
          </p15:clr>
        </p15:guide>
        <p15:guide id="4" orient="horz" pos="1368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288" userDrawn="1">
          <p15:clr>
            <a:srgbClr val="A4A3A4"/>
          </p15:clr>
        </p15:guide>
        <p15:guide id="7" orient="horz" pos="984" userDrawn="1">
          <p15:clr>
            <a:srgbClr val="A4A3A4"/>
          </p15:clr>
        </p15:guide>
        <p15:guide id="8" orient="horz" pos="3960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0" orient="horz" pos="648" userDrawn="1">
          <p15:clr>
            <a:srgbClr val="A4A3A4"/>
          </p15:clr>
        </p15:guide>
        <p15:guide id="11" pos="7200" userDrawn="1">
          <p15:clr>
            <a:srgbClr val="A4A3A4"/>
          </p15:clr>
        </p15:guide>
        <p15:guide id="12" pos="52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ewton" initials="PN" lastIdx="3" clrIdx="0">
    <p:extLst>
      <p:ext uri="{19B8F6BF-5375-455C-9EA6-DF929625EA0E}">
        <p15:presenceInfo xmlns:p15="http://schemas.microsoft.com/office/powerpoint/2012/main" userId="S-1-5-21-1960408961-1383384898-1957994488-4996625" providerId="AD"/>
      </p:ext>
    </p:extLst>
  </p:cmAuthor>
  <p:cmAuthor id="2" name="Microsoft Office User" initials="Office" lastIdx="3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Joe App" initials="JA" lastIdx="4" clrIdx="2"/>
  <p:cmAuthor id="4" name="Howard Poston" initials="HP" lastIdx="10" clrIdx="3">
    <p:extLst>
      <p:ext uri="{19B8F6BF-5375-455C-9EA6-DF929625EA0E}">
        <p15:presenceInfo xmlns:p15="http://schemas.microsoft.com/office/powerpoint/2012/main" userId="7b842ffa434f5d8d" providerId="Windows Live"/>
      </p:ext>
    </p:extLst>
  </p:cmAuthor>
  <p:cmAuthor id="5" name="Joseph App" initials="JA" lastIdx="13" clrIdx="4">
    <p:extLst>
      <p:ext uri="{19B8F6BF-5375-455C-9EA6-DF929625EA0E}">
        <p15:presenceInfo xmlns:p15="http://schemas.microsoft.com/office/powerpoint/2012/main" userId="S::joseph.app@navajocompany.com::bf1f0e64-9409-4202-adcc-c961e4dcd6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E4E5E6"/>
    <a:srgbClr val="000000"/>
    <a:srgbClr val="415152"/>
    <a:srgbClr val="8566AC"/>
    <a:srgbClr val="223746"/>
    <a:srgbClr val="29384D"/>
    <a:srgbClr val="8565AC"/>
    <a:srgbClr val="AFAFAF"/>
    <a:srgbClr val="DA2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8315" autoAdjust="0"/>
  </p:normalViewPr>
  <p:slideViewPr>
    <p:cSldViewPr snapToGrid="0">
      <p:cViewPr varScale="1">
        <p:scale>
          <a:sx n="103" d="100"/>
          <a:sy n="103" d="100"/>
        </p:scale>
        <p:origin x="660" y="108"/>
      </p:cViewPr>
      <p:guideLst>
        <p:guide pos="6144"/>
        <p:guide orient="horz" pos="3648"/>
        <p:guide orient="horz" pos="1104"/>
        <p:guide orient="horz" pos="1368"/>
        <p:guide orient="horz" pos="2592"/>
        <p:guide orient="horz" pos="288"/>
        <p:guide orient="horz" pos="984"/>
        <p:guide orient="horz" pos="3960"/>
        <p:guide orient="horz" pos="1272"/>
        <p:guide orient="horz" pos="648"/>
        <p:guide pos="7200"/>
        <p:guide pos="5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968"/>
    </p:cViewPr>
  </p:sorterViewPr>
  <p:notesViewPr>
    <p:cSldViewPr snapToGrid="0" showGuides="1">
      <p:cViewPr varScale="1">
        <p:scale>
          <a:sx n="93" d="100"/>
          <a:sy n="93" d="100"/>
        </p:scale>
        <p:origin x="264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8CBCE6-D012-459A-8356-3376743445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FDE6D-C288-4D24-911F-557A79D21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CE7084-7924-4ACD-A491-71C8902220B5}" type="datetimeFigureOut">
              <a:rPr lang="en-US" smtClean="0">
                <a:latin typeface="Arial" panose="020B0604020202020204" pitchFamily="34" charset="0"/>
              </a:rPr>
              <a:t>9/14/2024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32F02-4414-4D44-BA0C-8A566EB196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2BF4-EA57-4414-91AE-50E93C683D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D2A3A1-6D19-40A9-AA3D-2D0A14E43CD4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96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0469229-4DCC-4D4F-99E9-1378CDE5E56A}" type="datetimeFigureOut">
              <a:rPr lang="en-US" smtClean="0"/>
              <a:pPr/>
              <a:t>9/14/2024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BA5BCC9-2D58-BC45-8057-F0927490CD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2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79A48-0D67-F615-6B5B-259DB8D1A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E2312-3302-9D2D-F54A-D385D8CAA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B83020-442C-2092-D25B-3606368F6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882B7-CD77-5BD6-EEA6-E265367BD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61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DEE0-F85A-EFD8-AF31-40E7AD0DB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B54AAE-6526-C689-72C5-1AA8169E5A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57B226-75A2-D217-9A83-72730E2B4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69F0-D36D-04B7-0E25-AA9D3239AC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4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DEE0-F85A-EFD8-AF31-40E7AD0DB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B54AAE-6526-C689-72C5-1AA8169E5A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57B226-75A2-D217-9A83-72730E2B4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https://learn.microsoft.com/en-us/azure/virtual-machines/windows/prepare-for-upload-vhd-image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69F0-D36D-04B7-0E25-AA9D3239AC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85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DEE0-F85A-EFD8-AF31-40E7AD0DB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B54AAE-6526-C689-72C5-1AA8169E5A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57B226-75A2-D217-9A83-72730E2B4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69F0-D36D-04B7-0E25-AA9D3239AC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73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9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6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D2611-AEB7-60DC-AD55-A84D61FC2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68C3FD-F6E3-12E5-0C41-07B2D8945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C2270D-668B-3A06-9B54-4136F911C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Detail install step : https://diadem.in/blog/hyper-v-installation-guide-windows-server/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96C9B-8C08-5BC9-447A-D6D2C66A8A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3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6E771-79BD-92FA-571F-564A64B9C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77A615-D105-A181-D708-2FC8BE4AE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DB3020-82EF-D82E-47B1-197BABF22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CB6EE-7785-6655-8BA9-D077A2D58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7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90B01-2BE4-C94E-FF94-C6662A2BC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A5DF79-8537-0435-FB1B-C2ED8569F8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0FEADB-2104-F818-2E73-A2FBAF132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1B7A0-B571-0DDA-3E34-3C6060B5D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13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90B01-2BE4-C94E-FF94-C6662A2BC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A5DF79-8537-0435-FB1B-C2ED8569F8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0FEADB-2104-F818-2E73-A2FBAF132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1B7A0-B571-0DDA-3E34-3C6060B5D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97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90B01-2BE4-C94E-FF94-C6662A2BC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A5DF79-8537-0435-FB1B-C2ED8569F8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0FEADB-2104-F818-2E73-A2FBAF132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1B7A0-B571-0DDA-3E34-3C6060B5D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6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DEE0-F85A-EFD8-AF31-40E7AD0DB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B54AAE-6526-C689-72C5-1AA8169E5A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57B226-75A2-D217-9A83-72730E2B4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https://learn.microsoft.com/en-us/azure/virtual-machines/windows/prepare-for-upload-vhd-image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69F0-D36D-04B7-0E25-AA9D3239AC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86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DEE0-F85A-EFD8-AF31-40E7AD0DB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B54AAE-6526-C689-72C5-1AA8169E5A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57B226-75A2-D217-9A83-72730E2B4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https://learn.microsoft.com/en-us/azure/virtual-machines/windows/prepare-for-upload-vhd-image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69F0-D36D-04B7-0E25-AA9D3239AC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1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875EBA-3061-BF4B-AB5C-0002E2B123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782" y="3127948"/>
            <a:ext cx="770813" cy="37407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B860FAE-5EC7-BB41-9704-620CD480C49B}"/>
              </a:ext>
            </a:extLst>
          </p:cNvPr>
          <p:cNvSpPr/>
          <p:nvPr userDrawn="1"/>
        </p:nvSpPr>
        <p:spPr>
          <a:xfrm>
            <a:off x="-30605" y="2880433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539A6E-EF4C-254C-AA4A-ADB92B7EB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0605" y="2647190"/>
            <a:ext cx="1010715" cy="2332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A5A275-3B02-DC45-B41C-47BC20E5AF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68122"/>
          <a:stretch/>
        </p:blipFill>
        <p:spPr>
          <a:xfrm>
            <a:off x="318091" y="254574"/>
            <a:ext cx="2529590" cy="683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DF215-05E9-C34F-BE5C-C015F18DBE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45645" y="2157070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5000" b="1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C2342-CB09-EB43-9AE5-CFFC37C9911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45645" y="388441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AD153-009B-2E45-A49D-691F05FBF79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04141" y="1646216"/>
            <a:ext cx="2557346" cy="2926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B1DDAD-4F9D-4343-A462-B291953F59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B3223B5-7830-9D4D-A7C3-374D930848F2}"/>
              </a:ext>
            </a:extLst>
          </p:cNvPr>
          <p:cNvSpPr/>
          <p:nvPr userDrawn="1"/>
        </p:nvSpPr>
        <p:spPr>
          <a:xfrm>
            <a:off x="11498796" y="2429418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C5446B-27C0-9C44-9B78-417F41D53721}"/>
              </a:ext>
            </a:extLst>
          </p:cNvPr>
          <p:cNvSpPr/>
          <p:nvPr userDrawn="1"/>
        </p:nvSpPr>
        <p:spPr>
          <a:xfrm>
            <a:off x="11078074" y="1955366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1B1620-5567-E14C-B127-EF8044E1AF2E}"/>
              </a:ext>
            </a:extLst>
          </p:cNvPr>
          <p:cNvSpPr/>
          <p:nvPr userDrawn="1"/>
        </p:nvSpPr>
        <p:spPr>
          <a:xfrm>
            <a:off x="3479996" y="5746311"/>
            <a:ext cx="1010715" cy="1122347"/>
          </a:xfrm>
          <a:prstGeom prst="rect">
            <a:avLst/>
          </a:prstGeom>
          <a:gradFill>
            <a:gsLst>
              <a:gs pos="0">
                <a:schemeClr val="accent2"/>
              </a:gs>
              <a:gs pos="98000">
                <a:schemeClr val="accent2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5D3B919-20C5-7E48-97C4-80DB0B467F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9996" y="5530321"/>
            <a:ext cx="1010715" cy="23324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97BA0F9-DF77-2A41-BAF9-E3C0FE81A6D1}"/>
              </a:ext>
            </a:extLst>
          </p:cNvPr>
          <p:cNvSpPr/>
          <p:nvPr userDrawn="1"/>
        </p:nvSpPr>
        <p:spPr>
          <a:xfrm>
            <a:off x="7420474" y="5371427"/>
            <a:ext cx="518957" cy="1497690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chemeClr val="bg1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CA9281-6F4E-C844-8FD5-964013F3B52B}"/>
              </a:ext>
            </a:extLst>
          </p:cNvPr>
          <p:cNvSpPr/>
          <p:nvPr userDrawn="1"/>
        </p:nvSpPr>
        <p:spPr>
          <a:xfrm>
            <a:off x="7385270" y="0"/>
            <a:ext cx="518957" cy="123795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7B0F1-299F-E84E-9DD1-479EDBC1E511}"/>
              </a:ext>
            </a:extLst>
          </p:cNvPr>
          <p:cNvSpPr/>
          <p:nvPr userDrawn="1"/>
        </p:nvSpPr>
        <p:spPr>
          <a:xfrm>
            <a:off x="9272436" y="563051"/>
            <a:ext cx="1010715" cy="1122347"/>
          </a:xfrm>
          <a:prstGeom prst="rect">
            <a:avLst/>
          </a:prstGeom>
          <a:gradFill>
            <a:gsLst>
              <a:gs pos="0">
                <a:schemeClr val="accent4"/>
              </a:gs>
              <a:gs pos="97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66BF31F-1F88-1541-8C6E-F2CF3C2D0B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2436" y="347061"/>
            <a:ext cx="1010715" cy="233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C554F4-EC14-354E-B0F5-799F2EF6EC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09450" y="4109158"/>
            <a:ext cx="568624" cy="27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4A426B-0D0E-49BD-B9AF-389607EB3C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9731" y="1745431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06A5158-AF52-2D44-853D-646A374584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1923" y="908461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36E4B0-858A-464B-BACD-6EA6E69CE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860" y="17813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9862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42900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2751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801CD6-4A94-4C4B-A0FC-9BD594810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774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-15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638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095994"/>
            <a:ext cx="5288062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5994"/>
            <a:ext cx="5278918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7C0A4E-F0F5-BE4B-A4E2-B30FB22DBF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4787232"/>
            <a:ext cx="5284787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F1D633-E4A8-504F-A385-0A6D0310CE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1" y="4787232"/>
            <a:ext cx="5286755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07AB88-3644-1844-A794-FF7AAC04F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49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0476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35BB-2964-344F-B83D-44BDDABC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98455"/>
            <a:ext cx="537319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4B78-4F24-244A-AF91-2CE9B5EFFC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2901" y="2185423"/>
            <a:ext cx="5391484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E70E2-69C2-0143-9D3A-18C5F025E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98455"/>
            <a:ext cx="5277612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FB09C-3870-2A4D-A9D8-F70837E4501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185423"/>
            <a:ext cx="5277612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F31105-680A-9249-8E56-4756C2B56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50" y="177240"/>
            <a:ext cx="10837164" cy="70270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661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42900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60862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2B631D9-C77C-824C-BCBE-8B7BFAF111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78824" y="1427652"/>
            <a:ext cx="3470276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349099-3202-9F41-8EA2-06AD56925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3483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7239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35BB-2964-344F-B83D-44BDDABC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512205"/>
            <a:ext cx="3569033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4B78-4F24-244A-AF91-2CE9B5EFFC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2900" y="2399173"/>
            <a:ext cx="3569033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EE19DC-8D4E-D341-8AA8-3FB30FDC4F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07399" y="151220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A2BD903-D929-C24D-98CA-F0E2548FB58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309441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4048257-3ABC-6D48-888B-07E54907D07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275983" y="153595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D2C53F7-B3F3-6E4E-8CD8-FE8394323B4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75983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2E9CA0C-3C26-4A44-8287-9C4E9B9334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9986" y="88649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75FDCE-C8AA-944B-9C9F-5382FE6BE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60042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039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333501"/>
            <a:ext cx="7100887" cy="4550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D0FC58-C2A0-D94B-B6DA-C2E33F4259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1475" y="1333502"/>
            <a:ext cx="3568284" cy="4550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2000" dirty="0"/>
              <a:t>Brief caption or descriptive</a:t>
            </a:r>
          </a:p>
          <a:p>
            <a:pPr lvl="0"/>
            <a:r>
              <a:rPr lang="en-US" sz="2000" dirty="0"/>
              <a:t>Statement relating to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627CF-1723-9E45-A613-85EF01ABB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571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5660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662" y="1333500"/>
            <a:ext cx="5284052" cy="3601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41FA6D0-835B-D64B-A6E9-EB320408D7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0" y="1333500"/>
            <a:ext cx="5291267" cy="361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DA9026-475B-C846-B13C-BE18FA354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5056551"/>
            <a:ext cx="528405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662F84-B0B5-9A45-B477-D6B88CC092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5056551"/>
            <a:ext cx="5291267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2DFD54-B03A-4348-B94D-609E2D0ED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885" y="159404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405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700783"/>
            <a:ext cx="3468945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DA9026-475B-C846-B13C-BE18FA354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7404" y="5056552"/>
            <a:ext cx="3473450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E29608CA-13F2-424A-983D-EF48D52663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66862" y="1700783"/>
            <a:ext cx="3471861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B79A963-562D-E543-9F8B-E434F10ED70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77238" y="1700783"/>
            <a:ext cx="3471862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662793B-8197-B643-B782-F262E1B1EA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6862" y="5056552"/>
            <a:ext cx="3465863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BDA6846-9778-CB4D-9D85-1FD107D64C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7238" y="5056552"/>
            <a:ext cx="347186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D54B301-8192-D743-AD47-28BE4110A5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16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242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486807-DA1D-D048-90AB-E2822BD41C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4449079"/>
            <a:ext cx="2531227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6D5BD184-0386-3544-B7D9-244C594525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26268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4B1B318-FBD7-8E43-86FD-EEC72A8A9C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1346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C1820232-91B0-CF47-8C24-E93695570F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636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1CF3CBF-8AC0-7A4A-BEBA-56048F45F7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97779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97E689-0629-A141-8425-3F37EF5125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005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1D7ACE9-7568-EB49-A728-201210F65C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2170" y="4449079"/>
            <a:ext cx="2532062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37145D-8AC2-094A-B66C-B657393F31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675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791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4194DB6-C16F-E54E-89D7-D04154BF2A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5049780" y="1677985"/>
            <a:ext cx="2529590" cy="683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9DE9E5-7034-624D-B781-2EF7E3C76FBC}"/>
              </a:ext>
            </a:extLst>
          </p:cNvPr>
          <p:cNvSpPr/>
          <p:nvPr userDrawn="1"/>
        </p:nvSpPr>
        <p:spPr>
          <a:xfrm>
            <a:off x="8086129" y="4187897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E0B778-5A64-DF49-91F8-669FD0C1CE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29" y="3954654"/>
            <a:ext cx="1010715" cy="2332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C06A0-4DA5-004D-ADF1-1D7F57A99FD8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ECD839-14B9-774D-AD18-47C88EAAFF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B1DF1A2-258D-D248-AA99-09A8331871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2CF38-DE3E-8D40-9D28-5D3F213881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4FAB52-7E30-D941-86B2-BA9744945A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B220C3-942D-E947-B96C-A4D3CED9547C}"/>
              </a:ext>
            </a:extLst>
          </p:cNvPr>
          <p:cNvSpPr/>
          <p:nvPr userDrawn="1"/>
        </p:nvSpPr>
        <p:spPr>
          <a:xfrm>
            <a:off x="10075194" y="6615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5C048-772A-0D4F-B877-19BFE1B3E1EC}"/>
              </a:ext>
            </a:extLst>
          </p:cNvPr>
          <p:cNvSpPr/>
          <p:nvPr userDrawn="1"/>
        </p:nvSpPr>
        <p:spPr>
          <a:xfrm>
            <a:off x="11181285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784478-F424-2142-805B-4CF14228C9E4}"/>
              </a:ext>
            </a:extLst>
          </p:cNvPr>
          <p:cNvSpPr/>
          <p:nvPr userDrawn="1"/>
        </p:nvSpPr>
        <p:spPr>
          <a:xfrm>
            <a:off x="10247404" y="1245055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155495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058618-904A-5947-B84B-84EBE4EE04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200D6-D23B-B741-BC58-4374DA39A7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83297" y="3128211"/>
            <a:ext cx="3625406" cy="4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E79752-B1F1-7346-A6DB-8BF8980F88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6407085" y="4989213"/>
            <a:ext cx="2529590" cy="683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3D178B-7CD3-384F-B8E0-9BAFA865C639}"/>
              </a:ext>
            </a:extLst>
          </p:cNvPr>
          <p:cNvSpPr/>
          <p:nvPr userDrawn="1"/>
        </p:nvSpPr>
        <p:spPr>
          <a:xfrm>
            <a:off x="8412818" y="1712029"/>
            <a:ext cx="470593" cy="170713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DA104C-489B-5645-A6BD-2AECCE9335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818" y="1604637"/>
            <a:ext cx="470593" cy="108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9CDAD4-8CD1-C94B-A9CC-8046006859AC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4D06F3-8B7C-7A42-8C03-EC8C642428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2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35F4C80-9FF9-E143-B52B-51880FEE6A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D7EBD-E632-5949-99DA-EFB68C157FA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786DED-EF6A-7142-AF1D-FFA8171EAB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35F58C8-3EB0-EB45-B464-FCA88D948883}"/>
              </a:ext>
            </a:extLst>
          </p:cNvPr>
          <p:cNvSpPr/>
          <p:nvPr userDrawn="1"/>
        </p:nvSpPr>
        <p:spPr>
          <a:xfrm>
            <a:off x="10008674" y="38873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58B45-CD47-534B-838F-BE5D87737B80}"/>
              </a:ext>
            </a:extLst>
          </p:cNvPr>
          <p:cNvSpPr/>
          <p:nvPr userDrawn="1"/>
        </p:nvSpPr>
        <p:spPr>
          <a:xfrm>
            <a:off x="11181285" y="2103602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3A8348-31F9-7E4E-9FCE-3EC03B020C2A}"/>
              </a:ext>
            </a:extLst>
          </p:cNvPr>
          <p:cNvSpPr/>
          <p:nvPr userDrawn="1"/>
        </p:nvSpPr>
        <p:spPr>
          <a:xfrm>
            <a:off x="9661926" y="225084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40953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E2E2F9-8754-024F-8BBA-BD67736F5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643571" y="1652250"/>
            <a:ext cx="2529590" cy="683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46885E-3E3D-2243-B408-C9F9E1170D8D}"/>
              </a:ext>
            </a:extLst>
          </p:cNvPr>
          <p:cNvSpPr/>
          <p:nvPr userDrawn="1"/>
        </p:nvSpPr>
        <p:spPr>
          <a:xfrm>
            <a:off x="8086130" y="5101687"/>
            <a:ext cx="1010715" cy="595309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7B2188-C905-524B-9420-86971C085F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30" y="4868879"/>
            <a:ext cx="1010715" cy="2332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424BA-A3CC-CB4A-9699-EB92FA1B5186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6449A0-F2BF-FD42-8550-0C46C85859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5" y="1835255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kern="1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DA78A3D-81C9-8B4E-B2DF-2ACDDB7602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5" y="3510178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kern="1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1AE43-D0B7-474B-93DC-5F8932F4C2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298258-D5EB-964A-86E0-A9B74798DE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4915DB-A7BA-DE4C-B1AF-30C990D6649D}"/>
              </a:ext>
            </a:extLst>
          </p:cNvPr>
          <p:cNvSpPr/>
          <p:nvPr userDrawn="1"/>
        </p:nvSpPr>
        <p:spPr>
          <a:xfrm>
            <a:off x="10494446" y="508597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339B7-AC8A-454E-BFF4-9E0FFC83F2BD}"/>
              </a:ext>
            </a:extLst>
          </p:cNvPr>
          <p:cNvSpPr/>
          <p:nvPr userDrawn="1"/>
        </p:nvSpPr>
        <p:spPr>
          <a:xfrm>
            <a:off x="10075192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B9A7DD-F846-BF42-B3F9-E99EF638F292}"/>
              </a:ext>
            </a:extLst>
          </p:cNvPr>
          <p:cNvSpPr/>
          <p:nvPr userDrawn="1"/>
        </p:nvSpPr>
        <p:spPr>
          <a:xfrm>
            <a:off x="11673043" y="1136271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94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55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456" userDrawn="1">
          <p15:clr>
            <a:srgbClr val="FBAE40"/>
          </p15:clr>
        </p15:guide>
        <p15:guide id="3" pos="114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FB58AD4-B5F7-C348-B8E3-10DC77F1F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9986" y="914400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67C004-B424-AE42-A574-D6412A04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93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65778" y="1700784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093C5B-1855-FE4C-86A4-0F32F69CE0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778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589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53744" y="1602429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3162B4C-8AAC-054A-8207-7F3B050AE6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4078" y="90227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DD4CF1-882B-EA45-BAB0-DC78082DF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52" y="178123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610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4A426B-0D0E-49BD-B9AF-389607EB3C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986" y="1292482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802AB-3C2E-3944-BC7A-D225AD299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7765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>
            <a:extLst>
              <a:ext uri="{FF2B5EF4-FFF2-40B4-BE49-F238E27FC236}">
                <a16:creationId xmlns:a16="http://schemas.microsoft.com/office/drawing/2014/main" id="{B5346728-1A43-46F3-94F0-8646875C0BA6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1570075" y="6388862"/>
            <a:ext cx="372187" cy="276985"/>
          </a:xfrm>
          <a:prstGeom prst="rect">
            <a:avLst/>
          </a:prstGeom>
        </p:spPr>
        <p:txBody>
          <a:bodyPr/>
          <a:lstStyle/>
          <a:p>
            <a:pPr lvl="0" algn="r"/>
            <a:fld id="{5266C0E3-FCB2-4D10-9980-6DFC0D8FABCB}" type="slidenum">
              <a:rPr lang="en-US" sz="1100">
                <a:solidFill>
                  <a:srgbClr val="FF0000"/>
                </a:solidFill>
              </a:rPr>
              <a:pPr lvl="0" algn="r"/>
              <a:t>‹#›</a:t>
            </a:fld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073C5-BADD-D444-8CA8-8E20906A9C2D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2FAB0E-0D04-4245-92D3-1C9E21FDA85E}"/>
              </a:ext>
            </a:extLst>
          </p:cNvPr>
          <p:cNvSpPr txBox="1"/>
          <p:nvPr userDrawn="1"/>
        </p:nvSpPr>
        <p:spPr>
          <a:xfrm>
            <a:off x="5059901" y="6418863"/>
            <a:ext cx="1988045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Arial" panose="020B0604020202020204" pitchFamily="34" charset="0"/>
              </a:rPr>
              <a:t>© Fortinet Inc.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13C7A-2ACA-3145-8E42-86979311783B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0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19" r:id="rId2"/>
    <p:sldLayoutId id="2147483720" r:id="rId3"/>
    <p:sldLayoutId id="2147483721" r:id="rId4"/>
    <p:sldLayoutId id="2147483661" r:id="rId5"/>
    <p:sldLayoutId id="2147483732" r:id="rId6"/>
    <p:sldLayoutId id="2147483726" r:id="rId7"/>
    <p:sldLayoutId id="2147483730" r:id="rId8"/>
    <p:sldLayoutId id="2147483658" r:id="rId9"/>
    <p:sldLayoutId id="2147483727" r:id="rId10"/>
    <p:sldLayoutId id="2147483659" r:id="rId11"/>
    <p:sldLayoutId id="2147483708" r:id="rId12"/>
    <p:sldLayoutId id="2147483660" r:id="rId13"/>
    <p:sldLayoutId id="2147483705" r:id="rId14"/>
    <p:sldLayoutId id="2147483707" r:id="rId15"/>
    <p:sldLayoutId id="2147483710" r:id="rId16"/>
    <p:sldLayoutId id="2147483711" r:id="rId17"/>
    <p:sldLayoutId id="2147483714" r:id="rId18"/>
    <p:sldLayoutId id="2147483716" r:id="rId19"/>
    <p:sldLayoutId id="2147483718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5ACBF0"/>
          </p15:clr>
        </p15:guide>
        <p15:guide id="2" orient="horz" pos="2160" userDrawn="1">
          <p15:clr>
            <a:srgbClr val="5ACBF0"/>
          </p15:clr>
        </p15:guide>
        <p15:guide id="3" pos="216" userDrawn="1">
          <p15:clr>
            <a:srgbClr val="5ACBF0"/>
          </p15:clr>
        </p15:guide>
        <p15:guide id="4" pos="7464" userDrawn="1">
          <p15:clr>
            <a:srgbClr val="5ACBF0"/>
          </p15:clr>
        </p15:guide>
        <p15:guide id="5" orient="horz" pos="840" userDrawn="1">
          <p15:clr>
            <a:srgbClr val="5ACBF0"/>
          </p15:clr>
        </p15:guide>
        <p15:guide id="6" orient="horz" pos="1864" userDrawn="1">
          <p15:clr>
            <a:srgbClr val="5ACBF0"/>
          </p15:clr>
        </p15:guide>
        <p15:guide id="7" orient="horz" pos="2886" userDrawn="1">
          <p15:clr>
            <a:srgbClr val="5ACBF0"/>
          </p15:clr>
        </p15:guide>
        <p15:guide id="8" orient="horz" pos="3893" userDrawn="1">
          <p15:clr>
            <a:srgbClr val="5ACBF0"/>
          </p15:clr>
        </p15:guide>
        <p15:guide id="9" pos="1498" userDrawn="1">
          <p15:clr>
            <a:srgbClr val="5ACBF0"/>
          </p15:clr>
        </p15:guide>
        <p15:guide id="10" pos="1600" userDrawn="1">
          <p15:clr>
            <a:srgbClr val="5ACBF0"/>
          </p15:clr>
        </p15:guide>
        <p15:guide id="11" pos="2644" userDrawn="1">
          <p15:clr>
            <a:srgbClr val="5ACBF0"/>
          </p15:clr>
        </p15:guide>
        <p15:guide id="12" pos="2747" userDrawn="1">
          <p15:clr>
            <a:srgbClr val="5ACBF0"/>
          </p15:clr>
        </p15:guide>
        <p15:guide id="13" pos="3792" userDrawn="1">
          <p15:clr>
            <a:srgbClr val="5ACBF0"/>
          </p15:clr>
        </p15:guide>
        <p15:guide id="14" pos="3888" userDrawn="1">
          <p15:clr>
            <a:srgbClr val="5ACBF0"/>
          </p15:clr>
        </p15:guide>
        <p15:guide id="15" pos="4934" userDrawn="1">
          <p15:clr>
            <a:srgbClr val="5ACBF0"/>
          </p15:clr>
        </p15:guide>
        <p15:guide id="16" pos="5034" userDrawn="1">
          <p15:clr>
            <a:srgbClr val="5ACBF0"/>
          </p15:clr>
        </p15:guide>
        <p15:guide id="17" pos="6081" userDrawn="1">
          <p15:clr>
            <a:srgbClr val="5ACBF0"/>
          </p15:clr>
        </p15:guide>
        <p15:guide id="18" pos="618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10B4-39B3-274E-9BA1-3B3B92A8F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Azure upload customize image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997B1-2CCC-71FD-204D-4E47E7266BC6}"/>
              </a:ext>
            </a:extLst>
          </p:cNvPr>
          <p:cNvSpPr txBox="1"/>
          <p:nvPr/>
        </p:nvSpPr>
        <p:spPr>
          <a:xfrm>
            <a:off x="2052735" y="4609322"/>
            <a:ext cx="861133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altLang="zh-CN" sz="1400" dirty="0" err="1">
                <a:solidFill>
                  <a:srgbClr val="000000"/>
                </a:solidFill>
                <a:cs typeface="Arial" panose="020B0604020202020204" pitchFamily="34" charset="0"/>
              </a:rPr>
              <a:t>LiuGang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7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E4718-BF17-DA56-D9D4-CDB260048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C144E5-EE5B-E0BD-B2BD-D5424252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补全镜像文件大小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8347E3-5A62-EF0E-29F7-093538691BA5}"/>
              </a:ext>
            </a:extLst>
          </p:cNvPr>
          <p:cNvSpPr txBox="1"/>
          <p:nvPr/>
        </p:nvSpPr>
        <p:spPr>
          <a:xfrm>
            <a:off x="265778" y="1110343"/>
            <a:ext cx="11620041" cy="983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可以使用工具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VDH Resizer 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调整文件大小</a:t>
            </a:r>
            <a:endParaRPr lang="en-US" altLang="zh-CN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endParaRPr lang="en-US" altLang="zh-CN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除次外还可以通过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windows server 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预装</a:t>
            </a:r>
            <a:r>
              <a:rPr lang="en-US" altLang="zh-CN" sz="1400" dirty="0" err="1">
                <a:solidFill>
                  <a:srgbClr val="000000"/>
                </a:solidFill>
                <a:cs typeface="Arial" panose="020B0604020202020204" pitchFamily="34" charset="0"/>
              </a:rPr>
              <a:t>hyper-V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在</a:t>
            </a:r>
            <a:r>
              <a:rPr lang="en-US" altLang="zh-CN" sz="1400" dirty="0" err="1">
                <a:solidFill>
                  <a:srgbClr val="000000"/>
                </a:solidFill>
                <a:cs typeface="Arial" panose="020B0604020202020204" pitchFamily="34" charset="0"/>
              </a:rPr>
              <a:t>powershell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调整文件大小，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Resize-VHD -Path C:\test\MyNewVM.vhd -</a:t>
            </a:r>
            <a:r>
              <a:rPr lang="en-US" altLang="zh-CN" sz="1400" dirty="0" err="1">
                <a:solidFill>
                  <a:srgbClr val="000000"/>
                </a:solidFill>
                <a:cs typeface="Arial" panose="020B0604020202020204" pitchFamily="34" charset="0"/>
              </a:rPr>
              <a:t>SizeBytes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 XXXXXX;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ü"/>
            </a:pPr>
            <a:endParaRPr lang="en-US" altLang="zh-CN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1A7D4F0-C450-29A4-1924-68F03E916B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166274"/>
              </p:ext>
            </p:extLst>
          </p:nvPr>
        </p:nvGraphicFramePr>
        <p:xfrm>
          <a:off x="4129336" y="902524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14597" imgH="806406" progId="Package">
                  <p:embed/>
                </p:oleObj>
              </mc:Choice>
              <mc:Fallback>
                <p:oleObj name="Packager Shell Object" showAsIcon="1" r:id="rId3" imgW="914597" imgH="80640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9336" y="902524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E72C18D-D7A2-4122-2DD2-BABAA14F5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83" y="2093689"/>
            <a:ext cx="7865706" cy="41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9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E4718-BF17-DA56-D9D4-CDB260048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C144E5-EE5B-E0BD-B2BD-D5424252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转换镜像格式其他方法（</a:t>
            </a:r>
            <a:r>
              <a:rPr lang="en-US" altLang="zh-CN" dirty="0"/>
              <a:t>.out</a:t>
            </a:r>
            <a:r>
              <a:rPr lang="zh-CN" altLang="en-US" dirty="0"/>
              <a:t>文件转换</a:t>
            </a:r>
            <a:r>
              <a:rPr lang="en-US" altLang="zh-CN"/>
              <a:t>vhd</a:t>
            </a:r>
            <a:r>
              <a:rPr lang="zh-CN" altLang="en-US"/>
              <a:t>）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8347E3-5A62-EF0E-29F7-093538691BA5}"/>
              </a:ext>
            </a:extLst>
          </p:cNvPr>
          <p:cNvSpPr txBox="1"/>
          <p:nvPr/>
        </p:nvSpPr>
        <p:spPr>
          <a:xfrm>
            <a:off x="265778" y="1110343"/>
            <a:ext cx="372089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通过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Linux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下</a:t>
            </a:r>
            <a:r>
              <a:rPr lang="en-US" altLang="zh-CN" sz="1400" dirty="0" err="1">
                <a:solidFill>
                  <a:srgbClr val="000000"/>
                </a:solidFill>
                <a:cs typeface="Arial" panose="020B0604020202020204" pitchFamily="34" charset="0"/>
              </a:rPr>
              <a:t>qemu-img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命令实现格式转换</a:t>
            </a:r>
            <a:endParaRPr lang="en-US" altLang="zh-CN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39B42-4F5B-412A-40A6-4632E874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78" y="1658615"/>
            <a:ext cx="10344150" cy="2771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D04263-D904-EBB7-0C89-25CC09A02FC4}"/>
              </a:ext>
            </a:extLst>
          </p:cNvPr>
          <p:cNvSpPr txBox="1"/>
          <p:nvPr/>
        </p:nvSpPr>
        <p:spPr>
          <a:xfrm>
            <a:off x="156615" y="4682231"/>
            <a:ext cx="11412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qemu-img</a:t>
            </a:r>
            <a:r>
              <a:rPr lang="en-US" dirty="0"/>
              <a:t> create -f </a:t>
            </a:r>
            <a:r>
              <a:rPr lang="en-US" dirty="0" err="1"/>
              <a:t>vpc</a:t>
            </a:r>
            <a:r>
              <a:rPr lang="en-US" dirty="0"/>
              <a:t> -o </a:t>
            </a:r>
            <a:r>
              <a:rPr lang="en-US" dirty="0" err="1"/>
              <a:t>subformat</a:t>
            </a:r>
            <a:r>
              <a:rPr lang="en-US" dirty="0"/>
              <a:t>=</a:t>
            </a:r>
            <a:r>
              <a:rPr lang="en-US" dirty="0" err="1"/>
              <a:t>fixed,force_size,size</a:t>
            </a:r>
            <a:r>
              <a:rPr lang="en-US" dirty="0"/>
              <a:t>=1G FortiSandbox-AWS-4.4.6_BYOL-Release.vhd</a:t>
            </a:r>
          </a:p>
          <a:p>
            <a:r>
              <a:rPr lang="zh-CN" altLang="en-US" dirty="0"/>
              <a:t>创建一个空的</a:t>
            </a:r>
            <a:r>
              <a:rPr lang="en-US" dirty="0"/>
              <a:t>FortiSandbox-AWS-4.4.6_BYOL-Release.vhd</a:t>
            </a:r>
            <a:r>
              <a:rPr lang="zh-CN" altLang="en-US" dirty="0"/>
              <a:t>文件，设置格式</a:t>
            </a:r>
            <a:r>
              <a:rPr lang="en-US" altLang="zh-CN" dirty="0"/>
              <a:t>fix</a:t>
            </a:r>
            <a:r>
              <a:rPr lang="zh-CN" altLang="en-US" dirty="0"/>
              <a:t>模式，大小</a:t>
            </a:r>
            <a:r>
              <a:rPr lang="en-US" altLang="zh-CN" dirty="0"/>
              <a:t>1G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81BE7-9BBA-8BB9-B3F7-2D7067C303BF}"/>
              </a:ext>
            </a:extLst>
          </p:cNvPr>
          <p:cNvSpPr txBox="1"/>
          <p:nvPr/>
        </p:nvSpPr>
        <p:spPr>
          <a:xfrm>
            <a:off x="156615" y="5395737"/>
            <a:ext cx="117305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dd if=FSA_AWS-v400-build0397-FORTINET.out of=~/FortiSandbox-AWS-4.4.6_BYOL-Release.vhd conv=</a:t>
            </a:r>
            <a:r>
              <a:rPr lang="en-US" dirty="0" err="1"/>
              <a:t>notrunc</a:t>
            </a:r>
            <a:endParaRPr lang="en-US" dirty="0"/>
          </a:p>
          <a:p>
            <a:r>
              <a:rPr lang="zh-CN" altLang="en-US" dirty="0"/>
              <a:t>复制</a:t>
            </a:r>
            <a:r>
              <a:rPr lang="en-US" dirty="0"/>
              <a:t>FSA_AWS-v400-build0397-FORTINET.out</a:t>
            </a:r>
            <a:r>
              <a:rPr lang="zh-CN" altLang="en-US" dirty="0"/>
              <a:t>内容到前面创建的</a:t>
            </a:r>
            <a:r>
              <a:rPr lang="en-US" dirty="0"/>
              <a:t>FortiSandbox-AWS-4.4.6_BYOL-Release.vhd</a:t>
            </a:r>
            <a:r>
              <a:rPr lang="zh-CN" altLang="en-US" dirty="0"/>
              <a:t>文件内，并且设置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不截短输出文件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3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E4718-BF17-DA56-D9D4-CDB260048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C144E5-EE5B-E0BD-B2BD-D5424252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</a:t>
            </a:r>
            <a:r>
              <a:rPr lang="zh-CN" altLang="en-US" dirty="0"/>
              <a:t>上传镜像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3A917-41B5-9BF7-ECCF-3B95CCDDA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6" y="808638"/>
            <a:ext cx="10387584" cy="55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E4718-BF17-DA56-D9D4-CDB260048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C144E5-EE5B-E0BD-B2BD-D5424252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</a:t>
            </a:r>
            <a:r>
              <a:rPr lang="zh-CN" altLang="en-US" dirty="0"/>
              <a:t>制作镜像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6CDC1E-29A4-D7BA-BCFD-7453CB12C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17" y="902524"/>
            <a:ext cx="7512380" cy="53331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044207-D458-EC73-B38A-CE403178F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629" y="902524"/>
            <a:ext cx="10085054" cy="5333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68C4EC-1AD7-845F-90FD-1F2A035397E6}"/>
              </a:ext>
            </a:extLst>
          </p:cNvPr>
          <p:cNvSpPr txBox="1"/>
          <p:nvPr/>
        </p:nvSpPr>
        <p:spPr>
          <a:xfrm flipH="1">
            <a:off x="939950" y="6395698"/>
            <a:ext cx="515605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如果镜像文件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OK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，才会正常创建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image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2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05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CBB02-07F0-7043-6104-491CF78DF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C0AE7E-0795-FC85-2714-967BA85A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Azure </a:t>
            </a:r>
            <a:r>
              <a:rPr lang="zh-CN" altLang="en-US" dirty="0"/>
              <a:t>支持镜像格式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8FD33-58DE-6804-AA42-61477099D4CB}"/>
              </a:ext>
            </a:extLst>
          </p:cNvPr>
          <p:cNvSpPr txBox="1"/>
          <p:nvPr/>
        </p:nvSpPr>
        <p:spPr>
          <a:xfrm>
            <a:off x="348792" y="1216058"/>
            <a:ext cx="625684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目前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Azure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支持的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VHD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格式的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fixed size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镜像，且镜像大小必须能被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1MB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整除。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CE664-E4AA-AB46-73D1-7973669F4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23" y="1815824"/>
            <a:ext cx="83534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B422C2-9216-F67C-A7CC-F4B21A68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预先准备环境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32C03-ACA1-0673-AE74-557F95A4B289}"/>
              </a:ext>
            </a:extLst>
          </p:cNvPr>
          <p:cNvSpPr txBox="1"/>
          <p:nvPr/>
        </p:nvSpPr>
        <p:spPr>
          <a:xfrm>
            <a:off x="395926" y="1140643"/>
            <a:ext cx="776789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1. Windows Server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服务器内网访问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10.128.42.110  user </a:t>
            </a:r>
            <a:r>
              <a:rPr lang="en-US" altLang="zh-CN" sz="1400" dirty="0">
                <a:solidFill>
                  <a:srgbClr val="FF0000"/>
                </a:solidFill>
                <a:cs typeface="Arial" panose="020B0604020202020204" pitchFamily="34" charset="0"/>
              </a:rPr>
              <a:t>administrator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 password </a:t>
            </a:r>
            <a:r>
              <a:rPr lang="en-US" altLang="zh-CN" sz="1400" dirty="0">
                <a:solidFill>
                  <a:srgbClr val="FF0000"/>
                </a:solidFill>
                <a:cs typeface="Arial" panose="020B0604020202020204" pitchFamily="34" charset="0"/>
              </a:rPr>
              <a:t>Welcome15901!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5AAB5-1274-E6F3-7E0E-252FE85D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22" y="1664994"/>
            <a:ext cx="7655400" cy="4493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8DEF8-220C-5A07-139C-179AB40D54FE}"/>
              </a:ext>
            </a:extLst>
          </p:cNvPr>
          <p:cNvSpPr txBox="1"/>
          <p:nvPr/>
        </p:nvSpPr>
        <p:spPr>
          <a:xfrm>
            <a:off x="8305224" y="2900969"/>
            <a:ext cx="3296095" cy="75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确保服务底层已经开启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Nest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功能</a:t>
            </a:r>
            <a:endParaRPr lang="en-US" altLang="zh-CN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l" defTabSz="457189">
              <a:lnSpc>
                <a:spcPct val="90000"/>
              </a:lnSpc>
              <a:spcBef>
                <a:spcPts val="300"/>
              </a:spcBef>
            </a:pPr>
            <a:endParaRPr lang="en-US" altLang="zh-CN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altLang="zh-CN" sz="1400" dirty="0" err="1">
                <a:solidFill>
                  <a:srgbClr val="000000"/>
                </a:solidFill>
                <a:cs typeface="Arial" panose="020B0604020202020204" pitchFamily="34" charset="0"/>
              </a:rPr>
              <a:t>Exsi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从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5.5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版本开始支持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Nest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虚拟化嵌套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3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EF72D-E72C-D3B8-2205-442BAAEA5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7EC5D1-284A-04EB-2EC1-5E449255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Server</a:t>
            </a:r>
            <a:r>
              <a:rPr lang="zh-CN" altLang="en-US" dirty="0"/>
              <a:t>需要安装</a:t>
            </a:r>
            <a:r>
              <a:rPr lang="en-US" altLang="zh-CN" dirty="0"/>
              <a:t>Hyper-V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48470-595A-0CBA-F0F6-66464CF2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93" y="923281"/>
            <a:ext cx="9058944" cy="5011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6BF2FE-B457-68CA-07B4-E8952B94A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831" y="923281"/>
            <a:ext cx="8804288" cy="5011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00E32-A52B-5BC1-67FF-E6940FFE26F6}"/>
              </a:ext>
            </a:extLst>
          </p:cNvPr>
          <p:cNvSpPr txBox="1"/>
          <p:nvPr/>
        </p:nvSpPr>
        <p:spPr>
          <a:xfrm>
            <a:off x="332493" y="6108192"/>
            <a:ext cx="539121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安装完后会重置网卡信息，如果只有一个网卡注意重新配置地址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0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59A40-D524-3888-08A1-9EC82F54C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1C4AE6-C7FF-E3A9-542C-004D9A8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修改镜像格式</a:t>
            </a:r>
            <a:r>
              <a:rPr lang="en-US" altLang="zh-CN" dirty="0"/>
              <a:t>-1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65D5FBC-1A86-C5EB-B521-EAAD1CEAD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05" y="1032817"/>
            <a:ext cx="6689492" cy="5015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B8903-4E5D-4DF8-5838-4F88EDBA7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122" y="1038960"/>
            <a:ext cx="7935903" cy="500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CB8F5-378E-2263-B7C1-40C8E09CE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1C9314-B8D1-6E84-C9A8-4AD747B6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修改镜像格式</a:t>
            </a:r>
            <a:r>
              <a:rPr lang="en-US" altLang="zh-CN" dirty="0"/>
              <a:t>-2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2946B-8F61-5B15-369B-4CF0A27EA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19" y="1029568"/>
            <a:ext cx="8355258" cy="4978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17FBCD-5BC9-1743-FF69-F5DA85A2C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829" y="1029568"/>
            <a:ext cx="8453920" cy="497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3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CB8F5-378E-2263-B7C1-40C8E09CE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1C9314-B8D1-6E84-C9A8-4AD747B6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修改镜像格式</a:t>
            </a:r>
            <a:r>
              <a:rPr lang="en-US" altLang="zh-CN" dirty="0"/>
              <a:t>-3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11F90-5703-CD1B-E03A-6B543EDA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975" y="1046113"/>
            <a:ext cx="8254212" cy="4981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2D709D-4264-CA26-4BD9-1EF640FD7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043" y="1046113"/>
            <a:ext cx="7788633" cy="4981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BA8C65-F9C3-31DC-829E-864B56C14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949" y="1046112"/>
            <a:ext cx="8356702" cy="49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8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CB8F5-378E-2263-B7C1-40C8E09CE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1C9314-B8D1-6E84-C9A8-4AD747B6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修改镜像格式</a:t>
            </a:r>
            <a:r>
              <a:rPr lang="en-US" altLang="zh-CN" dirty="0"/>
              <a:t>-4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36667-6743-F43C-BD92-E9B4B24A1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" y="902524"/>
            <a:ext cx="9774936" cy="531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4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E4718-BF17-DA56-D9D4-CDB260048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C144E5-EE5B-E0BD-B2BD-D5424252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校验镜像文件大小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19016-7B2A-91F3-1F89-41115760E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78" y="902524"/>
            <a:ext cx="4268680" cy="3818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AAC88-DC2F-03B1-480D-48A16AC16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82" y="4880448"/>
            <a:ext cx="965643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5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ortinet Theme">
  <a:themeElements>
    <a:clrScheme name="Fortinet-2021">
      <a:dk1>
        <a:srgbClr val="000000"/>
      </a:dk1>
      <a:lt1>
        <a:srgbClr val="FFFFFF"/>
      </a:lt1>
      <a:dk2>
        <a:srgbClr val="B3B3B3"/>
      </a:dk2>
      <a:lt2>
        <a:srgbClr val="E6E6E6"/>
      </a:lt2>
      <a:accent1>
        <a:srgbClr val="48D597"/>
      </a:accent1>
      <a:accent2>
        <a:srgbClr val="2CCCD3"/>
      </a:accent2>
      <a:accent3>
        <a:srgbClr val="307FE2"/>
      </a:accent3>
      <a:accent4>
        <a:srgbClr val="9063CD"/>
      </a:accent4>
      <a:accent5>
        <a:srgbClr val="A2B2C8"/>
      </a:accent5>
      <a:accent6>
        <a:srgbClr val="DA281C"/>
      </a:accent6>
      <a:hlink>
        <a:srgbClr val="0081E9"/>
      </a:hlink>
      <a:folHlink>
        <a:srgbClr val="307F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spcBef>
            <a:spcPts val="300"/>
          </a:spcBef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 defTabSz="457189">
          <a:lnSpc>
            <a:spcPct val="90000"/>
          </a:lnSpc>
          <a:spcBef>
            <a:spcPts val="300"/>
          </a:spcBef>
          <a:defRPr sz="1400" dirty="0" smtClean="0">
            <a:solidFill>
              <a:srgbClr val="000000"/>
            </a:solidFill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A87B996-0F7D-0B4C-AE60-DDA80FF33A7A}" vid="{0F1DD611-4A27-5E47-9F79-5E28042758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BD14C2C2E1C724994C3319BB229CE79" ma:contentTypeVersion="11" ma:contentTypeDescription="新建文档。" ma:contentTypeScope="" ma:versionID="a39d8533c98bc49b02c69af0c7b0dab6">
  <xsd:schema xmlns:xsd="http://www.w3.org/2001/XMLSchema" xmlns:xs="http://www.w3.org/2001/XMLSchema" xmlns:p="http://schemas.microsoft.com/office/2006/metadata/properties" xmlns:ns2="229957b2-cbe7-467d-b4ca-4a827ada6d04" targetNamespace="http://schemas.microsoft.com/office/2006/metadata/properties" ma:root="true" ma:fieldsID="ebc3bfe3c72af643abf9ed833d0b6678" ns2:_="">
    <xsd:import namespace="229957b2-cbe7-467d-b4ca-4a827ada6d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957b2-cbe7-467d-b4ca-4a827ada6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6C0A05-2C5E-4551-A1C4-68B7DA769D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4B5949-B7B0-436C-A00A-915E17E8BA08}">
  <ds:schemaRefs>
    <ds:schemaRef ds:uri="http://purl.org/dc/terms/"/>
    <ds:schemaRef ds:uri="http://schemas.microsoft.com/office/2006/documentManagement/types"/>
    <ds:schemaRef ds:uri="229957b2-cbe7-467d-b4ca-4a827ada6d04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B95F10-C526-4EBC-8FD4-50F48225A1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9957b2-cbe7-467d-b4ca-4a827ada6d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75166</TotalTime>
  <Words>461</Words>
  <Application>Microsoft Office PowerPoint</Application>
  <PresentationFormat>Widescreen</PresentationFormat>
  <Paragraphs>46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Google Sans</vt:lpstr>
      <vt:lpstr>Inter</vt:lpstr>
      <vt:lpstr>Arial</vt:lpstr>
      <vt:lpstr>Wingdings</vt:lpstr>
      <vt:lpstr>Fortinet Theme</vt:lpstr>
      <vt:lpstr>Packager Shell Object</vt:lpstr>
      <vt:lpstr>Azure upload customize image</vt:lpstr>
      <vt:lpstr>Azure 支持镜像格式</vt:lpstr>
      <vt:lpstr>预先准备环境</vt:lpstr>
      <vt:lpstr>Windows Server需要安装Hyper-V</vt:lpstr>
      <vt:lpstr>修改镜像格式-1</vt:lpstr>
      <vt:lpstr>修改镜像格式-2</vt:lpstr>
      <vt:lpstr>修改镜像格式-3</vt:lpstr>
      <vt:lpstr>修改镜像格式-4</vt:lpstr>
      <vt:lpstr>校验镜像文件大小</vt:lpstr>
      <vt:lpstr>补全镜像文件大小</vt:lpstr>
      <vt:lpstr>转换镜像格式其他方法（.out文件转换vhd）</vt:lpstr>
      <vt:lpstr>Azure 上传镜像</vt:lpstr>
      <vt:lpstr>Azure 制作镜像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subject/>
  <dc:creator>Microsoft Office User</dc:creator>
  <cp:keywords/>
  <dc:description/>
  <cp:lastModifiedBy>Gang Liu</cp:lastModifiedBy>
  <cp:revision>935</cp:revision>
  <cp:lastPrinted>2021-01-11T23:45:02Z</cp:lastPrinted>
  <dcterms:created xsi:type="dcterms:W3CDTF">2019-01-23T23:41:37Z</dcterms:created>
  <dcterms:modified xsi:type="dcterms:W3CDTF">2024-09-14T06:36:23Z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0x010100ABD14C2C2E1C724994C3319BB229CE79</vt:lpwstr>
  </property>
</Properties>
</file>