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076136846" r:id="rId5"/>
    <p:sldId id="2076136852" r:id="rId6"/>
    <p:sldId id="2076136850" r:id="rId7"/>
    <p:sldId id="2076136853" r:id="rId8"/>
    <p:sldId id="2076136854" r:id="rId9"/>
    <p:sldId id="2076136855" r:id="rId10"/>
    <p:sldId id="2076136856" r:id="rId11"/>
    <p:sldId id="2076136857" r:id="rId12"/>
    <p:sldId id="2076136862" r:id="rId13"/>
    <p:sldId id="2076136863" r:id="rId14"/>
    <p:sldId id="2076136864" r:id="rId15"/>
    <p:sldId id="2076136858" r:id="rId16"/>
    <p:sldId id="2076136859" r:id="rId17"/>
    <p:sldId id="2076136860" r:id="rId18"/>
    <p:sldId id="2076136861" r:id="rId19"/>
    <p:sldId id="20761367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65B09F-0067-C048-BCCA-D514F17250B3}">
          <p14:sldIdLst>
            <p14:sldId id="2076136846"/>
            <p14:sldId id="2076136852"/>
            <p14:sldId id="2076136850"/>
            <p14:sldId id="2076136853"/>
            <p14:sldId id="2076136854"/>
            <p14:sldId id="2076136855"/>
            <p14:sldId id="2076136856"/>
            <p14:sldId id="2076136857"/>
            <p14:sldId id="2076136862"/>
            <p14:sldId id="2076136863"/>
            <p14:sldId id="2076136864"/>
            <p14:sldId id="2076136858"/>
            <p14:sldId id="2076136859"/>
            <p14:sldId id="2076136860"/>
            <p14:sldId id="2076136861"/>
            <p14:sldId id="2076136774"/>
          </p14:sldIdLst>
        </p14:section>
      </p14:sectionLst>
    </p:ext>
    <p:ext uri="{EFAFB233-063F-42B5-8137-9DF3F51BA10A}">
      <p15:sldGuideLst xmlns:p15="http://schemas.microsoft.com/office/powerpoint/2012/main">
        <p15:guide id="1" pos="6144" userDrawn="1">
          <p15:clr>
            <a:srgbClr val="A4A3A4"/>
          </p15:clr>
        </p15:guide>
        <p15:guide id="2" orient="horz" pos="3648" userDrawn="1">
          <p15:clr>
            <a:srgbClr val="A4A3A4"/>
          </p15:clr>
        </p15:guide>
        <p15:guide id="3" orient="horz" pos="1104" userDrawn="1">
          <p15:clr>
            <a:srgbClr val="A4A3A4"/>
          </p15:clr>
        </p15:guide>
        <p15:guide id="4" orient="horz" pos="1368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288" userDrawn="1">
          <p15:clr>
            <a:srgbClr val="A4A3A4"/>
          </p15:clr>
        </p15:guide>
        <p15:guide id="7" orient="horz" pos="984" userDrawn="1">
          <p15:clr>
            <a:srgbClr val="A4A3A4"/>
          </p15:clr>
        </p15:guide>
        <p15:guide id="8" orient="horz" pos="3960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0" orient="horz" pos="648" userDrawn="1">
          <p15:clr>
            <a:srgbClr val="A4A3A4"/>
          </p15:clr>
        </p15:guide>
        <p15:guide id="11" pos="7200" userDrawn="1">
          <p15:clr>
            <a:srgbClr val="A4A3A4"/>
          </p15:clr>
        </p15:guide>
        <p15:guide id="12" pos="5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ewton" initials="PN" lastIdx="3" clrIdx="0">
    <p:extLst>
      <p:ext uri="{19B8F6BF-5375-455C-9EA6-DF929625EA0E}">
        <p15:presenceInfo xmlns:p15="http://schemas.microsoft.com/office/powerpoint/2012/main" userId="S-1-5-21-1960408961-1383384898-1957994488-4996625" providerId="AD"/>
      </p:ext>
    </p:extLst>
  </p:cmAuthor>
  <p:cmAuthor id="2" name="Microsoft Office User" initials="Office" lastIdx="3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Joe App" initials="JA" lastIdx="4" clrIdx="2"/>
  <p:cmAuthor id="4" name="Howard Poston" initials="HP" lastIdx="10" clrIdx="3">
    <p:extLst>
      <p:ext uri="{19B8F6BF-5375-455C-9EA6-DF929625EA0E}">
        <p15:presenceInfo xmlns:p15="http://schemas.microsoft.com/office/powerpoint/2012/main" userId="7b842ffa434f5d8d" providerId="Windows Live"/>
      </p:ext>
    </p:extLst>
  </p:cmAuthor>
  <p:cmAuthor id="5" name="Joseph App" initials="JA" lastIdx="13" clrIdx="4">
    <p:extLst>
      <p:ext uri="{19B8F6BF-5375-455C-9EA6-DF929625EA0E}">
        <p15:presenceInfo xmlns:p15="http://schemas.microsoft.com/office/powerpoint/2012/main" userId="S::joseph.app@navajocompany.com::bf1f0e64-9409-4202-adcc-c961e4dcd6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E4E5E6"/>
    <a:srgbClr val="000000"/>
    <a:srgbClr val="415152"/>
    <a:srgbClr val="8566AC"/>
    <a:srgbClr val="223746"/>
    <a:srgbClr val="29384D"/>
    <a:srgbClr val="8565AC"/>
    <a:srgbClr val="AFAFAF"/>
    <a:srgbClr val="DA2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88315" autoAdjust="0"/>
  </p:normalViewPr>
  <p:slideViewPr>
    <p:cSldViewPr snapToGrid="0">
      <p:cViewPr varScale="1">
        <p:scale>
          <a:sx n="103" d="100"/>
          <a:sy n="103" d="100"/>
        </p:scale>
        <p:origin x="588" y="108"/>
      </p:cViewPr>
      <p:guideLst>
        <p:guide pos="6144"/>
        <p:guide orient="horz" pos="3648"/>
        <p:guide orient="horz" pos="1104"/>
        <p:guide orient="horz" pos="1368"/>
        <p:guide orient="horz" pos="2592"/>
        <p:guide orient="horz" pos="288"/>
        <p:guide orient="horz" pos="984"/>
        <p:guide orient="horz" pos="3960"/>
        <p:guide orient="horz" pos="1272"/>
        <p:guide orient="horz" pos="648"/>
        <p:guide pos="7200"/>
        <p:guide pos="5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968"/>
    </p:cViewPr>
  </p:sorterViewPr>
  <p:notesViewPr>
    <p:cSldViewPr snapToGrid="0" showGuides="1">
      <p:cViewPr varScale="1">
        <p:scale>
          <a:sx n="93" d="100"/>
          <a:sy n="93" d="100"/>
        </p:scale>
        <p:origin x="264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8CBCE6-D012-459A-8356-3376743445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FDE6D-C288-4D24-911F-557A79D21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CE7084-7924-4ACD-A491-71C8902220B5}" type="datetimeFigureOut">
              <a:rPr lang="en-US" smtClean="0">
                <a:latin typeface="Arial" panose="020B0604020202020204" pitchFamily="34" charset="0"/>
              </a:rPr>
              <a:t>7/30/2025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32F02-4414-4D44-BA0C-8A566EB19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2BF4-EA57-4414-91AE-50E93C683D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D2A3A1-6D19-40A9-AA3D-2D0A14E43CD4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96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0469229-4DCC-4D4F-99E9-1378CDE5E56A}" type="datetimeFigureOut">
              <a:rPr lang="en-US" smtClean="0"/>
              <a:pPr/>
              <a:t>7/30/2025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BA5BCC9-2D58-BC45-8057-F0927490CD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2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79A48-0D67-F615-6B5B-259DB8D1A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E2312-3302-9D2D-F54A-D385D8CAA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B83020-442C-2092-D25B-3606368F6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882B7-CD77-5BD6-EEA6-E265367BD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6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FD89C-ADA8-D80F-6F64-FE452EB12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35578E-233C-1D3E-52FB-8209F9E0A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2895BE-8123-A93C-DC09-B203F5009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67CB-6A88-0714-D3BD-4E948A8FE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1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5A5E4-5FF7-5733-0B49-2EE3FE9FA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63A519-0C01-765F-D221-24A697DF2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F8CD6-8942-B229-C81B-CABCDA4B7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7856E-E208-5264-C133-6D28B919C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03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0920A-38F5-C6FE-07DF-B44D25384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055945-0E32-E10B-1A93-3524BB5297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63CD92-5562-F85F-FEF9-C7B4A72FA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FA0E5-4F26-3146-DEE6-EAC3557CF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89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D6152-2862-75D6-8D24-AB52F4F82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9CDAE5-88F9-78B3-0673-B6EF4A421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143AB-47D0-C24E-665B-117653EEB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EF9ED-DF0C-AD29-9476-7522492233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4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C32C6-31EF-59E1-C518-F38AB985B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E5D2F7-1213-2BBE-359E-C51D45E43F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72A8B-5DEE-88E1-AC4B-EBC9EF915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F50BF-A854-08C4-D901-12274F4F1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98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6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C9B3D-9BD6-4740-48B0-B3F4220AD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1E3C6-9E66-041D-A7F8-FCE652F2E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0BBA4B-5176-631D-F099-79C4D21B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31B8D-A965-E31B-95CC-5688F5D67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3CBD7-9972-1625-FF4C-60B0878BA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3002D-79E5-5CF5-8B1D-4C1747C97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1B0776-927C-AE31-E320-C501D473E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5A008-4DF8-D046-8FD7-ABF809731A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5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25FBC-DE83-D3B7-09EE-B89550712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5101D9-9BD8-7752-8B11-290324DAB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F78DC9-C501-7CF7-329B-EE26BC879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2FC67-7931-EA41-4304-2BB4C2AB9A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62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83FB8-EB4B-6E56-7CEA-E903045BF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87F94-49C3-22B0-6604-D213C212C4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4D5057-738B-3701-632D-D0F70FF66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5EF44-EDA4-3019-70D3-B528D3BC5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99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8242E-88B4-1595-C4A4-B38CF918F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78239E-4D4E-1EFB-697E-507F3F91C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0AB325-9C8D-BA4C-34BF-FE0A968A9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{"</a:t>
            </a:r>
            <a:r>
              <a:rPr lang="en-US" altLang="zh-CN" dirty="0" err="1"/>
              <a:t>msg_type":"text</a:t>
            </a:r>
            <a:r>
              <a:rPr lang="en-US" altLang="zh-CN" dirty="0"/>
              <a:t>", "</a:t>
            </a:r>
            <a:r>
              <a:rPr lang="en-US" altLang="zh-CN" dirty="0" err="1"/>
              <a:t>attack_log</a:t>
            </a:r>
            <a:r>
              <a:rPr lang="en-US" altLang="zh-CN" dirty="0"/>
              <a:t>": {"attack":"${</a:t>
            </a:r>
            <a:r>
              <a:rPr lang="en-US" altLang="zh-CN" dirty="0" err="1"/>
              <a:t>trigger.subtype</a:t>
            </a:r>
            <a:r>
              <a:rPr lang="en-US" altLang="zh-CN" dirty="0"/>
              <a:t>}","</a:t>
            </a:r>
            <a:r>
              <a:rPr lang="en-US" altLang="zh-CN" dirty="0" err="1"/>
              <a:t>srcip</a:t>
            </a:r>
            <a:r>
              <a:rPr lang="en-US" altLang="zh-CN" dirty="0"/>
              <a:t>":"${trigger.groupby1}","</a:t>
            </a:r>
            <a:r>
              <a:rPr lang="en-US" altLang="zh-CN" dirty="0" err="1"/>
              <a:t>dstip</a:t>
            </a:r>
            <a:r>
              <a:rPr lang="en-US" altLang="zh-CN" dirty="0"/>
              <a:t>":"${trigger.groupby2}","</a:t>
            </a:r>
            <a:r>
              <a:rPr lang="en-US" altLang="zh-CN" dirty="0" err="1"/>
              <a:t>attack_type</a:t>
            </a:r>
            <a:r>
              <a:rPr lang="en-US" altLang="zh-CN" dirty="0"/>
              <a:t>":"${trigger.groupby3}"} }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DAC0-0408-7F68-8033-C6437F324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358C1-06B2-D144-97F0-BF64C3C53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0F172-9A79-90A4-DE1C-5EEBDE863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479772-5237-447F-6B97-098AF753F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34B49-9F62-CB92-475B-8D27F8665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8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387EF-48CB-DBA7-7B80-9915B215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AA4406-3064-D624-3E39-A2FBECA843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5D3133-60BA-5FF9-28A6-5924DC135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A483F-5FFD-3554-F638-72B1077BC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4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875EBA-3061-BF4B-AB5C-0002E2B123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782" y="3127948"/>
            <a:ext cx="770813" cy="37407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860FAE-5EC7-BB41-9704-620CD480C49B}"/>
              </a:ext>
            </a:extLst>
          </p:cNvPr>
          <p:cNvSpPr/>
          <p:nvPr userDrawn="1"/>
        </p:nvSpPr>
        <p:spPr>
          <a:xfrm>
            <a:off x="-30605" y="2880433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539A6E-EF4C-254C-AA4A-ADB92B7EB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605" y="2647190"/>
            <a:ext cx="1010715" cy="2332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A5A275-3B02-DC45-B41C-47BC20E5A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68122"/>
          <a:stretch/>
        </p:blipFill>
        <p:spPr>
          <a:xfrm>
            <a:off x="318091" y="254574"/>
            <a:ext cx="2529590" cy="68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DF215-05E9-C34F-BE5C-C015F18DBE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45645" y="2157070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C2342-CB09-EB43-9AE5-CFFC37C991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45645" y="388441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AD153-009B-2E45-A49D-691F05FBF79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4141" y="1646216"/>
            <a:ext cx="2557346" cy="292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B1DDAD-4F9D-4343-A462-B291953F59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B3223B5-7830-9D4D-A7C3-374D930848F2}"/>
              </a:ext>
            </a:extLst>
          </p:cNvPr>
          <p:cNvSpPr/>
          <p:nvPr userDrawn="1"/>
        </p:nvSpPr>
        <p:spPr>
          <a:xfrm>
            <a:off x="11498796" y="2429418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C5446B-27C0-9C44-9B78-417F41D53721}"/>
              </a:ext>
            </a:extLst>
          </p:cNvPr>
          <p:cNvSpPr/>
          <p:nvPr userDrawn="1"/>
        </p:nvSpPr>
        <p:spPr>
          <a:xfrm>
            <a:off x="11078074" y="1955366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1B1620-5567-E14C-B127-EF8044E1AF2E}"/>
              </a:ext>
            </a:extLst>
          </p:cNvPr>
          <p:cNvSpPr/>
          <p:nvPr userDrawn="1"/>
        </p:nvSpPr>
        <p:spPr>
          <a:xfrm>
            <a:off x="3479996" y="5746311"/>
            <a:ext cx="1010715" cy="1122347"/>
          </a:xfrm>
          <a:prstGeom prst="rect">
            <a:avLst/>
          </a:prstGeom>
          <a:gradFill>
            <a:gsLst>
              <a:gs pos="0">
                <a:schemeClr val="accent2"/>
              </a:gs>
              <a:gs pos="98000">
                <a:schemeClr val="accent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D3B919-20C5-7E48-97C4-80DB0B467F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9996" y="5530321"/>
            <a:ext cx="1010715" cy="23324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97BA0F9-DF77-2A41-BAF9-E3C0FE81A6D1}"/>
              </a:ext>
            </a:extLst>
          </p:cNvPr>
          <p:cNvSpPr/>
          <p:nvPr userDrawn="1"/>
        </p:nvSpPr>
        <p:spPr>
          <a:xfrm>
            <a:off x="7420474" y="5371427"/>
            <a:ext cx="518957" cy="149769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chemeClr val="bg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CA9281-6F4E-C844-8FD5-964013F3B52B}"/>
              </a:ext>
            </a:extLst>
          </p:cNvPr>
          <p:cNvSpPr/>
          <p:nvPr userDrawn="1"/>
        </p:nvSpPr>
        <p:spPr>
          <a:xfrm>
            <a:off x="7385270" y="0"/>
            <a:ext cx="518957" cy="123795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7B0F1-299F-E84E-9DD1-479EDBC1E511}"/>
              </a:ext>
            </a:extLst>
          </p:cNvPr>
          <p:cNvSpPr/>
          <p:nvPr userDrawn="1"/>
        </p:nvSpPr>
        <p:spPr>
          <a:xfrm>
            <a:off x="9272436" y="563051"/>
            <a:ext cx="1010715" cy="1122347"/>
          </a:xfrm>
          <a:prstGeom prst="rect">
            <a:avLst/>
          </a:prstGeom>
          <a:gradFill>
            <a:gsLst>
              <a:gs pos="0">
                <a:schemeClr val="accent4"/>
              </a:gs>
              <a:gs pos="97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66BF31F-1F88-1541-8C6E-F2CF3C2D0B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2436" y="347061"/>
            <a:ext cx="1010715" cy="233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C554F4-EC14-354E-B0F5-799F2EF6EC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09450" y="4109158"/>
            <a:ext cx="568624" cy="27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731" y="1745431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6A5158-AF52-2D44-853D-646A374584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1923" y="908461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36E4B0-858A-464B-BACD-6EA6E69CE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60" y="17813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986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42900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2751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801CD6-4A94-4C4B-A0FC-9BD594810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774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-15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638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095994"/>
            <a:ext cx="5288062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5994"/>
            <a:ext cx="5278918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7C0A4E-F0F5-BE4B-A4E2-B30FB22DBF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4787232"/>
            <a:ext cx="5284787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F1D633-E4A8-504F-A385-0A6D0310CE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1" y="4787232"/>
            <a:ext cx="5286755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07AB88-3644-1844-A794-FF7AAC04F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49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047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98455"/>
            <a:ext cx="537319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901" y="2185423"/>
            <a:ext cx="5391484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E70E2-69C2-0143-9D3A-18C5F025E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98455"/>
            <a:ext cx="527761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FB09C-3870-2A4D-A9D8-F70837E4501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85423"/>
            <a:ext cx="5277612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F31105-680A-9249-8E56-4756C2B56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50" y="177240"/>
            <a:ext cx="10837164" cy="70270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661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42900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60862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2B631D9-C77C-824C-BCBE-8B7BFAF111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78824" y="1427652"/>
            <a:ext cx="3470276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349099-3202-9F41-8EA2-06AD56925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483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7239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512205"/>
            <a:ext cx="3569033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900" y="2399173"/>
            <a:ext cx="3569033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EE19DC-8D4E-D341-8AA8-3FB30FDC4F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07399" y="151220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2BD903-D929-C24D-98CA-F0E2548FB58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309441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048257-3ABC-6D48-888B-07E54907D07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275983" y="153595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D2C53F7-B3F3-6E4E-8CD8-FE8394323B4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75983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2E9CA0C-3C26-4A44-8287-9C4E9B933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9986" y="88649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75FDCE-C8AA-944B-9C9F-5382FE6BE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60042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03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333501"/>
            <a:ext cx="7100887" cy="4550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D0FC58-C2A0-D94B-B6DA-C2E33F4259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1475" y="1333502"/>
            <a:ext cx="3568284" cy="4550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2000" dirty="0"/>
              <a:t>Brief caption or descriptive</a:t>
            </a:r>
          </a:p>
          <a:p>
            <a:pPr lvl="0"/>
            <a:r>
              <a:rPr lang="en-US" sz="2000" dirty="0"/>
              <a:t>Statement relating to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627CF-1723-9E45-A613-85EF01ABB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571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5660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662" y="1333500"/>
            <a:ext cx="5284052" cy="3601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41FA6D0-835B-D64B-A6E9-EB320408D7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0" y="1333500"/>
            <a:ext cx="5291267" cy="361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5056551"/>
            <a:ext cx="528405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662F84-B0B5-9A45-B477-D6B88CC092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5056551"/>
            <a:ext cx="5291267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2DFD54-B03A-4348-B94D-609E2D0ED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885" y="159404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405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700783"/>
            <a:ext cx="3468945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7404" y="5056552"/>
            <a:ext cx="3473450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29608CA-13F2-424A-983D-EF48D52663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66862" y="1700783"/>
            <a:ext cx="3471861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B79A963-562D-E543-9F8B-E434F10ED7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77238" y="1700783"/>
            <a:ext cx="3471862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662793B-8197-B643-B782-F262E1B1EA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6862" y="5056552"/>
            <a:ext cx="3465863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BDA6846-9778-CB4D-9D85-1FD107D64C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7238" y="5056552"/>
            <a:ext cx="347186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54B301-8192-D743-AD47-28BE4110A5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16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242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486807-DA1D-D048-90AB-E2822BD41C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4449079"/>
            <a:ext cx="2531227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6D5BD184-0386-3544-B7D9-244C594525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26268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4B1B318-FBD7-8E43-86FD-EEC72A8A9C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1346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C1820232-91B0-CF47-8C24-E93695570F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636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1CF3CBF-8AC0-7A4A-BEBA-56048F45F7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97779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97E689-0629-A141-8425-3F37EF512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005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1D7ACE9-7568-EB49-A728-201210F65C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2170" y="4449079"/>
            <a:ext cx="2532062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37145D-8AC2-094A-B66C-B657393F31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675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791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194DB6-C16F-E54E-89D7-D04154BF2A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5049780" y="1677985"/>
            <a:ext cx="2529590" cy="683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9DE9E5-7034-624D-B781-2EF7E3C76FBC}"/>
              </a:ext>
            </a:extLst>
          </p:cNvPr>
          <p:cNvSpPr/>
          <p:nvPr userDrawn="1"/>
        </p:nvSpPr>
        <p:spPr>
          <a:xfrm>
            <a:off x="8086129" y="4187897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E0B778-5A64-DF49-91F8-669FD0C1CE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29" y="3954654"/>
            <a:ext cx="1010715" cy="2332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C06A0-4DA5-004D-ADF1-1D7F57A99FD8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ECD839-14B9-774D-AD18-47C88EAAFF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1DF1A2-258D-D248-AA99-09A8331871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2CF38-DE3E-8D40-9D28-5D3F213881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4FAB52-7E30-D941-86B2-BA9744945A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B220C3-942D-E947-B96C-A4D3CED9547C}"/>
              </a:ext>
            </a:extLst>
          </p:cNvPr>
          <p:cNvSpPr/>
          <p:nvPr userDrawn="1"/>
        </p:nvSpPr>
        <p:spPr>
          <a:xfrm>
            <a:off x="10075194" y="6615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5C048-772A-0D4F-B877-19BFE1B3E1EC}"/>
              </a:ext>
            </a:extLst>
          </p:cNvPr>
          <p:cNvSpPr/>
          <p:nvPr userDrawn="1"/>
        </p:nvSpPr>
        <p:spPr>
          <a:xfrm>
            <a:off x="11181285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784478-F424-2142-805B-4CF14228C9E4}"/>
              </a:ext>
            </a:extLst>
          </p:cNvPr>
          <p:cNvSpPr/>
          <p:nvPr userDrawn="1"/>
        </p:nvSpPr>
        <p:spPr>
          <a:xfrm>
            <a:off x="10247404" y="1245055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15549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058618-904A-5947-B84B-84EBE4EE04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200D6-D23B-B741-BC58-4374DA39A7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3297" y="3128211"/>
            <a:ext cx="3625406" cy="4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E79752-B1F1-7346-A6DB-8BF8980F88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6407085" y="4989213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3D178B-7CD3-384F-B8E0-9BAFA865C639}"/>
              </a:ext>
            </a:extLst>
          </p:cNvPr>
          <p:cNvSpPr/>
          <p:nvPr userDrawn="1"/>
        </p:nvSpPr>
        <p:spPr>
          <a:xfrm>
            <a:off x="8412818" y="1712029"/>
            <a:ext cx="470593" cy="170713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DA104C-489B-5645-A6BD-2AECCE9335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818" y="1604637"/>
            <a:ext cx="470593" cy="108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9CDAD4-8CD1-C94B-A9CC-8046006859AC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4D06F3-8B7C-7A42-8C03-EC8C642428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35F4C80-9FF9-E143-B52B-51880FEE6A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D7EBD-E632-5949-99DA-EFB68C157F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786DED-EF6A-7142-AF1D-FFA8171EAB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35F58C8-3EB0-EB45-B464-FCA88D948883}"/>
              </a:ext>
            </a:extLst>
          </p:cNvPr>
          <p:cNvSpPr/>
          <p:nvPr userDrawn="1"/>
        </p:nvSpPr>
        <p:spPr>
          <a:xfrm>
            <a:off x="10008674" y="38873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58B45-CD47-534B-838F-BE5D87737B80}"/>
              </a:ext>
            </a:extLst>
          </p:cNvPr>
          <p:cNvSpPr/>
          <p:nvPr userDrawn="1"/>
        </p:nvSpPr>
        <p:spPr>
          <a:xfrm>
            <a:off x="11181285" y="2103602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A8348-31F9-7E4E-9FCE-3EC03B020C2A}"/>
              </a:ext>
            </a:extLst>
          </p:cNvPr>
          <p:cNvSpPr/>
          <p:nvPr userDrawn="1"/>
        </p:nvSpPr>
        <p:spPr>
          <a:xfrm>
            <a:off x="9661926" y="225084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40953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E2E2F9-8754-024F-8BBA-BD67736F5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643571" y="1652250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46885E-3E3D-2243-B408-C9F9E1170D8D}"/>
              </a:ext>
            </a:extLst>
          </p:cNvPr>
          <p:cNvSpPr/>
          <p:nvPr userDrawn="1"/>
        </p:nvSpPr>
        <p:spPr>
          <a:xfrm>
            <a:off x="8086130" y="5101687"/>
            <a:ext cx="1010715" cy="59530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7B2188-C905-524B-9420-86971C085F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30" y="4868879"/>
            <a:ext cx="1010715" cy="2332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424BA-A3CC-CB4A-9699-EB92FA1B5186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6449A0-F2BF-FD42-8550-0C46C85859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5" y="1835255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kern="1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DA78A3D-81C9-8B4E-B2DF-2ACDDB7602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5" y="3510178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kern="1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1AE43-D0B7-474B-93DC-5F8932F4C2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298258-D5EB-964A-86E0-A9B74798DE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4915DB-A7BA-DE4C-B1AF-30C990D6649D}"/>
              </a:ext>
            </a:extLst>
          </p:cNvPr>
          <p:cNvSpPr/>
          <p:nvPr userDrawn="1"/>
        </p:nvSpPr>
        <p:spPr>
          <a:xfrm>
            <a:off x="10494446" y="508597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339B7-AC8A-454E-BFF4-9E0FFC83F2BD}"/>
              </a:ext>
            </a:extLst>
          </p:cNvPr>
          <p:cNvSpPr/>
          <p:nvPr userDrawn="1"/>
        </p:nvSpPr>
        <p:spPr>
          <a:xfrm>
            <a:off x="10075192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9A7DD-F846-BF42-B3F9-E99EF638F292}"/>
              </a:ext>
            </a:extLst>
          </p:cNvPr>
          <p:cNvSpPr/>
          <p:nvPr userDrawn="1"/>
        </p:nvSpPr>
        <p:spPr>
          <a:xfrm>
            <a:off x="11673043" y="1136271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94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5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456" userDrawn="1">
          <p15:clr>
            <a:srgbClr val="FBAE40"/>
          </p15:clr>
        </p15:guide>
        <p15:guide id="3" pos="114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FB58AD4-B5F7-C348-B8E3-10DC77F1F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986" y="914400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93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65778" y="1700784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093C5B-1855-FE4C-86A4-0F32F69CE0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778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58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53744" y="1602429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3162B4C-8AAC-054A-8207-7F3B050AE6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4078" y="90227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DD4CF1-882B-EA45-BAB0-DC78082DF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52" y="178123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610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986" y="1292482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02AB-3C2E-3944-BC7A-D225AD299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776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>
            <a:extLst>
              <a:ext uri="{FF2B5EF4-FFF2-40B4-BE49-F238E27FC236}">
                <a16:creationId xmlns:a16="http://schemas.microsoft.com/office/drawing/2014/main" id="{B5346728-1A43-46F3-94F0-8646875C0BA6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570075" y="6388862"/>
            <a:ext cx="372187" cy="276985"/>
          </a:xfrm>
          <a:prstGeom prst="rect">
            <a:avLst/>
          </a:prstGeom>
        </p:spPr>
        <p:txBody>
          <a:bodyPr/>
          <a:lstStyle/>
          <a:p>
            <a:pPr lvl="0" algn="r"/>
            <a:fld id="{5266C0E3-FCB2-4D10-9980-6DFC0D8FABCB}" type="slidenum">
              <a:rPr lang="en-US" sz="1100">
                <a:solidFill>
                  <a:srgbClr val="FF0000"/>
                </a:solidFill>
              </a:rPr>
              <a:pPr lvl="0" algn="r"/>
              <a:t>‹#›</a:t>
            </a:fld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073C5-BADD-D444-8CA8-8E20906A9C2D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2FAB0E-0D04-4245-92D3-1C9E21FDA85E}"/>
              </a:ext>
            </a:extLst>
          </p:cNvPr>
          <p:cNvSpPr txBox="1"/>
          <p:nvPr userDrawn="1"/>
        </p:nvSpPr>
        <p:spPr>
          <a:xfrm>
            <a:off x="5059901" y="6418863"/>
            <a:ext cx="198804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Arial" panose="020B0604020202020204" pitchFamily="34" charset="0"/>
              </a:rPr>
              <a:t>© Fortinet Inc.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13C7A-2ACA-3145-8E42-86979311783B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19" r:id="rId2"/>
    <p:sldLayoutId id="2147483720" r:id="rId3"/>
    <p:sldLayoutId id="2147483721" r:id="rId4"/>
    <p:sldLayoutId id="2147483661" r:id="rId5"/>
    <p:sldLayoutId id="2147483732" r:id="rId6"/>
    <p:sldLayoutId id="2147483726" r:id="rId7"/>
    <p:sldLayoutId id="2147483730" r:id="rId8"/>
    <p:sldLayoutId id="2147483658" r:id="rId9"/>
    <p:sldLayoutId id="2147483727" r:id="rId10"/>
    <p:sldLayoutId id="2147483659" r:id="rId11"/>
    <p:sldLayoutId id="2147483708" r:id="rId12"/>
    <p:sldLayoutId id="2147483660" r:id="rId13"/>
    <p:sldLayoutId id="2147483705" r:id="rId14"/>
    <p:sldLayoutId id="2147483707" r:id="rId15"/>
    <p:sldLayoutId id="2147483710" r:id="rId16"/>
    <p:sldLayoutId id="2147483711" r:id="rId17"/>
    <p:sldLayoutId id="2147483714" r:id="rId18"/>
    <p:sldLayoutId id="2147483716" r:id="rId19"/>
    <p:sldLayoutId id="2147483718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5ACBF0"/>
          </p15:clr>
        </p15:guide>
        <p15:guide id="2" orient="horz" pos="2160" userDrawn="1">
          <p15:clr>
            <a:srgbClr val="5ACBF0"/>
          </p15:clr>
        </p15:guide>
        <p15:guide id="3" pos="216" userDrawn="1">
          <p15:clr>
            <a:srgbClr val="5ACBF0"/>
          </p15:clr>
        </p15:guide>
        <p15:guide id="4" pos="7464" userDrawn="1">
          <p15:clr>
            <a:srgbClr val="5ACBF0"/>
          </p15:clr>
        </p15:guide>
        <p15:guide id="5" orient="horz" pos="840" userDrawn="1">
          <p15:clr>
            <a:srgbClr val="5ACBF0"/>
          </p15:clr>
        </p15:guide>
        <p15:guide id="6" orient="horz" pos="1864" userDrawn="1">
          <p15:clr>
            <a:srgbClr val="5ACBF0"/>
          </p15:clr>
        </p15:guide>
        <p15:guide id="7" orient="horz" pos="2886" userDrawn="1">
          <p15:clr>
            <a:srgbClr val="5ACBF0"/>
          </p15:clr>
        </p15:guide>
        <p15:guide id="8" orient="horz" pos="3893" userDrawn="1">
          <p15:clr>
            <a:srgbClr val="5ACBF0"/>
          </p15:clr>
        </p15:guide>
        <p15:guide id="9" pos="1498" userDrawn="1">
          <p15:clr>
            <a:srgbClr val="5ACBF0"/>
          </p15:clr>
        </p15:guide>
        <p15:guide id="10" pos="1600" userDrawn="1">
          <p15:clr>
            <a:srgbClr val="5ACBF0"/>
          </p15:clr>
        </p15:guide>
        <p15:guide id="11" pos="2644" userDrawn="1">
          <p15:clr>
            <a:srgbClr val="5ACBF0"/>
          </p15:clr>
        </p15:guide>
        <p15:guide id="12" pos="2747" userDrawn="1">
          <p15:clr>
            <a:srgbClr val="5ACBF0"/>
          </p15:clr>
        </p15:guide>
        <p15:guide id="13" pos="3792" userDrawn="1">
          <p15:clr>
            <a:srgbClr val="5ACBF0"/>
          </p15:clr>
        </p15:guide>
        <p15:guide id="14" pos="3888" userDrawn="1">
          <p15:clr>
            <a:srgbClr val="5ACBF0"/>
          </p15:clr>
        </p15:guide>
        <p15:guide id="15" pos="4934" userDrawn="1">
          <p15:clr>
            <a:srgbClr val="5ACBF0"/>
          </p15:clr>
        </p15:guide>
        <p15:guide id="16" pos="5034" userDrawn="1">
          <p15:clr>
            <a:srgbClr val="5ACBF0"/>
          </p15:clr>
        </p15:guide>
        <p15:guide id="17" pos="6081" userDrawn="1">
          <p15:clr>
            <a:srgbClr val="5ACBF0"/>
          </p15:clr>
        </p15:guide>
        <p15:guide id="18" pos="618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10B4-39B3-274E-9BA1-3B3B92A8F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 err="1"/>
              <a:t>Fortiweb</a:t>
            </a:r>
            <a:r>
              <a:rPr lang="en-US" altLang="zh-CN" sz="4000" dirty="0"/>
              <a:t> automation to </a:t>
            </a:r>
            <a:r>
              <a:rPr lang="en-US" altLang="zh-CN" sz="4000" dirty="0" err="1"/>
              <a:t>FeiShu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4ADAB-864E-AACC-4005-AE489A98BB7F}"/>
              </a:ext>
            </a:extLst>
          </p:cNvPr>
          <p:cNvSpPr txBox="1"/>
          <p:nvPr/>
        </p:nvSpPr>
        <p:spPr>
          <a:xfrm>
            <a:off x="1945645" y="4693298"/>
            <a:ext cx="1098378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altLang="zh-CN" sz="1400" dirty="0" err="1">
                <a:solidFill>
                  <a:srgbClr val="000000"/>
                </a:solidFill>
                <a:cs typeface="Arial" panose="020B0604020202020204" pitchFamily="34" charset="0"/>
              </a:rPr>
              <a:t>LiuGang</a:t>
            </a:r>
            <a:endParaRPr lang="en-US" altLang="zh-CN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2025-07-30</a:t>
            </a:r>
          </a:p>
        </p:txBody>
      </p:sp>
    </p:spTree>
    <p:extLst>
      <p:ext uri="{BB962C8B-B14F-4D97-AF65-F5344CB8AC3E}">
        <p14:creationId xmlns:p14="http://schemas.microsoft.com/office/powerpoint/2010/main" val="13126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C66D9-57A4-4E86-0205-2D27F4E00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14AEC-F731-527C-F279-52981D7E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8" y="176070"/>
            <a:ext cx="10837164" cy="726454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飞书 </a:t>
            </a:r>
            <a:r>
              <a:rPr lang="en-US" altLang="zh-CN" dirty="0"/>
              <a:t>bot-2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3F7E0-DDBA-1B29-B307-25B392082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8" y="902524"/>
            <a:ext cx="10685124" cy="52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3B25D-453E-F457-08AF-D58399434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113993-259B-D045-C314-4094FECF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8" y="176070"/>
            <a:ext cx="10837164" cy="726454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飞书 </a:t>
            </a:r>
            <a:r>
              <a:rPr lang="en-US" altLang="zh-CN" dirty="0"/>
              <a:t>bot-3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AF7DF-D7D8-4EE7-DFA9-A722EDF63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21" y="902524"/>
            <a:ext cx="11188557" cy="53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2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A84E-F3B6-E067-6BEA-856AA9955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86DEBC-6BF2-E575-9AC2-7AE3F566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8" y="176070"/>
            <a:ext cx="10837164" cy="726454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触发攻击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A521CD-9D24-DB10-3CC8-0861600E0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3" y="1147665"/>
            <a:ext cx="8927085" cy="46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18838-CDC8-900F-F0B8-DC66E9D5A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3A7629-5C8C-1D40-A096-F74C28A7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8" y="176070"/>
            <a:ext cx="10837164" cy="726454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Event monitor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E2976-A452-4C4D-8D45-27537237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3" y="1191803"/>
            <a:ext cx="11130037" cy="43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F407F-7A54-BD24-8BEE-AE7D6532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B51EA1-CAA7-F27A-D963-E0C24EB9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8" y="176070"/>
            <a:ext cx="10837164" cy="726454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Playbook monitor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251DF-A4E5-FA32-00BE-735EC545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1" y="1274665"/>
            <a:ext cx="10510463" cy="46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1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DAB4B-3E9E-341A-81B3-D4BDE1CE0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1085C8-26DC-1E4E-1D7C-D001EF14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8" y="176070"/>
            <a:ext cx="10837164" cy="726454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飞书 </a:t>
            </a:r>
            <a:r>
              <a:rPr lang="en-US" altLang="zh-CN" dirty="0" err="1"/>
              <a:t>bot_log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7F003-EC7D-8C10-0E85-C170D8F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8" y="1119883"/>
            <a:ext cx="10885321" cy="48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1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05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CBB02-07F0-7043-6104-491CF78DF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C0AE7E-0795-FC85-2714-967BA85A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FWB log to Analyzer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A1C7-8CA3-B174-5A90-D76296373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8" y="902524"/>
            <a:ext cx="9916347" cy="54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96A4BA-5C73-74A9-6459-FBD2508B9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67" y="902523"/>
            <a:ext cx="10297161" cy="5174323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B422C2-9216-F67C-A7CC-F4B21A68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8" y="176070"/>
            <a:ext cx="10837164" cy="726454"/>
          </a:xfrm>
        </p:spPr>
        <p:txBody>
          <a:bodyPr anchor="ctr">
            <a:normAutofit/>
          </a:bodyPr>
          <a:lstStyle/>
          <a:p>
            <a:r>
              <a:rPr lang="en-US" altLang="zh-CN" dirty="0" err="1"/>
              <a:t>Fortianalyzer</a:t>
            </a:r>
            <a:r>
              <a:rPr lang="en-US" altLang="zh-CN" dirty="0"/>
              <a:t> Event Handler-1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A7277-BD4F-614C-F2CB-6BF54DF8D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D4A871-E39F-1ED6-E70B-00B3BEA5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603"/>
          <a:stretch>
            <a:fillRect/>
          </a:stretch>
        </p:blipFill>
        <p:spPr>
          <a:xfrm>
            <a:off x="342900" y="1368277"/>
            <a:ext cx="5181600" cy="4351338"/>
          </a:xfrm>
          <a:prstGeom prst="rect">
            <a:avLst/>
          </a:prstGeom>
          <a:noFill/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904593-48EB-9FC5-2028-83C42915D9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94" b="12281"/>
          <a:stretch>
            <a:fillRect/>
          </a:stretch>
        </p:blipFill>
        <p:spPr>
          <a:xfrm>
            <a:off x="6182751" y="1368277"/>
            <a:ext cx="5181600" cy="4351338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D67109-6F25-88CD-3B6F-B1089FB0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8" y="176070"/>
            <a:ext cx="10837164" cy="726454"/>
          </a:xfrm>
        </p:spPr>
        <p:txBody>
          <a:bodyPr anchor="ctr">
            <a:normAutofit/>
          </a:bodyPr>
          <a:lstStyle/>
          <a:p>
            <a:r>
              <a:rPr lang="en-US" altLang="zh-CN" dirty="0" err="1"/>
              <a:t>Fortianalyzer</a:t>
            </a:r>
            <a:r>
              <a:rPr lang="en-US" altLang="zh-CN" dirty="0"/>
              <a:t> Event Handler-2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57DD8-59BB-C750-504B-5FFAB9621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87B1B-D185-39B2-9D57-56498196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45" y="1053512"/>
            <a:ext cx="10494136" cy="506342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F6146B-81E3-8456-2E10-1ABEBE7C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8" y="176070"/>
            <a:ext cx="10837164" cy="726454"/>
          </a:xfrm>
        </p:spPr>
        <p:txBody>
          <a:bodyPr anchor="ctr">
            <a:normAutofit/>
          </a:bodyPr>
          <a:lstStyle/>
          <a:p>
            <a:r>
              <a:rPr lang="en-US" altLang="zh-CN" dirty="0" err="1"/>
              <a:t>Fortianalyzer</a:t>
            </a:r>
            <a:r>
              <a:rPr lang="en-US" altLang="zh-CN" dirty="0"/>
              <a:t> Automation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7EE00-1554-F2AF-90EF-540218FD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06BC11-41E3-7278-DDA5-AA52654F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8" y="176070"/>
            <a:ext cx="10837164" cy="726454"/>
          </a:xfrm>
        </p:spPr>
        <p:txBody>
          <a:bodyPr anchor="ctr">
            <a:normAutofit/>
          </a:bodyPr>
          <a:lstStyle/>
          <a:p>
            <a:r>
              <a:rPr lang="en-US" altLang="zh-CN" dirty="0" err="1"/>
              <a:t>Fortianalyzer</a:t>
            </a:r>
            <a:r>
              <a:rPr lang="en-US" altLang="zh-CN" dirty="0"/>
              <a:t> Automation Playbook-1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CEA10-D455-7A27-FF0C-53145AD45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4" y="813961"/>
            <a:ext cx="9253857" cy="54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F806-8193-297A-A0DE-99E1016D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D098-2CC1-F94D-C87E-97EE132C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8" y="176070"/>
            <a:ext cx="10837164" cy="726454"/>
          </a:xfrm>
        </p:spPr>
        <p:txBody>
          <a:bodyPr anchor="ctr">
            <a:normAutofit/>
          </a:bodyPr>
          <a:lstStyle/>
          <a:p>
            <a:r>
              <a:rPr lang="en-US" altLang="zh-CN" dirty="0" err="1"/>
              <a:t>Fortianalyzer</a:t>
            </a:r>
            <a:r>
              <a:rPr lang="en-US" altLang="zh-CN" dirty="0"/>
              <a:t> Automation Playbook-2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E2717-121B-AA53-BF4C-B7845A57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7" y="902524"/>
            <a:ext cx="10133045" cy="511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5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EB028-9F0D-B67C-CDE6-A7FEBB13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4D7D4-09CE-912B-E52F-55EE00FC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8" y="176070"/>
            <a:ext cx="10837164" cy="726454"/>
          </a:xfrm>
        </p:spPr>
        <p:txBody>
          <a:bodyPr anchor="ctr">
            <a:normAutofit/>
          </a:bodyPr>
          <a:lstStyle/>
          <a:p>
            <a:r>
              <a:rPr lang="en-US" altLang="zh-CN" dirty="0" err="1"/>
              <a:t>Fortianalyzer</a:t>
            </a:r>
            <a:r>
              <a:rPr lang="en-US" altLang="zh-CN" dirty="0"/>
              <a:t> Automation Playbook-3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C200A-6151-D858-635D-870F72FB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8" y="902523"/>
            <a:ext cx="10837164" cy="53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0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9D47D-D1D2-BDEC-3A95-DC8853D5D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0E8AC6-6C67-1400-FE78-A84F75EC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8" y="176070"/>
            <a:ext cx="10837164" cy="726454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飞书 </a:t>
            </a:r>
            <a:r>
              <a:rPr lang="en-US" altLang="zh-CN" dirty="0"/>
              <a:t>bot-1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94CAA-903F-27B2-67E1-61B7C220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8" y="902524"/>
            <a:ext cx="11102942" cy="52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rtinet Theme">
  <a:themeElements>
    <a:clrScheme name="Fortinet-2021">
      <a:dk1>
        <a:srgbClr val="000000"/>
      </a:dk1>
      <a:lt1>
        <a:srgbClr val="FFFFFF"/>
      </a:lt1>
      <a:dk2>
        <a:srgbClr val="B3B3B3"/>
      </a:dk2>
      <a:lt2>
        <a:srgbClr val="E6E6E6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81C"/>
      </a:accent6>
      <a:hlink>
        <a:srgbClr val="0081E9"/>
      </a:hlink>
      <a:folHlink>
        <a:srgbClr val="307F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spcBef>
            <a:spcPts val="300"/>
          </a:spcBef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 defTabSz="457189">
          <a:lnSpc>
            <a:spcPct val="90000"/>
          </a:lnSpc>
          <a:spcBef>
            <a:spcPts val="300"/>
          </a:spcBef>
          <a:defRPr sz="1400" dirty="0" smtClean="0">
            <a:solidFill>
              <a:srgbClr val="000000"/>
            </a:solidFill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A87B996-0F7D-0B4C-AE60-DDA80FF33A7A}" vid="{0F1DD611-4A27-5E47-9F79-5E2804275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BD14C2C2E1C724994C3319BB229CE79" ma:contentTypeVersion="11" ma:contentTypeDescription="新建文档。" ma:contentTypeScope="" ma:versionID="a39d8533c98bc49b02c69af0c7b0dab6">
  <xsd:schema xmlns:xsd="http://www.w3.org/2001/XMLSchema" xmlns:xs="http://www.w3.org/2001/XMLSchema" xmlns:p="http://schemas.microsoft.com/office/2006/metadata/properties" xmlns:ns2="229957b2-cbe7-467d-b4ca-4a827ada6d04" targetNamespace="http://schemas.microsoft.com/office/2006/metadata/properties" ma:root="true" ma:fieldsID="ebc3bfe3c72af643abf9ed833d0b6678" ns2:_="">
    <xsd:import namespace="229957b2-cbe7-467d-b4ca-4a827ada6d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957b2-cbe7-467d-b4ca-4a827ada6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4B5949-B7B0-436C-A00A-915E17E8BA08}">
  <ds:schemaRefs>
    <ds:schemaRef ds:uri="http://purl.org/dc/dcmitype/"/>
    <ds:schemaRef ds:uri="229957b2-cbe7-467d-b4ca-4a827ada6d04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E6C0A05-2C5E-4551-A1C4-68B7DA769D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B95F10-C526-4EBC-8FD4-50F48225A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957b2-cbe7-467d-b4ca-4a827ada6d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77162</TotalTime>
  <Words>105</Words>
  <Application>Microsoft Office PowerPoint</Application>
  <PresentationFormat>Widescreen</PresentationFormat>
  <Paragraphs>33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Inter</vt:lpstr>
      <vt:lpstr>Arial</vt:lpstr>
      <vt:lpstr>Fortinet Theme</vt:lpstr>
      <vt:lpstr>Fortiweb automation to FeiShu</vt:lpstr>
      <vt:lpstr>FWB log to Analyzer</vt:lpstr>
      <vt:lpstr>Fortianalyzer Event Handler-1</vt:lpstr>
      <vt:lpstr>Fortianalyzer Event Handler-2</vt:lpstr>
      <vt:lpstr>Fortianalyzer Automation Connector</vt:lpstr>
      <vt:lpstr>Fortianalyzer Automation Playbook-1</vt:lpstr>
      <vt:lpstr>Fortianalyzer Automation Playbook-2</vt:lpstr>
      <vt:lpstr>Fortianalyzer Automation Playbook-3</vt:lpstr>
      <vt:lpstr>飞书 bot-1</vt:lpstr>
      <vt:lpstr>飞书 bot-2</vt:lpstr>
      <vt:lpstr>飞书 bot-3</vt:lpstr>
      <vt:lpstr>触发攻击</vt:lpstr>
      <vt:lpstr>Event monitor</vt:lpstr>
      <vt:lpstr>Playbook monitor</vt:lpstr>
      <vt:lpstr>飞书 bot_log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subject/>
  <dc:creator>Microsoft Office User</dc:creator>
  <cp:keywords/>
  <dc:description/>
  <cp:lastModifiedBy>Gang Liu</cp:lastModifiedBy>
  <cp:revision>989</cp:revision>
  <cp:lastPrinted>2021-01-11T23:45:02Z</cp:lastPrinted>
  <dcterms:created xsi:type="dcterms:W3CDTF">2019-01-23T23:41:37Z</dcterms:created>
  <dcterms:modified xsi:type="dcterms:W3CDTF">2025-07-30T08:51:23Z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0x010100ABD14C2C2E1C724994C3319BB229CE79</vt:lpwstr>
  </property>
</Properties>
</file>