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134805010" r:id="rId2"/>
    <p:sldId id="485" r:id="rId3"/>
    <p:sldId id="2134805013" r:id="rId4"/>
    <p:sldId id="2134805014" r:id="rId5"/>
    <p:sldId id="2134805015" r:id="rId6"/>
    <p:sldId id="2134805017" r:id="rId7"/>
    <p:sldId id="2134805018" r:id="rId8"/>
    <p:sldId id="2134805019" r:id="rId9"/>
    <p:sldId id="2134805020" r:id="rId10"/>
    <p:sldId id="2134805021" r:id="rId11"/>
    <p:sldId id="2134805023" r:id="rId12"/>
    <p:sldId id="2134805024" r:id="rId13"/>
    <p:sldId id="2134805025" r:id="rId14"/>
    <p:sldId id="2134805033" r:id="rId15"/>
    <p:sldId id="2134805026" r:id="rId16"/>
    <p:sldId id="2134805022" r:id="rId17"/>
    <p:sldId id="2134805027" r:id="rId18"/>
    <p:sldId id="2134805028" r:id="rId19"/>
    <p:sldId id="2134805029" r:id="rId20"/>
    <p:sldId id="2134805030" r:id="rId21"/>
    <p:sldId id="21348050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44">
          <p15:clr>
            <a:srgbClr val="A4A3A4"/>
          </p15:clr>
        </p15:guide>
        <p15:guide id="2" orient="horz" pos="3536">
          <p15:clr>
            <a:srgbClr val="A4A3A4"/>
          </p15:clr>
        </p15:guide>
        <p15:guide id="3" orient="horz" pos="1090">
          <p15:clr>
            <a:srgbClr val="A4A3A4"/>
          </p15:clr>
        </p15:guide>
        <p15:guide id="4" orient="horz" pos="1328">
          <p15:clr>
            <a:srgbClr val="A4A3A4"/>
          </p15:clr>
        </p15:guide>
        <p15:guide id="5" orient="horz" pos="2602">
          <p15:clr>
            <a:srgbClr val="A4A3A4"/>
          </p15:clr>
        </p15:guide>
        <p15:guide id="6" orient="horz" pos="333">
          <p15:clr>
            <a:srgbClr val="A4A3A4"/>
          </p15:clr>
        </p15:guide>
        <p15:guide id="7" orient="horz" pos="1033">
          <p15:clr>
            <a:srgbClr val="A4A3A4"/>
          </p15:clr>
        </p15:guide>
        <p15:guide id="8" orient="horz" pos="3966">
          <p15:clr>
            <a:srgbClr val="A4A3A4"/>
          </p15:clr>
        </p15:guide>
        <p15:guide id="9" orient="horz" pos="1278">
          <p15:clr>
            <a:srgbClr val="A4A3A4"/>
          </p15:clr>
        </p15:guide>
        <p15:guide id="10" orient="horz" pos="645">
          <p15:clr>
            <a:srgbClr val="A4A3A4"/>
          </p15:clr>
        </p15:guide>
        <p15:guide id="11" pos="7165">
          <p15:clr>
            <a:srgbClr val="A4A3A4"/>
          </p15:clr>
        </p15:guide>
        <p15:guide id="12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/>
  <p:cmAuthor id="2" name="Microsoft Office User" initials="Office" lastIdx="32" clrIdx="1"/>
  <p:cmAuthor id="3" name="Joe App" initials="JA" lastIdx="4" clrIdx="2"/>
  <p:cmAuthor id="4" name="Howard Poston" initials="HP" lastIdx="10" clrIdx="3"/>
  <p:cmAuthor id="5" name="Joseph App" initials="JA" lastIdx="1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F0F0"/>
    <a:srgbClr val="00B050"/>
    <a:srgbClr val="8566AC"/>
    <a:srgbClr val="DA281C"/>
    <a:srgbClr val="BFBFBF"/>
    <a:srgbClr val="E4E5E6"/>
    <a:srgbClr val="415152"/>
    <a:srgbClr val="223746"/>
    <a:srgbClr val="29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B0726-1C7B-4B29-BE78-16E8F38A4732}" v="622" dt="2023-07-18T01:26:1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0884" autoAdjust="0"/>
  </p:normalViewPr>
  <p:slideViewPr>
    <p:cSldViewPr snapToGrid="0">
      <p:cViewPr>
        <p:scale>
          <a:sx n="75" d="100"/>
          <a:sy n="75" d="100"/>
        </p:scale>
        <p:origin x="252" y="-184"/>
      </p:cViewPr>
      <p:guideLst>
        <p:guide pos="6144"/>
        <p:guide orient="horz" pos="3536"/>
        <p:guide orient="horz" pos="1090"/>
        <p:guide orient="horz" pos="1328"/>
        <p:guide orient="horz" pos="2602"/>
        <p:guide orient="horz" pos="333"/>
        <p:guide orient="horz" pos="1033"/>
        <p:guide orient="horz" pos="3966"/>
        <p:guide orient="horz" pos="1278"/>
        <p:guide orient="horz" pos="645"/>
        <p:guide pos="7165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" userId="c0e2e032-9686-48fa-b377-de08f647159f" providerId="ADAL" clId="{B7123D21-B2D8-4AC8-9F02-B59C05E8690E}"/>
    <pc:docChg chg="undo custSel addSld delSld modSld sldOrd">
      <pc:chgData name="Joseph Ma" userId="c0e2e032-9686-48fa-b377-de08f647159f" providerId="ADAL" clId="{B7123D21-B2D8-4AC8-9F02-B59C05E8690E}" dt="2023-02-17T07:36:58.192" v="97" actId="2696"/>
      <pc:docMkLst>
        <pc:docMk/>
      </pc:docMkLst>
      <pc:sldChg chg="add">
        <pc:chgData name="Joseph Ma" userId="c0e2e032-9686-48fa-b377-de08f647159f" providerId="ADAL" clId="{B7123D21-B2D8-4AC8-9F02-B59C05E8690E}" dt="2023-02-08T08:31:11.691" v="93"/>
        <pc:sldMkLst>
          <pc:docMk/>
          <pc:sldMk cId="952193061" sldId="397"/>
        </pc:sldMkLst>
      </pc:sldChg>
      <pc:sldChg chg="delSp modSp add mod">
        <pc:chgData name="Joseph Ma" userId="c0e2e032-9686-48fa-b377-de08f647159f" providerId="ADAL" clId="{B7123D21-B2D8-4AC8-9F02-B59C05E8690E}" dt="2023-02-03T01:56:53.435" v="88" actId="478"/>
        <pc:sldMkLst>
          <pc:docMk/>
          <pc:sldMk cId="3383972191" sldId="2076136948"/>
        </pc:sldMkLst>
        <pc:spChg chg="mod">
          <ac:chgData name="Joseph Ma" userId="c0e2e032-9686-48fa-b377-de08f647159f" providerId="ADAL" clId="{B7123D21-B2D8-4AC8-9F02-B59C05E8690E}" dt="2023-02-03T01:56:51.003" v="87" actId="20577"/>
          <ac:spMkLst>
            <pc:docMk/>
            <pc:sldMk cId="3383972191" sldId="2076136948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53.435" v="88" actId="478"/>
          <ac:picMkLst>
            <pc:docMk/>
            <pc:sldMk cId="3383972191" sldId="2076136948"/>
            <ac:picMk id="2" creationId="{00000000-0000-0000-0000-000000000000}"/>
          </ac:picMkLst>
        </pc:picChg>
      </pc:sldChg>
      <pc:sldChg chg="delSp modSp add mod">
        <pc:chgData name="Joseph Ma" userId="c0e2e032-9686-48fa-b377-de08f647159f" providerId="ADAL" clId="{B7123D21-B2D8-4AC8-9F02-B59C05E8690E}" dt="2023-02-03T01:56:47.019" v="83" actId="478"/>
        <pc:sldMkLst>
          <pc:docMk/>
          <pc:sldMk cId="2733881819" sldId="2076136949"/>
        </pc:sldMkLst>
        <pc:spChg chg="mod">
          <ac:chgData name="Joseph Ma" userId="c0e2e032-9686-48fa-b377-de08f647159f" providerId="ADAL" clId="{B7123D21-B2D8-4AC8-9F02-B59C05E8690E}" dt="2023-02-03T01:56:43.384" v="82" actId="20577"/>
          <ac:spMkLst>
            <pc:docMk/>
            <pc:sldMk cId="2733881819" sldId="2076136949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47.019" v="83" actId="478"/>
          <ac:picMkLst>
            <pc:docMk/>
            <pc:sldMk cId="2733881819" sldId="2076136949"/>
            <ac:picMk id="8" creationId="{00000000-0000-0000-0000-000000000000}"/>
          </ac:picMkLst>
        </pc:picChg>
      </pc:sldChg>
      <pc:sldChg chg="del">
        <pc:chgData name="Joseph Ma" userId="c0e2e032-9686-48fa-b377-de08f647159f" providerId="ADAL" clId="{B7123D21-B2D8-4AC8-9F02-B59C05E8690E}" dt="2023-02-02T18:02:25.682" v="11" actId="47"/>
        <pc:sldMkLst>
          <pc:docMk/>
          <pc:sldMk cId="2681755261" sldId="2076137516"/>
        </pc:sldMkLst>
      </pc:sldChg>
      <pc:sldChg chg="add del">
        <pc:chgData name="Joseph Ma" userId="c0e2e032-9686-48fa-b377-de08f647159f" providerId="ADAL" clId="{B7123D21-B2D8-4AC8-9F02-B59C05E8690E}" dt="2023-02-02T18:10:13.031" v="18" actId="2696"/>
        <pc:sldMkLst>
          <pc:docMk/>
          <pc:sldMk cId="1824620825" sldId="2076137593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3532565907" sldId="2076137593"/>
        </pc:sldMkLst>
      </pc:sldChg>
      <pc:sldChg chg="del">
        <pc:chgData name="Joseph Ma" userId="c0e2e032-9686-48fa-b377-de08f647159f" providerId="ADAL" clId="{B7123D21-B2D8-4AC8-9F02-B59C05E8690E}" dt="2023-02-02T17:54:33.832" v="1" actId="47"/>
        <pc:sldMkLst>
          <pc:docMk/>
          <pc:sldMk cId="4029298066" sldId="2076137602"/>
        </pc:sldMkLst>
      </pc:sldChg>
      <pc:sldChg chg="del">
        <pc:chgData name="Joseph Ma" userId="c0e2e032-9686-48fa-b377-de08f647159f" providerId="ADAL" clId="{B7123D21-B2D8-4AC8-9F02-B59C05E8690E}" dt="2023-02-02T17:54:55.881" v="4" actId="47"/>
        <pc:sldMkLst>
          <pc:docMk/>
          <pc:sldMk cId="2250813104" sldId="2076137604"/>
        </pc:sldMkLst>
      </pc:sldChg>
      <pc:sldChg chg="del ord">
        <pc:chgData name="Joseph Ma" userId="c0e2e032-9686-48fa-b377-de08f647159f" providerId="ADAL" clId="{B7123D21-B2D8-4AC8-9F02-B59C05E8690E}" dt="2023-02-02T18:12:35.158" v="44" actId="47"/>
        <pc:sldMkLst>
          <pc:docMk/>
          <pc:sldMk cId="1603847098" sldId="2076137613"/>
        </pc:sldMkLst>
      </pc:sldChg>
      <pc:sldChg chg="add">
        <pc:chgData name="Joseph Ma" userId="c0e2e032-9686-48fa-b377-de08f647159f" providerId="ADAL" clId="{B7123D21-B2D8-4AC8-9F02-B59C05E8690E}" dt="2023-02-02T18:19:21.734" v="65"/>
        <pc:sldMkLst>
          <pc:docMk/>
          <pc:sldMk cId="2676949086" sldId="2076138126"/>
        </pc:sldMkLst>
      </pc:sldChg>
      <pc:sldChg chg="add del">
        <pc:chgData name="Joseph Ma" userId="c0e2e032-9686-48fa-b377-de08f647159f" providerId="ADAL" clId="{B7123D21-B2D8-4AC8-9F02-B59C05E8690E}" dt="2023-02-02T17:55:26.182" v="7" actId="47"/>
        <pc:sldMkLst>
          <pc:docMk/>
          <pc:sldMk cId="1879923801" sldId="2076138350"/>
        </pc:sldMkLst>
      </pc:sldChg>
      <pc:sldChg chg="add del">
        <pc:chgData name="Joseph Ma" userId="c0e2e032-9686-48fa-b377-de08f647159f" providerId="ADAL" clId="{B7123D21-B2D8-4AC8-9F02-B59C05E8690E}" dt="2023-02-08T08:30:51.763" v="91" actId="47"/>
        <pc:sldMkLst>
          <pc:docMk/>
          <pc:sldMk cId="2391151449" sldId="2076138545"/>
        </pc:sldMkLst>
      </pc:sldChg>
      <pc:sldChg chg="add del">
        <pc:chgData name="Joseph Ma" userId="c0e2e032-9686-48fa-b377-de08f647159f" providerId="ADAL" clId="{B7123D21-B2D8-4AC8-9F02-B59C05E8690E}" dt="2023-02-08T08:30:43.612" v="89" actId="47"/>
        <pc:sldMkLst>
          <pc:docMk/>
          <pc:sldMk cId="2265735666" sldId="2134803547"/>
        </pc:sldMkLst>
      </pc:sldChg>
      <pc:sldChg chg="add del">
        <pc:chgData name="Joseph Ma" userId="c0e2e032-9686-48fa-b377-de08f647159f" providerId="ADAL" clId="{B7123D21-B2D8-4AC8-9F02-B59C05E8690E}" dt="2023-02-08T08:31:13.647" v="94" actId="47"/>
        <pc:sldMkLst>
          <pc:docMk/>
          <pc:sldMk cId="1496270770" sldId="2134803548"/>
        </pc:sldMkLst>
      </pc:sldChg>
      <pc:sldChg chg="add">
        <pc:chgData name="Joseph Ma" userId="c0e2e032-9686-48fa-b377-de08f647159f" providerId="ADAL" clId="{B7123D21-B2D8-4AC8-9F02-B59C05E8690E}" dt="2023-02-02T18:10:04.225" v="17"/>
        <pc:sldMkLst>
          <pc:docMk/>
          <pc:sldMk cId="3809702971" sldId="2134805005"/>
        </pc:sldMkLst>
      </pc:sldChg>
      <pc:sldChg chg="del">
        <pc:chgData name="Joseph Ma" userId="c0e2e032-9686-48fa-b377-de08f647159f" providerId="ADAL" clId="{B7123D21-B2D8-4AC8-9F02-B59C05E8690E}" dt="2023-02-02T18:09:59.346" v="16" actId="2696"/>
        <pc:sldMkLst>
          <pc:docMk/>
          <pc:sldMk cId="3887460588" sldId="2134805005"/>
        </pc:sldMkLst>
      </pc:sldChg>
      <pc:sldChg chg="modSp mod">
        <pc:chgData name="Joseph Ma" userId="c0e2e032-9686-48fa-b377-de08f647159f" providerId="ADAL" clId="{B7123D21-B2D8-4AC8-9F02-B59C05E8690E}" dt="2023-02-03T01:52:29.026" v="80" actId="20577"/>
        <pc:sldMkLst>
          <pc:docMk/>
          <pc:sldMk cId="713288064" sldId="2134805010"/>
        </pc:sldMkLst>
        <pc:spChg chg="mod">
          <ac:chgData name="Joseph Ma" userId="c0e2e032-9686-48fa-b377-de08f647159f" providerId="ADAL" clId="{B7123D21-B2D8-4AC8-9F02-B59C05E8690E}" dt="2023-02-03T01:52:29.026" v="80" actId="20577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Joseph Ma" userId="c0e2e032-9686-48fa-b377-de08f647159f" providerId="ADAL" clId="{B7123D21-B2D8-4AC8-9F02-B59C05E8690E}" dt="2023-02-02T18:10:13.031" v="18" actId="2696"/>
        <pc:sldMkLst>
          <pc:docMk/>
          <pc:sldMk cId="838071589" sldId="2134805016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2463291312" sldId="2134805016"/>
        </pc:sldMkLst>
      </pc:sldChg>
      <pc:sldChg chg="del">
        <pc:chgData name="Joseph Ma" userId="c0e2e032-9686-48fa-b377-de08f647159f" providerId="ADAL" clId="{B7123D21-B2D8-4AC8-9F02-B59C05E8690E}" dt="2023-02-02T18:02:57.728" v="14" actId="47"/>
        <pc:sldMkLst>
          <pc:docMk/>
          <pc:sldMk cId="1137958738" sldId="2134805017"/>
        </pc:sldMkLst>
      </pc:sldChg>
      <pc:sldChg chg="del">
        <pc:chgData name="Joseph Ma" userId="c0e2e032-9686-48fa-b377-de08f647159f" providerId="ADAL" clId="{B7123D21-B2D8-4AC8-9F02-B59C05E8690E}" dt="2023-02-17T07:36:58.192" v="97" actId="2696"/>
        <pc:sldMkLst>
          <pc:docMk/>
          <pc:sldMk cId="1579755356" sldId="2134805018"/>
        </pc:sldMkLst>
      </pc:sldChg>
      <pc:sldChg chg="del">
        <pc:chgData name="Joseph Ma" userId="c0e2e032-9686-48fa-b377-de08f647159f" providerId="ADAL" clId="{B7123D21-B2D8-4AC8-9F02-B59C05E8690E}" dt="2023-02-02T18:02:32.456" v="12" actId="2696"/>
        <pc:sldMkLst>
          <pc:docMk/>
          <pc:sldMk cId="679649254" sldId="2134805020"/>
        </pc:sldMkLst>
      </pc:sldChg>
      <pc:sldChg chg="modSp add mod ord">
        <pc:chgData name="Joseph Ma" userId="c0e2e032-9686-48fa-b377-de08f647159f" providerId="ADAL" clId="{B7123D21-B2D8-4AC8-9F02-B59C05E8690E}" dt="2023-02-02T18:11:19.793" v="37" actId="20577"/>
        <pc:sldMkLst>
          <pc:docMk/>
          <pc:sldMk cId="3983334237" sldId="2134805020"/>
        </pc:sldMkLst>
        <pc:spChg chg="mod">
          <ac:chgData name="Joseph Ma" userId="c0e2e032-9686-48fa-b377-de08f647159f" providerId="ADAL" clId="{B7123D21-B2D8-4AC8-9F02-B59C05E8690E}" dt="2023-02-02T18:11:19.793" v="37" actId="20577"/>
          <ac:spMkLst>
            <pc:docMk/>
            <pc:sldMk cId="3983334237" sldId="2134805020"/>
            <ac:spMk id="4" creationId="{685DF1CF-EE94-8F46-9F97-597FA053F55D}"/>
          </ac:spMkLst>
        </pc:spChg>
      </pc:sldChg>
      <pc:sldChg chg="ord">
        <pc:chgData name="Joseph Ma" userId="c0e2e032-9686-48fa-b377-de08f647159f" providerId="ADAL" clId="{B7123D21-B2D8-4AC8-9F02-B59C05E8690E}" dt="2023-02-02T18:11:45.592" v="39"/>
        <pc:sldMkLst>
          <pc:docMk/>
          <pc:sldMk cId="3785387955" sldId="2134805022"/>
        </pc:sldMkLst>
      </pc:sldChg>
      <pc:sldChg chg="add del">
        <pc:chgData name="Joseph Ma" userId="c0e2e032-9686-48fa-b377-de08f647159f" providerId="ADAL" clId="{B7123D21-B2D8-4AC8-9F02-B59C05E8690E}" dt="2023-02-02T18:01:47.625" v="9" actId="2696"/>
        <pc:sldMkLst>
          <pc:docMk/>
          <pc:sldMk cId="3027538781" sldId="2134805027"/>
        </pc:sldMkLst>
      </pc:sldChg>
      <pc:sldChg chg="add del ord">
        <pc:chgData name="Joseph Ma" userId="c0e2e032-9686-48fa-b377-de08f647159f" providerId="ADAL" clId="{B7123D21-B2D8-4AC8-9F02-B59C05E8690E}" dt="2023-02-02T18:19:19.763" v="64" actId="47"/>
        <pc:sldMkLst>
          <pc:docMk/>
          <pc:sldMk cId="3156558587" sldId="2134805027"/>
        </pc:sldMkLst>
      </pc:sldChg>
      <pc:sldChg chg="add del">
        <pc:chgData name="Joseph Ma" userId="c0e2e032-9686-48fa-b377-de08f647159f" providerId="ADAL" clId="{B7123D21-B2D8-4AC8-9F02-B59C05E8690E}" dt="2023-02-02T18:12:30.450" v="42" actId="2696"/>
        <pc:sldMkLst>
          <pc:docMk/>
          <pc:sldMk cId="3713866516" sldId="2134805027"/>
        </pc:sldMkLst>
      </pc:sldChg>
      <pc:sldChg chg="addSp delSp modSp add mod">
        <pc:chgData name="Joseph Ma" userId="c0e2e032-9686-48fa-b377-de08f647159f" providerId="ADAL" clId="{B7123D21-B2D8-4AC8-9F02-B59C05E8690E}" dt="2023-02-02T18:16:32.088" v="63" actId="1076"/>
        <pc:sldMkLst>
          <pc:docMk/>
          <pc:sldMk cId="344623719" sldId="2134805028"/>
        </pc:sldMkLst>
        <pc:spChg chg="del">
          <ac:chgData name="Joseph Ma" userId="c0e2e032-9686-48fa-b377-de08f647159f" providerId="ADAL" clId="{B7123D21-B2D8-4AC8-9F02-B59C05E8690E}" dt="2023-02-02T18:14:23.085" v="50" actId="478"/>
          <ac:spMkLst>
            <pc:docMk/>
            <pc:sldMk cId="344623719" sldId="2134805028"/>
            <ac:spMk id="4" creationId="{1D08D361-D5AF-8347-8337-9955F10A06C9}"/>
          </ac:spMkLst>
        </pc:spChg>
        <pc:spChg chg="add del mod">
          <ac:chgData name="Joseph Ma" userId="c0e2e032-9686-48fa-b377-de08f647159f" providerId="ADAL" clId="{B7123D21-B2D8-4AC8-9F02-B59C05E8690E}" dt="2023-02-02T18:14:25.696" v="51" actId="478"/>
          <ac:spMkLst>
            <pc:docMk/>
            <pc:sldMk cId="344623719" sldId="2134805028"/>
            <ac:spMk id="5" creationId="{4B0FA514-B9C1-91A5-5D75-91C9602E069B}"/>
          </ac:spMkLst>
        </pc:spChg>
        <pc:graphicFrameChg chg="add mod">
          <ac:chgData name="Joseph Ma" userId="c0e2e032-9686-48fa-b377-de08f647159f" providerId="ADAL" clId="{B7123D21-B2D8-4AC8-9F02-B59C05E8690E}" dt="2023-02-02T18:16:32.088" v="63" actId="1076"/>
          <ac:graphicFrameMkLst>
            <pc:docMk/>
            <pc:sldMk cId="344623719" sldId="2134805028"/>
            <ac:graphicFrameMk id="8" creationId="{0BADEE76-757A-65D6-8ACD-75949747C3AC}"/>
          </ac:graphicFrameMkLst>
        </pc:graphicFrameChg>
        <pc:picChg chg="add mod">
          <ac:chgData name="Joseph Ma" userId="c0e2e032-9686-48fa-b377-de08f647159f" providerId="ADAL" clId="{B7123D21-B2D8-4AC8-9F02-B59C05E8690E}" dt="2023-02-02T18:16:29.429" v="62" actId="1076"/>
          <ac:picMkLst>
            <pc:docMk/>
            <pc:sldMk cId="344623719" sldId="2134805028"/>
            <ac:picMk id="7" creationId="{27B62BE8-5AB5-C2D2-FBC6-33C514CA3731}"/>
          </ac:picMkLst>
        </pc:picChg>
      </pc:sldChg>
      <pc:sldChg chg="new del">
        <pc:chgData name="Joseph Ma" userId="c0e2e032-9686-48fa-b377-de08f647159f" providerId="ADAL" clId="{B7123D21-B2D8-4AC8-9F02-B59C05E8690E}" dt="2023-02-02T18:14:15.541" v="48" actId="680"/>
        <pc:sldMkLst>
          <pc:docMk/>
          <pc:sldMk cId="2579582618" sldId="2134805028"/>
        </pc:sldMkLst>
      </pc:sldChg>
      <pc:sldChg chg="add del">
        <pc:chgData name="Joseph Ma" userId="c0e2e032-9686-48fa-b377-de08f647159f" providerId="ADAL" clId="{B7123D21-B2D8-4AC8-9F02-B59C05E8690E}" dt="2023-02-02T18:14:27.576" v="53"/>
        <pc:sldMkLst>
          <pc:docMk/>
          <pc:sldMk cId="1547184606" sldId="2134805029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1652818072" sldId="2147470786"/>
        </pc:sldMkLst>
      </pc:sldChg>
      <pc:sldChg chg="add">
        <pc:chgData name="Joseph Ma" userId="c0e2e032-9686-48fa-b377-de08f647159f" providerId="ADAL" clId="{B7123D21-B2D8-4AC8-9F02-B59C05E8690E}" dt="2023-02-08T08:31:04.543" v="92"/>
        <pc:sldMkLst>
          <pc:docMk/>
          <pc:sldMk cId="2134118240" sldId="2147470800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3902344832" sldId="2147470811"/>
        </pc:sldMkLst>
      </pc:sldChg>
      <pc:sldChg chg="add">
        <pc:chgData name="Joseph Ma" userId="c0e2e032-9686-48fa-b377-de08f647159f" providerId="ADAL" clId="{B7123D21-B2D8-4AC8-9F02-B59C05E8690E}" dt="2023-02-08T08:31:36.582" v="95"/>
        <pc:sldMkLst>
          <pc:docMk/>
          <pc:sldMk cId="3610611301" sldId="2147470820"/>
        </pc:sldMkLst>
      </pc:sldChg>
      <pc:sldChg chg="add">
        <pc:chgData name="Joseph Ma" userId="c0e2e032-9686-48fa-b377-de08f647159f" providerId="ADAL" clId="{B7123D21-B2D8-4AC8-9F02-B59C05E8690E}" dt="2023-02-08T08:32:19.763" v="96"/>
        <pc:sldMkLst>
          <pc:docMk/>
          <pc:sldMk cId="3131699069" sldId="2147470821"/>
        </pc:sldMkLst>
      </pc:sldChg>
    </pc:docChg>
  </pc:docChgLst>
  <pc:docChgLst>
    <pc:chgData name="Gang Liu" userId="c4dd85b7-3634-4bda-801b-46e8dbbd0b49" providerId="ADAL" clId="{6A8D2F46-E341-4F51-BA16-EB5762B27F0A}"/>
    <pc:docChg chg="modSld sldOrd">
      <pc:chgData name="Gang Liu" userId="c4dd85b7-3634-4bda-801b-46e8dbbd0b49" providerId="ADAL" clId="{6A8D2F46-E341-4F51-BA16-EB5762B27F0A}" dt="2023-02-18T02:03:12.743" v="1"/>
      <pc:docMkLst>
        <pc:docMk/>
      </pc:docMkLst>
      <pc:sldChg chg="ord">
        <pc:chgData name="Gang Liu" userId="c4dd85b7-3634-4bda-801b-46e8dbbd0b49" providerId="ADAL" clId="{6A8D2F46-E341-4F51-BA16-EB5762B27F0A}" dt="2023-02-18T02:03:12.743" v="1"/>
        <pc:sldMkLst>
          <pc:docMk/>
          <pc:sldMk cId="3131699069" sldId="2147470821"/>
        </pc:sldMkLst>
      </pc:sldChg>
    </pc:docChg>
  </pc:docChgLst>
  <pc:docChgLst>
    <pc:chgData name="Joseph Ma" userId="c0e2e032-9686-48fa-b377-de08f647159f" providerId="ADAL" clId="{C52B0BD8-EA9D-4ADF-97B3-B8E9332CFC60}"/>
    <pc:docChg chg="modSld sldOrd">
      <pc:chgData name="Joseph Ma" userId="c0e2e032-9686-48fa-b377-de08f647159f" providerId="ADAL" clId="{C52B0BD8-EA9D-4ADF-97B3-B8E9332CFC60}" dt="2022-11-03T11:59:20.840" v="2"/>
      <pc:docMkLst>
        <pc:docMk/>
      </pc:docMkLst>
      <pc:sldChg chg="modSp mod">
        <pc:chgData name="Joseph Ma" userId="c0e2e032-9686-48fa-b377-de08f647159f" providerId="ADAL" clId="{C52B0BD8-EA9D-4ADF-97B3-B8E9332CFC60}" dt="2022-11-03T11:59:12.323" v="0"/>
        <pc:sldMkLst>
          <pc:docMk/>
          <pc:sldMk cId="713288064" sldId="2134805010"/>
        </pc:sldMkLst>
        <pc:spChg chg="mod">
          <ac:chgData name="Joseph Ma" userId="c0e2e032-9686-48fa-b377-de08f647159f" providerId="ADAL" clId="{C52B0BD8-EA9D-4ADF-97B3-B8E9332CFC60}" dt="2022-11-03T11:59:12.323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ord">
        <pc:chgData name="Joseph Ma" userId="c0e2e032-9686-48fa-b377-de08f647159f" providerId="ADAL" clId="{C52B0BD8-EA9D-4ADF-97B3-B8E9332CFC60}" dt="2022-11-03T11:59:20.840" v="2"/>
        <pc:sldMkLst>
          <pc:docMk/>
          <pc:sldMk cId="2672749860" sldId="2134805014"/>
        </pc:sldMkLst>
      </pc:sldChg>
    </pc:docChg>
  </pc:docChgLst>
  <pc:docChgLst>
    <pc:chgData name="Gang Liu" userId="c4dd85b7-3634-4bda-801b-46e8dbbd0b49" providerId="ADAL" clId="{8FC5F3BC-109C-474A-8400-991F68EB9C9E}"/>
    <pc:docChg chg="undo redo custSel addSld delSld modSld sldOrd modShowInfo">
      <pc:chgData name="Gang Liu" userId="c4dd85b7-3634-4bda-801b-46e8dbbd0b49" providerId="ADAL" clId="{8FC5F3BC-109C-474A-8400-991F68EB9C9E}" dt="2023-02-24T05:18:10.805" v="1189" actId="1076"/>
      <pc:docMkLst>
        <pc:docMk/>
      </pc:docMkLst>
      <pc:sldChg chg="addSp delSp modSp add mod">
        <pc:chgData name="Gang Liu" userId="c4dd85b7-3634-4bda-801b-46e8dbbd0b49" providerId="ADAL" clId="{8FC5F3BC-109C-474A-8400-991F68EB9C9E}" dt="2023-02-24T04:39:34.264" v="445" actId="20577"/>
        <pc:sldMkLst>
          <pc:docMk/>
          <pc:sldMk cId="2159283006" sldId="262"/>
        </pc:sldMkLst>
        <pc:spChg chg="mod">
          <ac:chgData name="Gang Liu" userId="c4dd85b7-3634-4bda-801b-46e8dbbd0b49" providerId="ADAL" clId="{8FC5F3BC-109C-474A-8400-991F68EB9C9E}" dt="2023-02-24T04:39:34.264" v="445" actId="20577"/>
          <ac:spMkLst>
            <pc:docMk/>
            <pc:sldMk cId="2159283006" sldId="262"/>
            <ac:spMk id="2" creationId="{6FF084A3-99D6-4DF8-B04A-2075AD31B3E0}"/>
          </ac:spMkLst>
        </pc:spChg>
        <pc:spChg chg="del">
          <ac:chgData name="Gang Liu" userId="c4dd85b7-3634-4bda-801b-46e8dbbd0b49" providerId="ADAL" clId="{8FC5F3BC-109C-474A-8400-991F68EB9C9E}" dt="2023-02-24T04:35:21.256" v="148" actId="478"/>
          <ac:spMkLst>
            <pc:docMk/>
            <pc:sldMk cId="2159283006" sldId="262"/>
            <ac:spMk id="3" creationId="{EB187958-ED21-4427-8011-89992117BFEB}"/>
          </ac:spMkLst>
        </pc:spChg>
        <pc:spChg chg="add del mod">
          <ac:chgData name="Gang Liu" userId="c4dd85b7-3634-4bda-801b-46e8dbbd0b49" providerId="ADAL" clId="{8FC5F3BC-109C-474A-8400-991F68EB9C9E}" dt="2023-02-24T04:35:23.851" v="149" actId="478"/>
          <ac:spMkLst>
            <pc:docMk/>
            <pc:sldMk cId="2159283006" sldId="262"/>
            <ac:spMk id="5" creationId="{97437841-DAC3-7C80-B4F5-DFAB75220D8F}"/>
          </ac:spMkLst>
        </pc:spChg>
      </pc:sldChg>
      <pc:sldChg chg="addSp delSp modSp add mod delAnim">
        <pc:chgData name="Gang Liu" userId="c4dd85b7-3634-4bda-801b-46e8dbbd0b49" providerId="ADAL" clId="{8FC5F3BC-109C-474A-8400-991F68EB9C9E}" dt="2023-02-24T05:04:47.496" v="896" actId="1076"/>
        <pc:sldMkLst>
          <pc:docMk/>
          <pc:sldMk cId="889671449" sldId="484"/>
        </pc:sldMkLst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39" creationId="{7BA7A840-284D-C7F8-A826-15C9A00F39CC}"/>
          </ac:spMkLst>
        </pc:spChg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40" creationId="{E4D0AA05-B332-9099-6159-56275538C5A2}"/>
          </ac:spMkLst>
        </pc:spChg>
        <pc:picChg chg="add mod">
          <ac:chgData name="Gang Liu" userId="c4dd85b7-3634-4bda-801b-46e8dbbd0b49" providerId="ADAL" clId="{8FC5F3BC-109C-474A-8400-991F68EB9C9E}" dt="2023-02-24T05:04:47.496" v="896" actId="1076"/>
          <ac:picMkLst>
            <pc:docMk/>
            <pc:sldMk cId="889671449" sldId="484"/>
            <ac:picMk id="2" creationId="{D3CEC9F3-88C5-0F54-B461-FCB89FDF54E0}"/>
          </ac:picMkLst>
        </pc:picChg>
        <pc:picChg chg="del">
          <ac:chgData name="Gang Liu" userId="c4dd85b7-3634-4bda-801b-46e8dbbd0b49" providerId="ADAL" clId="{8FC5F3BC-109C-474A-8400-991F68EB9C9E}" dt="2023-02-24T05:04:42.968" v="894" actId="478"/>
          <ac:picMkLst>
            <pc:docMk/>
            <pc:sldMk cId="889671449" sldId="484"/>
            <ac:picMk id="10" creationId="{A56339C8-D664-2D9A-6387-E413AEE4494B}"/>
          </ac:picMkLst>
        </pc:pic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87" creationId="{2DA3651C-36C4-076E-09BB-05FC253420F6}"/>
          </ac:cxnSpMkLst>
        </pc:cxn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95" creationId="{7EE189F1-9AC7-6DC4-CFDE-E92845E494EE}"/>
          </ac:cxnSpMkLst>
        </pc:cxnChg>
      </pc:sldChg>
      <pc:sldChg chg="modSp add mod modAnim">
        <pc:chgData name="Gang Liu" userId="c4dd85b7-3634-4bda-801b-46e8dbbd0b49" providerId="ADAL" clId="{8FC5F3BC-109C-474A-8400-991F68EB9C9E}" dt="2023-02-24T05:06:24.616" v="908" actId="1037"/>
        <pc:sldMkLst>
          <pc:docMk/>
          <pc:sldMk cId="1840217378" sldId="485"/>
        </pc:sldMkLst>
        <pc:spChg chg="mod">
          <ac:chgData name="Gang Liu" userId="c4dd85b7-3634-4bda-801b-46e8dbbd0b49" providerId="ADAL" clId="{8FC5F3BC-109C-474A-8400-991F68EB9C9E}" dt="2023-02-24T05:06:21.218" v="907" actId="1076"/>
          <ac:spMkLst>
            <pc:docMk/>
            <pc:sldMk cId="1840217378" sldId="485"/>
            <ac:spMk id="114" creationId="{EC7F045D-0EF2-8CF4-B7ED-216164BEA940}"/>
          </ac:spMkLst>
        </pc:spChg>
        <pc:spChg chg="mod">
          <ac:chgData name="Gang Liu" userId="c4dd85b7-3634-4bda-801b-46e8dbbd0b49" providerId="ADAL" clId="{8FC5F3BC-109C-474A-8400-991F68EB9C9E}" dt="2023-02-24T05:06:24.616" v="908" actId="1037"/>
          <ac:spMkLst>
            <pc:docMk/>
            <pc:sldMk cId="1840217378" sldId="485"/>
            <ac:spMk id="115" creationId="{038B24A1-0C0F-57E8-3588-68940DC9C1E3}"/>
          </ac:spMkLst>
        </pc:spChg>
        <pc:spChg chg="mod">
          <ac:chgData name="Gang Liu" userId="c4dd85b7-3634-4bda-801b-46e8dbbd0b49" providerId="ADAL" clId="{8FC5F3BC-109C-474A-8400-991F68EB9C9E}" dt="2023-02-24T04:14:46.971" v="75" actId="207"/>
          <ac:spMkLst>
            <pc:docMk/>
            <pc:sldMk cId="1840217378" sldId="485"/>
            <ac:spMk id="155" creationId="{FEEAF8D6-67EC-7ECD-3571-78B00F349325}"/>
          </ac:spMkLst>
        </pc:spChg>
        <pc:cxnChg chg="mod">
          <ac:chgData name="Gang Liu" userId="c4dd85b7-3634-4bda-801b-46e8dbbd0b49" providerId="ADAL" clId="{8FC5F3BC-109C-474A-8400-991F68EB9C9E}" dt="2023-02-24T05:05:17.504" v="897" actId="10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modSp add mod">
        <pc:chgData name="Gang Liu" userId="c4dd85b7-3634-4bda-801b-46e8dbbd0b49" providerId="ADAL" clId="{8FC5F3BC-109C-474A-8400-991F68EB9C9E}" dt="2023-02-24T05:07:10.920" v="912" actId="113"/>
        <pc:sldMkLst>
          <pc:docMk/>
          <pc:sldMk cId="2302082457" sldId="486"/>
        </pc:sldMkLst>
        <pc:graphicFrameChg chg="mod modGraphic">
          <ac:chgData name="Gang Liu" userId="c4dd85b7-3634-4bda-801b-46e8dbbd0b49" providerId="ADAL" clId="{8FC5F3BC-109C-474A-8400-991F68EB9C9E}" dt="2023-02-24T05:07:10.920" v="912" actId="113"/>
          <ac:graphicFrameMkLst>
            <pc:docMk/>
            <pc:sldMk cId="2302082457" sldId="486"/>
            <ac:graphicFrameMk id="2" creationId="{BCFEBB2A-7D72-E411-39FD-7B6B3B733B6D}"/>
          </ac:graphicFrameMkLst>
        </pc:graphicFrameChg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3466289943" sldId="487"/>
        </pc:sldMkLst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401462220" sldId="488"/>
        </pc:sldMkLst>
      </pc:sldChg>
      <pc:sldChg chg="del">
        <pc:chgData name="Gang Liu" userId="c4dd85b7-3634-4bda-801b-46e8dbbd0b49" providerId="ADAL" clId="{8FC5F3BC-109C-474A-8400-991F68EB9C9E}" dt="2023-02-24T03:59:35.905" v="37" actId="2696"/>
        <pc:sldMkLst>
          <pc:docMk/>
          <pc:sldMk cId="2240652463" sldId="3211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96345754" sldId="207613685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571169296" sldId="2076136859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881529199" sldId="2076136860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8FC5F3BC-109C-474A-8400-991F68EB9C9E}" dt="2023-02-24T04:00:06.388" v="39" actId="2696"/>
        <pc:sldMkLst>
          <pc:docMk/>
          <pc:sldMk cId="3383972191" sldId="2076136948"/>
        </pc:sldMkLst>
      </pc:sldChg>
      <pc:sldChg chg="del ord">
        <pc:chgData name="Gang Liu" userId="c4dd85b7-3634-4bda-801b-46e8dbbd0b49" providerId="ADAL" clId="{8FC5F3BC-109C-474A-8400-991F68EB9C9E}" dt="2023-02-24T04:06:14.406" v="42" actId="2696"/>
        <pc:sldMkLst>
          <pc:docMk/>
          <pc:sldMk cId="2733881819" sldId="2076136949"/>
        </pc:sldMkLst>
      </pc:sldChg>
      <pc:sldChg chg="add">
        <pc:chgData name="Gang Liu" userId="c4dd85b7-3634-4bda-801b-46e8dbbd0b49" providerId="ADAL" clId="{8FC5F3BC-109C-474A-8400-991F68EB9C9E}" dt="2023-02-24T04:12:39.252" v="65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8FC5F3BC-109C-474A-8400-991F68EB9C9E}" dt="2023-02-24T03:57:55.519" v="36" actId="2696"/>
        <pc:sldMkLst>
          <pc:docMk/>
          <pc:sldMk cId="3532565907" sldId="2076137593"/>
        </pc:sldMkLst>
      </pc:sldChg>
      <pc:sldChg chg="addSp delSp modSp add mod">
        <pc:chgData name="Gang Liu" userId="c4dd85b7-3634-4bda-801b-46e8dbbd0b49" providerId="ADAL" clId="{8FC5F3BC-109C-474A-8400-991F68EB9C9E}" dt="2023-02-24T04:28:52.386" v="144" actId="478"/>
        <pc:sldMkLst>
          <pc:docMk/>
          <pc:sldMk cId="3803288117" sldId="2076137970"/>
        </pc:sldMkLst>
        <pc:spChg chg="mod">
          <ac:chgData name="Gang Liu" userId="c4dd85b7-3634-4bda-801b-46e8dbbd0b49" providerId="ADAL" clId="{8FC5F3BC-109C-474A-8400-991F68EB9C9E}" dt="2023-02-24T04:24:45.698" v="92" actId="20577"/>
          <ac:spMkLst>
            <pc:docMk/>
            <pc:sldMk cId="3803288117" sldId="2076137970"/>
            <ac:spMk id="3" creationId="{E30E9BBA-F210-7C43-AE8D-760F84229829}"/>
          </ac:spMkLst>
        </pc:spChg>
        <pc:spChg chg="mod">
          <ac:chgData name="Gang Liu" userId="c4dd85b7-3634-4bda-801b-46e8dbbd0b49" providerId="ADAL" clId="{8FC5F3BC-109C-474A-8400-991F68EB9C9E}" dt="2023-02-24T04:25:09.989" v="94" actId="20577"/>
          <ac:spMkLst>
            <pc:docMk/>
            <pc:sldMk cId="3803288117" sldId="2076137970"/>
            <ac:spMk id="7" creationId="{0583BF08-5DE6-F746-8215-1E2B3589DFE0}"/>
          </ac:spMkLst>
        </pc:spChg>
        <pc:spChg chg="mod">
          <ac:chgData name="Gang Liu" userId="c4dd85b7-3634-4bda-801b-46e8dbbd0b49" providerId="ADAL" clId="{8FC5F3BC-109C-474A-8400-991F68EB9C9E}" dt="2023-02-24T04:25:10.769" v="95" actId="20577"/>
          <ac:spMkLst>
            <pc:docMk/>
            <pc:sldMk cId="3803288117" sldId="2076137970"/>
            <ac:spMk id="10" creationId="{BCD1866F-3BAB-E746-B0F8-9879C31C548A}"/>
          </ac:spMkLst>
        </pc:spChg>
        <pc:spChg chg="mod">
          <ac:chgData name="Gang Liu" userId="c4dd85b7-3634-4bda-801b-46e8dbbd0b49" providerId="ADAL" clId="{8FC5F3BC-109C-474A-8400-991F68EB9C9E}" dt="2023-02-24T04:25:13.340" v="96" actId="20577"/>
          <ac:spMkLst>
            <pc:docMk/>
            <pc:sldMk cId="3803288117" sldId="2076137970"/>
            <ac:spMk id="13" creationId="{73235D54-B34B-1944-884F-3C0592AB5DE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20" creationId="{9F234A0C-B1A6-0145-8C5B-3FC86B9FBF9C}"/>
          </ac:spMkLst>
        </pc:spChg>
        <pc:spChg chg="add mod">
          <ac:chgData name="Gang Liu" userId="c4dd85b7-3634-4bda-801b-46e8dbbd0b49" providerId="ADAL" clId="{8FC5F3BC-109C-474A-8400-991F68EB9C9E}" dt="2023-02-24T04:27:20.634" v="136" actId="208"/>
          <ac:spMkLst>
            <pc:docMk/>
            <pc:sldMk cId="3803288117" sldId="2076137970"/>
            <ac:spMk id="25" creationId="{481558F9-CD3C-5006-B8B9-1D992913636E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37" creationId="{92CD7221-3707-1540-A104-7CB6B468823A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45" creationId="{DD3418DE-E9FD-DE4A-965D-2201FA06C705}"/>
          </ac:spMkLst>
        </pc:spChg>
        <pc:spChg chg="mod">
          <ac:chgData name="Gang Liu" userId="c4dd85b7-3634-4bda-801b-46e8dbbd0b49" providerId="ADAL" clId="{8FC5F3BC-109C-474A-8400-991F68EB9C9E}" dt="2023-02-24T04:26:27.357" v="124" actId="20577"/>
          <ac:spMkLst>
            <pc:docMk/>
            <pc:sldMk cId="3803288117" sldId="2076137970"/>
            <ac:spMk id="49" creationId="{C86E1BA9-A201-104E-AB1E-A4B299DF7667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63" creationId="{7A88FCEE-653B-8F45-9007-6376F41554D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2" creationId="{ABB6BA38-7E1C-4D43-B0DB-E723C63F86C8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4" creationId="{452077AD-3261-B945-B4E9-56E399A61772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6" creationId="{0A3DC630-3932-D948-BEAF-9C971318E8F9}"/>
          </ac:spMkLst>
        </pc:spChg>
        <pc:picChg chg="add mod">
          <ac:chgData name="Gang Liu" userId="c4dd85b7-3634-4bda-801b-46e8dbbd0b49" providerId="ADAL" clId="{8FC5F3BC-109C-474A-8400-991F68EB9C9E}" dt="2023-02-24T04:25:26.090" v="99" actId="1076"/>
          <ac:picMkLst>
            <pc:docMk/>
            <pc:sldMk cId="3803288117" sldId="2076137970"/>
            <ac:picMk id="2" creationId="{05A05EB7-23E8-7894-6D4F-D53E4657F0E1}"/>
          </ac:picMkLst>
        </pc:picChg>
        <pc:picChg chg="add del mod">
          <ac:chgData name="Gang Liu" userId="c4dd85b7-3634-4bda-801b-46e8dbbd0b49" providerId="ADAL" clId="{8FC5F3BC-109C-474A-8400-991F68EB9C9E}" dt="2023-02-24T04:25:37.572" v="102" actId="478"/>
          <ac:picMkLst>
            <pc:docMk/>
            <pc:sldMk cId="3803288117" sldId="2076137970"/>
            <ac:picMk id="4" creationId="{44D52BE1-3E98-2867-392D-13B30C3F7AED}"/>
          </ac:picMkLst>
        </pc:picChg>
        <pc:picChg chg="del mod">
          <ac:chgData name="Gang Liu" userId="c4dd85b7-3634-4bda-801b-46e8dbbd0b49" providerId="ADAL" clId="{8FC5F3BC-109C-474A-8400-991F68EB9C9E}" dt="2023-02-24T04:25:22.730" v="97" actId="478"/>
          <ac:picMkLst>
            <pc:docMk/>
            <pc:sldMk cId="3803288117" sldId="2076137970"/>
            <ac:picMk id="6" creationId="{26FC2DE7-B5AE-6A40-8D2D-58516DA8D106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" creationId="{EF3AC17B-ECE8-BC42-A3BA-B4142548EB2E}"/>
          </ac:picMkLst>
        </pc:picChg>
        <pc:picChg chg="del mod">
          <ac:chgData name="Gang Liu" userId="c4dd85b7-3634-4bda-801b-46e8dbbd0b49" providerId="ADAL" clId="{8FC5F3BC-109C-474A-8400-991F68EB9C9E}" dt="2023-02-24T04:25:51.293" v="105" actId="478"/>
          <ac:picMkLst>
            <pc:docMk/>
            <pc:sldMk cId="3803288117" sldId="2076137970"/>
            <ac:picMk id="9" creationId="{A7544EEA-C257-6048-AE69-6766540A198E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1" creationId="{65A1FB09-369B-2B43-815B-B4A1849323CB}"/>
          </ac:picMkLst>
        </pc:picChg>
        <pc:picChg chg="del mod">
          <ac:chgData name="Gang Liu" userId="c4dd85b7-3634-4bda-801b-46e8dbbd0b49" providerId="ADAL" clId="{8FC5F3BC-109C-474A-8400-991F68EB9C9E}" dt="2023-02-24T04:25:55.923" v="108" actId="478"/>
          <ac:picMkLst>
            <pc:docMk/>
            <pc:sldMk cId="3803288117" sldId="2076137970"/>
            <ac:picMk id="12" creationId="{F3C9E020-8F1B-8B49-8D73-2B34A051D6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4" creationId="{3B9A7059-6591-8F40-840A-BADF31CE7D37}"/>
          </ac:picMkLst>
        </pc:picChg>
        <pc:picChg chg="add mod">
          <ac:chgData name="Gang Liu" userId="c4dd85b7-3634-4bda-801b-46e8dbbd0b49" providerId="ADAL" clId="{8FC5F3BC-109C-474A-8400-991F68EB9C9E}" dt="2023-02-24T04:25:41.352" v="104" actId="1076"/>
          <ac:picMkLst>
            <pc:docMk/>
            <pc:sldMk cId="3803288117" sldId="2076137970"/>
            <ac:picMk id="15" creationId="{B1220849-2D26-4331-31B0-016CA953077B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16" creationId="{1A7D9503-34E4-53B5-D2BB-AD428D0381F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1" creationId="{CAE8E424-65C9-1D45-BF57-163263CD61B3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22" creationId="{044786FE-A3C4-3BD4-D629-A44D49F55E48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3" creationId="{3955AA3B-BFF6-E9D3-6670-B75405070436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4" creationId="{456010E5-F3F5-D303-8448-5F2B6CDC7BB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8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27:40.274" v="140" actId="1037"/>
          <ac:picMkLst>
            <pc:docMk/>
            <pc:sldMk cId="3803288117" sldId="2076137970"/>
            <ac:picMk id="29" creationId="{572523FA-A9D0-5D5B-0DF6-C39CA72D4E7C}"/>
          </ac:picMkLst>
        </pc:picChg>
        <pc:picChg chg="add del mod">
          <ac:chgData name="Gang Liu" userId="c4dd85b7-3634-4bda-801b-46e8dbbd0b49" providerId="ADAL" clId="{8FC5F3BC-109C-474A-8400-991F68EB9C9E}" dt="2023-02-24T04:28:13.465" v="142"/>
          <ac:picMkLst>
            <pc:docMk/>
            <pc:sldMk cId="3803288117" sldId="2076137970"/>
            <ac:picMk id="30" creationId="{533AB21C-2D97-4172-461C-1661B007DB0F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2" creationId="{DE07DBE4-4251-D84B-8BBC-C5E6BBFD7B4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3" creationId="{BF488D1A-8003-2D40-B275-4E660D5FE44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4" creationId="{0EE02419-78CA-0C49-9AC9-E8C569AD5F8D}"/>
          </ac:picMkLst>
        </pc:picChg>
        <pc:picChg chg="del">
          <ac:chgData name="Gang Liu" userId="c4dd85b7-3634-4bda-801b-46e8dbbd0b49" providerId="ADAL" clId="{8FC5F3BC-109C-474A-8400-991F68EB9C9E}" dt="2023-02-24T04:28:52.386" v="144" actId="478"/>
          <ac:picMkLst>
            <pc:docMk/>
            <pc:sldMk cId="3803288117" sldId="2076137970"/>
            <ac:picMk id="48" creationId="{4867AFF0-5D4F-413A-B102-B39EA4303A3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1" creationId="{F13D9292-DEF3-2947-A474-D74906499E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3" creationId="{C6DFC983-D057-CC43-9220-FEA25B2C6AA9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5" creationId="{33F5E07C-BBF9-C445-A50A-6BD628A47F0C}"/>
          </ac:picMkLst>
        </pc:picChg>
        <pc:picChg chg="mod">
          <ac:chgData name="Gang Liu" userId="c4dd85b7-3634-4bda-801b-46e8dbbd0b49" providerId="ADAL" clId="{8FC5F3BC-109C-474A-8400-991F68EB9C9E}" dt="2023-02-24T04:26:58.103" v="132" actId="1076"/>
          <ac:picMkLst>
            <pc:docMk/>
            <pc:sldMk cId="3803288117" sldId="2076137970"/>
            <ac:picMk id="79" creationId="{E3E0B13D-6A66-084A-BB42-7923E736C9D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0" creationId="{173A03FB-DB01-D54E-AF08-F0793483D50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2" creationId="{D4E3789F-A7F7-1447-9263-587895709647}"/>
          </ac:picMkLst>
        </pc:pic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7" creationId="{2F4BE407-9A84-DD4E-A79B-F9C975F0EEA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8" creationId="{869A50DE-5B5A-6B4C-B237-0B14C4F8453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9" creationId="{0EF2CD28-B7E5-D14C-A5C9-F1E9648A2E9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46" creationId="{6B228795-BA10-3344-A903-39A673C81ED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3" creationId="{DB5B7605-B34E-F946-B2D2-60F73F670AF2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4" creationId="{1F9A09A6-FE73-5D48-AC1A-76D10BEE1E85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5" creationId="{EA4CCE2A-D0AB-ED42-96F6-BF236FB7BF11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7" creationId="{B4F31B7C-CBCD-9B4C-82C7-B44110EF95FE}"/>
          </ac:cxnSpMkLst>
        </pc:cxnChg>
        <pc:cxnChg chg="mod">
          <ac:chgData name="Gang Liu" userId="c4dd85b7-3634-4bda-801b-46e8dbbd0b49" providerId="ADAL" clId="{8FC5F3BC-109C-474A-8400-991F68EB9C9E}" dt="2023-02-24T04:26:58.103" v="132" actId="1076"/>
          <ac:cxnSpMkLst>
            <pc:docMk/>
            <pc:sldMk cId="3803288117" sldId="2076137970"/>
            <ac:cxnSpMk id="91" creationId="{CA18F03E-65AE-8E4D-A94D-6FA25C14EF8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94" creationId="{893BA19C-1BDC-5F48-B7D5-BCF326156678}"/>
          </ac:cxnSpMkLst>
        </pc:cxnChg>
      </pc:sldChg>
      <pc:sldChg chg="add">
        <pc:chgData name="Gang Liu" userId="c4dd85b7-3634-4bda-801b-46e8dbbd0b49" providerId="ADAL" clId="{8FC5F3BC-109C-474A-8400-991F68EB9C9E}" dt="2023-02-24T04:28:17.060" v="143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76949086" sldId="207613812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1907226755" sldId="2076138302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00087548" sldId="2134804995"/>
        </pc:sldMkLst>
      </pc:sldChg>
      <pc:sldChg chg="del">
        <pc:chgData name="Gang Liu" userId="c4dd85b7-3634-4bda-801b-46e8dbbd0b49" providerId="ADAL" clId="{8FC5F3BC-109C-474A-8400-991F68EB9C9E}" dt="2023-02-24T03:28:55.844" v="35" actId="2696"/>
        <pc:sldMkLst>
          <pc:docMk/>
          <pc:sldMk cId="3809702971" sldId="2134805005"/>
        </pc:sldMkLst>
      </pc:sldChg>
      <pc:sldChg chg="del">
        <pc:chgData name="Gang Liu" userId="c4dd85b7-3634-4bda-801b-46e8dbbd0b49" providerId="ADAL" clId="{8FC5F3BC-109C-474A-8400-991F68EB9C9E}" dt="2023-02-24T03:59:46.683" v="38" actId="2696"/>
        <pc:sldMkLst>
          <pc:docMk/>
          <pc:sldMk cId="2333771432" sldId="213480500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228751614" sldId="2134805009"/>
        </pc:sldMkLst>
      </pc:sldChg>
      <pc:sldChg chg="addSp delSp modSp mod">
        <pc:chgData name="Gang Liu" userId="c4dd85b7-3634-4bda-801b-46e8dbbd0b49" providerId="ADAL" clId="{8FC5F3BC-109C-474A-8400-991F68EB9C9E}" dt="2023-02-24T04:44:15.928" v="696" actId="20577"/>
        <pc:sldMkLst>
          <pc:docMk/>
          <pc:sldMk cId="713288064" sldId="2134805010"/>
        </pc:sldMkLst>
        <pc:spChg chg="add del">
          <ac:chgData name="Gang Liu" userId="c4dd85b7-3634-4bda-801b-46e8dbbd0b49" providerId="ADAL" clId="{8FC5F3BC-109C-474A-8400-991F68EB9C9E}" dt="2023-02-24T04:35:00.872" v="146" actId="22"/>
          <ac:spMkLst>
            <pc:docMk/>
            <pc:sldMk cId="713288064" sldId="2134805010"/>
            <ac:spMk id="3" creationId="{A689FCB2-9347-4A81-BC6D-2E09F8C05511}"/>
          </ac:spMkLst>
        </pc:spChg>
        <pc:spChg chg="mod">
          <ac:chgData name="Gang Liu" userId="c4dd85b7-3634-4bda-801b-46e8dbbd0b49" providerId="ADAL" clId="{8FC5F3BC-109C-474A-8400-991F68EB9C9E}" dt="2023-02-24T04:44:15.928" v="696" actId="20577"/>
          <ac:spMkLst>
            <pc:docMk/>
            <pc:sldMk cId="713288064" sldId="2134805010"/>
            <ac:spMk id="5" creationId="{7826B4A3-52EB-5771-217F-C5C48325D56B}"/>
          </ac:spMkLst>
        </pc:spChg>
        <pc:spChg chg="del">
          <ac:chgData name="Gang Liu" userId="c4dd85b7-3634-4bda-801b-46e8dbbd0b49" providerId="ADAL" clId="{8FC5F3BC-109C-474A-8400-991F68EB9C9E}" dt="2023-02-24T03:27:33.366" v="0" actId="478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Gang Liu" userId="c4dd85b7-3634-4bda-801b-46e8dbbd0b49" providerId="ADAL" clId="{8FC5F3BC-109C-474A-8400-991F68EB9C9E}" dt="2023-02-24T04:06:24.010" v="44" actId="2696"/>
        <pc:sldMkLst>
          <pc:docMk/>
          <pc:sldMk cId="2463291312" sldId="213480501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983334237" sldId="2134805020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785387955" sldId="2134805022"/>
        </pc:sldMkLst>
      </pc:sldChg>
      <pc:sldChg chg="del">
        <pc:chgData name="Gang Liu" userId="c4dd85b7-3634-4bda-801b-46e8dbbd0b49" providerId="ADAL" clId="{8FC5F3BC-109C-474A-8400-991F68EB9C9E}" dt="2023-02-24T04:12:37.553" v="64" actId="2696"/>
        <pc:sldMkLst>
          <pc:docMk/>
          <pc:sldMk cId="344623719" sldId="2134805028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65982824" sldId="2147469514"/>
        </pc:sldMkLst>
      </pc:sldChg>
      <pc:sldChg chg="addSp delSp modSp add ord modAnim">
        <pc:chgData name="Gang Liu" userId="c4dd85b7-3634-4bda-801b-46e8dbbd0b49" providerId="ADAL" clId="{8FC5F3BC-109C-474A-8400-991F68EB9C9E}" dt="2023-02-24T04:16:38.987" v="77"/>
        <pc:sldMkLst>
          <pc:docMk/>
          <pc:sldMk cId="1963351178" sldId="2147469519"/>
        </pc:sldMkLst>
        <pc:picChg chg="add del">
          <ac:chgData name="Gang Liu" userId="c4dd85b7-3634-4bda-801b-46e8dbbd0b49" providerId="ADAL" clId="{8FC5F3BC-109C-474A-8400-991F68EB9C9E}" dt="2023-02-24T04:10:21.426" v="50" actId="478"/>
          <ac:picMkLst>
            <pc:docMk/>
            <pc:sldMk cId="1963351178" sldId="2147469519"/>
            <ac:picMk id="17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10:36.989" v="63" actId="1037"/>
          <ac:picMkLst>
            <pc:docMk/>
            <pc:sldMk cId="1963351178" sldId="2147469519"/>
            <ac:picMk id="19" creationId="{36884702-1CEA-4F4E-8913-EE6C46BA8D99}"/>
          </ac:picMkLst>
        </pc:picChg>
      </pc:sldChg>
      <pc:sldChg chg="del">
        <pc:chgData name="Gang Liu" userId="c4dd85b7-3634-4bda-801b-46e8dbbd0b49" providerId="ADAL" clId="{8FC5F3BC-109C-474A-8400-991F68EB9C9E}" dt="2023-02-24T03:28:18.694" v="34" actId="2696"/>
        <pc:sldMkLst>
          <pc:docMk/>
          <pc:sldMk cId="2134118240" sldId="2147470800"/>
        </pc:sldMkLst>
      </pc:sldChg>
      <pc:sldChg chg="ord">
        <pc:chgData name="Gang Liu" userId="c4dd85b7-3634-4bda-801b-46e8dbbd0b49" providerId="ADAL" clId="{8FC5F3BC-109C-474A-8400-991F68EB9C9E}" dt="2023-02-24T04:47:31.404" v="698"/>
        <pc:sldMkLst>
          <pc:docMk/>
          <pc:sldMk cId="3902344832" sldId="2147470811"/>
        </pc:sldMkLst>
      </pc:sldChg>
      <pc:sldChg chg="modSp add mod">
        <pc:chgData name="Gang Liu" userId="c4dd85b7-3634-4bda-801b-46e8dbbd0b49" providerId="ADAL" clId="{8FC5F3BC-109C-474A-8400-991F68EB9C9E}" dt="2023-02-24T04:37:53.121" v="333" actId="1076"/>
        <pc:sldMkLst>
          <pc:docMk/>
          <pc:sldMk cId="3935673457" sldId="2147470822"/>
        </pc:sldMkLst>
        <pc:spChg chg="mod">
          <ac:chgData name="Gang Liu" userId="c4dd85b7-3634-4bda-801b-46e8dbbd0b49" providerId="ADAL" clId="{8FC5F3BC-109C-474A-8400-991F68EB9C9E}" dt="2023-02-24T04:37:53.121" v="333" actId="1076"/>
          <ac:spMkLst>
            <pc:docMk/>
            <pc:sldMk cId="3935673457" sldId="2147470822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7:04.462" v="286" actId="14100"/>
        <pc:sldMkLst>
          <pc:docMk/>
          <pc:sldMk cId="2112195259" sldId="2147470823"/>
        </pc:sldMkLst>
        <pc:spChg chg="mod">
          <ac:chgData name="Gang Liu" userId="c4dd85b7-3634-4bda-801b-46e8dbbd0b49" providerId="ADAL" clId="{8FC5F3BC-109C-474A-8400-991F68EB9C9E}" dt="2023-02-24T04:37:04.462" v="286" actId="14100"/>
          <ac:spMkLst>
            <pc:docMk/>
            <pc:sldMk cId="2112195259" sldId="2147470823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9:16.552" v="421" actId="1076"/>
        <pc:sldMkLst>
          <pc:docMk/>
          <pc:sldMk cId="541274427" sldId="2147470824"/>
        </pc:sldMkLst>
        <pc:spChg chg="mod">
          <ac:chgData name="Gang Liu" userId="c4dd85b7-3634-4bda-801b-46e8dbbd0b49" providerId="ADAL" clId="{8FC5F3BC-109C-474A-8400-991F68EB9C9E}" dt="2023-02-24T04:39:16.552" v="421" actId="1076"/>
          <ac:spMkLst>
            <pc:docMk/>
            <pc:sldMk cId="541274427" sldId="2147470824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49:26.933" v="703" actId="20577"/>
        <pc:sldMkLst>
          <pc:docMk/>
          <pc:sldMk cId="2111243111" sldId="2147470825"/>
        </pc:sldMkLst>
        <pc:spChg chg="mod">
          <ac:chgData name="Gang Liu" userId="c4dd85b7-3634-4bda-801b-46e8dbbd0b49" providerId="ADAL" clId="{8FC5F3BC-109C-474A-8400-991F68EB9C9E}" dt="2023-02-24T04:49:26.933" v="703" actId="20577"/>
          <ac:spMkLst>
            <pc:docMk/>
            <pc:sldMk cId="2111243111" sldId="2147470825"/>
            <ac:spMk id="2" creationId="{6FF084A3-99D6-4DF8-B04A-2075AD31B3E0}"/>
          </ac:spMkLst>
        </pc:spChg>
      </pc:sldChg>
      <pc:sldChg chg="addSp delSp modSp add del mod delAnim modAnim modNotesTx">
        <pc:chgData name="Gang Liu" userId="c4dd85b7-3634-4bda-801b-46e8dbbd0b49" providerId="ADAL" clId="{8FC5F3BC-109C-474A-8400-991F68EB9C9E}" dt="2023-02-24T05:18:10.805" v="1189" actId="1076"/>
        <pc:sldMkLst>
          <pc:docMk/>
          <pc:sldMk cId="117609677" sldId="2147470826"/>
        </pc:sldMkLst>
        <pc:spChg chg="add mod">
          <ac:chgData name="Gang Liu" userId="c4dd85b7-3634-4bda-801b-46e8dbbd0b49" providerId="ADAL" clId="{8FC5F3BC-109C-474A-8400-991F68EB9C9E}" dt="2023-02-24T04:51:47.243" v="738" actId="20577"/>
          <ac:spMkLst>
            <pc:docMk/>
            <pc:sldMk cId="117609677" sldId="2147470826"/>
            <ac:spMk id="2" creationId="{4900E5C5-8DD2-3BBB-2B74-A4713B285BBC}"/>
          </ac:spMkLst>
        </pc:spChg>
        <pc:spChg chg="add mod">
          <ac:chgData name="Gang Liu" userId="c4dd85b7-3634-4bda-801b-46e8dbbd0b49" providerId="ADAL" clId="{8FC5F3BC-109C-474A-8400-991F68EB9C9E}" dt="2023-02-24T04:51:43.301" v="735" actId="20577"/>
          <ac:spMkLst>
            <pc:docMk/>
            <pc:sldMk cId="117609677" sldId="2147470826"/>
            <ac:spMk id="3" creationId="{3DDEFE42-6633-E0F6-155E-EAA9594EA3D0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" creationId="{D1C34CD1-5F55-1586-E8F6-842DF2BABF2B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5" creationId="{67981944-0F45-1170-B54E-FACC332A598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7" creationId="{1A82BB70-641A-C400-D1C8-E295AD8C736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" creationId="{7B5D23EF-0ACD-C40A-197A-447C72EF6C2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8" creationId="{C75EF603-F7E9-30C8-FAFF-332BA1A93AED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1" creationId="{6AB8D0DF-8091-7D86-0283-414FF82D4A86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22" creationId="{058E05F5-B975-18F8-BACA-DD67472FD90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3" creationId="{2FA81BDD-2B8B-703C-BFB2-F467BC1B590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5" creationId="{A0755821-F762-4E8F-860C-5CC61BABD1AE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30" creationId="{BA9667EE-6770-0B98-CDE2-CDF9CEA4465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35" creationId="{64BD3E61-C73B-53D8-7BFC-3EA77962BAB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1" creationId="{2CB812D3-57C9-21AB-434E-A1A96E681B1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5" creationId="{DD2FBCF9-8A49-9D12-934F-BDEEB48583A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6" creationId="{3744AED1-F11D-6C7C-4B16-23CF9681F7A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7" creationId="{206D68AF-82C1-15F7-0F41-1D63240EEA87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8" creationId="{8514AE7A-4305-9054-39A2-466E2BC29FC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9" creationId="{66054D7F-DA08-0DF4-1F50-345A69882A4E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6" creationId="{D1631E4F-C321-6405-C667-992D9CC495F4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7" creationId="{AF8EA8C6-F200-BC4E-7BDF-324B4769F061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3" creationId="{7CCAFC60-F020-488E-F798-E5A9A0687C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66" creationId="{396F5779-86FA-2C6C-DC42-EC9083EE664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9" creationId="{70EA3FF6-309C-316C-3E14-08D81F84C08F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1" creationId="{FB2F4187-4FB4-84AD-0A12-3BA7690C24B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3" creationId="{A4D4C6BD-05C3-EE19-6820-9DD21448ED1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4" creationId="{A0B4DE06-8377-60E7-1DE7-4C576442812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6" creationId="{8008E75D-36F5-83D1-D851-B3C99ABF720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9" creationId="{F4F1CDE0-EDDD-35C1-A286-A9D4E0D3B8BE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0" creationId="{DB43EB7E-AEBB-CE2B-0379-ADA20800C05D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1" creationId="{660BD73F-0F88-F9BB-8F20-39DAC81F84AB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83" creationId="{071A3693-1088-F4A4-CBB9-0C86944688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4" creationId="{D46307B9-4F07-C8DC-E86F-A2FF1DF5827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1" creationId="{96715FDC-9C00-0122-4339-8A361AAC45C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94" creationId="{34B91508-20AA-6958-C699-645861DC866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6" creationId="{C92B059D-900E-0390-DFBD-71E3090E5DA0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01" creationId="{3CDB19D8-6463-7925-3054-CAE6C0BC1AE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2" creationId="{310EE827-4B58-E0F8-E8FA-AC1414DECC9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5" creationId="{D109BFDB-991E-0D5D-4AF5-49F8E2E5DAA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2" creationId="{9B101350-97D8-2320-95EA-A97D5672E6A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4" creationId="{EC7F045D-0EF2-8CF4-B7ED-216164BEA940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5" creationId="{038B24A1-0C0F-57E8-3588-68940DC9C1E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6" creationId="{A8185050-AB7C-47A5-696D-98538B97754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7" creationId="{57480F8B-7D8A-D66C-EAC5-9319766A8654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9" creationId="{44CED28E-03CC-0AAE-9D14-BE98BC7A136A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0" creationId="{C029B1A3-34E7-643E-7B1F-A7DA47C2F28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2" creationId="{675AE46E-3EB8-B850-4BD8-C9DA6AE77BAF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5" creationId="{C102DED2-9548-3388-4294-B9CB3C54D69A}"/>
          </ac:spMkLst>
        </pc:spChg>
        <pc:spChg chg="add del mod">
          <ac:chgData name="Gang Liu" userId="c4dd85b7-3634-4bda-801b-46e8dbbd0b49" providerId="ADAL" clId="{8FC5F3BC-109C-474A-8400-991F68EB9C9E}" dt="2023-02-24T04:51:16.107" v="728" actId="478"/>
          <ac:spMkLst>
            <pc:docMk/>
            <pc:sldMk cId="117609677" sldId="2147470826"/>
            <ac:spMk id="127" creationId="{E371DED7-B735-9385-D58D-F804B706DB5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8" creationId="{55A5182E-FEC1-8406-8BFE-C427E16E88A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31" creationId="{B57B73BE-0E3D-E99A-ED41-BB74C2442CCE}"/>
          </ac:spMkLst>
        </pc:spChg>
        <pc:spChg chg="add del mod">
          <ac:chgData name="Gang Liu" userId="c4dd85b7-3634-4bda-801b-46e8dbbd0b49" providerId="ADAL" clId="{8FC5F3BC-109C-474A-8400-991F68EB9C9E}" dt="2023-02-24T04:51:10.854" v="725" actId="478"/>
          <ac:spMkLst>
            <pc:docMk/>
            <pc:sldMk cId="117609677" sldId="2147470826"/>
            <ac:spMk id="134" creationId="{184DFBB2-045B-61FE-D842-2E407CE8A31A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0" creationId="{7B19DBCE-8FFC-F952-2F25-E2CC221552A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1" creationId="{8A24D5F4-482D-5FF3-8B44-B22873AC182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2" creationId="{5E25CB33-9599-2478-7BE6-FDEEC4F085D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6" creationId="{BA55E719-A91E-8083-6746-7F2E5D172EA4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0" creationId="{06DCBEB2-C2F4-A891-2ED2-B5398339B24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5" creationId="{FEEAF8D6-67EC-7ECD-3571-78B00F349325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6" creationId="{738A3808-C39D-AB31-EABF-2EB98FA95D04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7" creationId="{E73F06B8-9317-1286-E305-FB761C0C124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60" creationId="{194BC031-5B64-D643-AAAA-EE9F582D208A}"/>
          </ac:spMkLst>
        </pc:spChg>
        <pc:spChg chg="add del mod">
          <ac:chgData name="Gang Liu" userId="c4dd85b7-3634-4bda-801b-46e8dbbd0b49" providerId="ADAL" clId="{8FC5F3BC-109C-474A-8400-991F68EB9C9E}" dt="2023-02-24T05:18:10.805" v="1189" actId="1076"/>
          <ac:spMkLst>
            <pc:docMk/>
            <pc:sldMk cId="117609677" sldId="2147470826"/>
            <ac:spMk id="163" creationId="{06F9F550-3BED-BAC7-0F24-68021FF18459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64" creationId="{B1055102-7A83-543A-61BB-1140C6DDA2CB}"/>
          </ac:spMkLst>
        </pc:spChg>
        <pc:spChg chg="add mod">
          <ac:chgData name="Gang Liu" userId="c4dd85b7-3634-4bda-801b-46e8dbbd0b49" providerId="ADAL" clId="{8FC5F3BC-109C-474A-8400-991F68EB9C9E}" dt="2023-02-24T05:03:39.874" v="892" actId="1076"/>
          <ac:spMkLst>
            <pc:docMk/>
            <pc:sldMk cId="117609677" sldId="2147470826"/>
            <ac:spMk id="168" creationId="{EAAC8681-2CDB-ECFE-D39C-9B157C3E8099}"/>
          </ac:spMkLst>
        </pc:spChg>
        <pc:spChg chg="add mod">
          <ac:chgData name="Gang Liu" userId="c4dd85b7-3634-4bda-801b-46e8dbbd0b49" providerId="ADAL" clId="{8FC5F3BC-109C-474A-8400-991F68EB9C9E}" dt="2023-02-24T05:02:48.328" v="886" actId="1076"/>
          <ac:spMkLst>
            <pc:docMk/>
            <pc:sldMk cId="117609677" sldId="2147470826"/>
            <ac:spMk id="169" creationId="{CB49F403-7658-6A83-F0F9-2A2A010F015C}"/>
          </ac:spMkLst>
        </pc:sp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" creationId="{61D172DB-37DF-86E2-25CE-6737E923AE7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8" creationId="{1EA09D9D-BF36-8B71-5942-EBB7FA09248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9" creationId="{1E51D0D7-7422-117D-169F-FEB2859A5B8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0" creationId="{589994A7-85D1-A9C4-8FA2-87BB41B3140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1" creationId="{F518A25B-F13D-FCE4-AE8E-822051855B35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" creationId="{CCD08F4F-DBE9-67A5-8509-54613B8859A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3" creationId="{AEE91E5E-0DD7-CA3F-6CD9-F756DE1ACAE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" creationId="{FFC2222E-83E7-86FE-794B-3A040FE2641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6" creationId="{E17E575D-965C-6DA4-BEB2-C32B1904F93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7" creationId="{630F8333-F216-7BCA-8CD4-B809DB33A0B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9" creationId="{F0A53179-58BC-2AF9-BA43-7B0A09E6DF1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20" creationId="{98AD7BA2-759C-FDEE-E36B-557011D0DE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4" creationId="{C6745150-DDD7-859E-4CBB-4D73EF5F38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6" creationId="{22962EE6-E2FB-6DDF-461B-CF7F50E17A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7" creationId="{6CC6A318-D07F-A10B-AA89-F5D5BBECEDD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8" creationId="{4EAD34DC-B3D6-15BD-AA68-617A1190DA6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9" creationId="{943912BE-9AF1-D546-CC03-2DAD896B77B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1" creationId="{4345D017-87F8-B9B1-BF25-96D9571CA20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2" creationId="{044EBB03-B047-A6DD-3DF8-991FC6B6BC3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3" creationId="{5D3DC371-5D20-E606-A935-DE917318271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4" creationId="{A9611169-783D-823F-1A2F-34E62E09C13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6" creationId="{0E363813-1DF1-A470-BF1B-6AF1EE49513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9" creationId="{A74B145B-58F9-A284-7D96-CD3C9A8DD9F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0" creationId="{954C65EA-2B53-DF07-0F9C-956B80ED10F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2" creationId="{A3552773-BB39-8FCE-850F-A1381F6A02C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3" creationId="{997A2D26-B21F-CD02-D0E0-8E295F91129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0" creationId="{7412F309-85A3-EAA3-492C-802D746797D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1" creationId="{B389D01D-1B0E-3FF1-D9E7-4A3E833A927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5" creationId="{368A50B3-2BDF-250B-1469-5151743274B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8" creationId="{9F3715E3-B7B9-EC57-1ADA-DE23026AA96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9" creationId="{7A8F1875-84B9-F7A2-61D7-182D60042D2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0" creationId="{402FF142-D321-2D43-D40C-D839CB5AE771}"/>
          </ac:picMkLst>
        </pc:picChg>
        <pc:picChg chg="add mod">
          <ac:chgData name="Gang Liu" userId="c4dd85b7-3634-4bda-801b-46e8dbbd0b49" providerId="ADAL" clId="{8FC5F3BC-109C-474A-8400-991F68EB9C9E}" dt="2023-02-24T04:53:43.363" v="801" actId="1076"/>
          <ac:picMkLst>
            <pc:docMk/>
            <pc:sldMk cId="117609677" sldId="2147470826"/>
            <ac:picMk id="61" creationId="{3FB74DFB-A443-2F99-816B-FBAFD6720BB8}"/>
          </ac:picMkLst>
        </pc:picChg>
        <pc:picChg chg="add mod">
          <ac:chgData name="Gang Liu" userId="c4dd85b7-3634-4bda-801b-46e8dbbd0b49" providerId="ADAL" clId="{8FC5F3BC-109C-474A-8400-991F68EB9C9E}" dt="2023-02-24T04:55:40.836" v="830" actId="1076"/>
          <ac:picMkLst>
            <pc:docMk/>
            <pc:sldMk cId="117609677" sldId="2147470826"/>
            <ac:picMk id="62" creationId="{6BF2DF87-837C-E7A4-371B-00A49D590BE8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4" creationId="{08CDC988-138E-75CC-595A-69BE1933CE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5" creationId="{6D1E67C9-5AD8-39E9-C769-4571324185A5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7" creationId="{51C969EE-6645-E2A5-3335-BFBBA5EED7C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8" creationId="{FC626EFC-1FA8-F1B7-CE3C-2B31A5FC316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0" creationId="{6F936EFB-CE93-0A2D-75C5-D4219653AA2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2" creationId="{49665D7D-0CE7-7212-F684-C04CC23FD94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5" creationId="{6432C9DF-DF24-E6F4-B75E-3B6050136DF2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7" creationId="{1055B158-658C-553E-518E-30D95BD8E13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8" creationId="{B4384489-26C6-F791-1CAD-9A815AA4800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2" creationId="{1AF0468A-DBC5-F7C8-9D83-58D5CB2A270F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5" creationId="{B750FC41-514E-8DEC-79C8-ECD06C0460E7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6" creationId="{137E3D72-BC98-409F-AB49-25A60B13BB4E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7" creationId="{580F254F-409D-7BBC-07F4-D0B03345E3A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88" creationId="{C6FCC926-1BB0-CE58-8F39-96E3EBE077F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2" creationId="{37D1E3EE-640F-24AA-D5E9-D6F96D18FBA5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3" creationId="{14E492D6-6B40-DEA2-C60E-E0B5232E2088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95" creationId="{7289CAE2-8CB2-7BCF-8B37-B2D4092E07E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7" creationId="{364F5044-FC17-00C8-0E27-24DBC273504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8" creationId="{731CA2BB-D351-A39E-A010-500466A8F18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9" creationId="{824072BF-DC37-FA9E-02FF-524C9A667DE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00" creationId="{0836B466-3404-7B02-DADE-26893535976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0" creationId="{2A91F673-BDDA-314E-4AC7-3DF303A9FC29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1" creationId="{2BDCC430-A0BB-82EC-FBB8-87AC5B629D3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18" creationId="{CB843789-3389-72E4-7B23-73437FAE0920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21" creationId="{68D546BC-C980-5661-E95C-43FAF7E0332A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3" creationId="{B3F206FC-89A8-A151-6CBF-96A30FB24AF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4" creationId="{3FA11712-5401-C199-236B-902D4DC9894F}"/>
          </ac:picMkLst>
        </pc:picChg>
        <pc:picChg chg="add del mod">
          <ac:chgData name="Gang Liu" userId="c4dd85b7-3634-4bda-801b-46e8dbbd0b49" providerId="ADAL" clId="{8FC5F3BC-109C-474A-8400-991F68EB9C9E}" dt="2023-02-24T04:51:09.536" v="723" actId="478"/>
          <ac:picMkLst>
            <pc:docMk/>
            <pc:sldMk cId="117609677" sldId="2147470826"/>
            <ac:picMk id="126" creationId="{C6DFD686-E9F8-3F7A-67A0-2B0528A0848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3" creationId="{CD6E8C8D-A1B6-278C-77B3-8C4AC110C2A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7" creationId="{54940A3F-632D-9836-560C-27290F3966A0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8" creationId="{5BE7D49D-2DA7-9AEE-9938-868AD7BF6FA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1" creationId="{88E20A48-55B0-CAE6-9696-6447947A1D87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2" creationId="{62BD135B-5B2E-D1EB-746C-40752E4C773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3" creationId="{F2398791-3C2D-C449-2477-DEC8B0D87EB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9" creationId="{FFAD7364-B574-BB89-6FCC-A99D036972C1}"/>
          </ac:picMkLst>
        </pc:picChg>
        <pc:picChg chg="add mod">
          <ac:chgData name="Gang Liu" userId="c4dd85b7-3634-4bda-801b-46e8dbbd0b49" providerId="ADAL" clId="{8FC5F3BC-109C-474A-8400-991F68EB9C9E}" dt="2023-02-24T04:52:06.815" v="742" actId="1076"/>
          <ac:picMkLst>
            <pc:docMk/>
            <pc:sldMk cId="117609677" sldId="2147470826"/>
            <ac:picMk id="170" creationId="{D2933E13-EC0D-7D83-0DAC-0B222337D03B}"/>
          </ac:picMkLst>
        </pc:picChg>
        <pc:picChg chg="add mod">
          <ac:chgData name="Gang Liu" userId="c4dd85b7-3634-4bda-801b-46e8dbbd0b49" providerId="ADAL" clId="{8FC5F3BC-109C-474A-8400-991F68EB9C9E}" dt="2023-02-24T04:52:17.932" v="746" actId="1076"/>
          <ac:picMkLst>
            <pc:docMk/>
            <pc:sldMk cId="117609677" sldId="2147470826"/>
            <ac:picMk id="171" creationId="{9FFFE89C-3C4B-7CFF-B599-644B87F111D1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2" creationId="{1CE5633C-F0C8-C648-64A4-69C2F94D16C7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3" creationId="{F23D51CE-6054-E9CE-2B20-5D0E936F89A2}"/>
          </ac:picMkLst>
        </pc:pic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7" creationId="{B641A2AD-1B3B-BBC6-7038-04FD07ED459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8" creationId="{70B71567-BF0A-4CCB-B631-3E9ACFEF9390}"/>
          </ac:cxnSpMkLst>
        </pc:cxnChg>
        <pc:cxnChg chg="add mod">
          <ac:chgData name="Gang Liu" userId="c4dd85b7-3634-4bda-801b-46e8dbbd0b49" providerId="ADAL" clId="{8FC5F3BC-109C-474A-8400-991F68EB9C9E}" dt="2023-02-24T05:02:17.373" v="876" actId="14100"/>
          <ac:cxnSpMkLst>
            <pc:docMk/>
            <pc:sldMk cId="117609677" sldId="2147470826"/>
            <ac:cxnSpMk id="44" creationId="{813E8323-A077-5532-4FF5-66892E3F51D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2" creationId="{AAA57F6A-1849-5A8E-FDC5-0D310B0024C5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3" creationId="{C02528C6-094A-0883-22D1-A23156775F4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4" creationId="{26699E70-0925-E852-4A35-A35A10419B4C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89" creationId="{A3A62BBF-D60A-C6F6-FBDB-C0146E68A59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90" creationId="{0E3BCA9B-2328-29CA-5E01-1E8DC45510ED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3" creationId="{9F3C3B46-FF02-344C-9DB3-88E0805ECF2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6" creationId="{D465D704-2402-AD29-AB72-B13A03EE678E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7" creationId="{289F1E4B-7F66-8856-8172-87D420A5BEE8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8" creationId="{7E5409B5-A89E-3872-B2AF-D5C76927DC9F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9" creationId="{0BD46279-97EB-FD65-57EC-4E55F81592C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13" creationId="{5DE63615-023B-8B14-5EC7-F0374BBDEB34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29" creationId="{B9BCD01E-B740-580A-3093-33C719FCF71B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0" creationId="{C2B2E464-77F0-48B8-A5BD-FF6C871DDA9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2" creationId="{B20BB914-3C7F-0942-A0CC-BFDDCD4E204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3" creationId="{BA0E225C-7F5E-50E2-D3DF-ED3E39CB75E2}"/>
          </ac:cxnSpMkLst>
        </pc:cxnChg>
        <pc:cxnChg chg="add del mod">
          <ac:chgData name="Gang Liu" userId="c4dd85b7-3634-4bda-801b-46e8dbbd0b49" providerId="ADAL" clId="{8FC5F3BC-109C-474A-8400-991F68EB9C9E}" dt="2023-02-24T04:51:07.565" v="721" actId="478"/>
          <ac:cxnSpMkLst>
            <pc:docMk/>
            <pc:sldMk cId="117609677" sldId="2147470826"/>
            <ac:cxnSpMk id="135" creationId="{9D9E704F-7788-F692-1E9E-F361549D8986}"/>
          </ac:cxnSpMkLst>
        </pc:cxnChg>
        <pc:cxnChg chg="add del mod">
          <ac:chgData name="Gang Liu" userId="c4dd85b7-3634-4bda-801b-46e8dbbd0b49" providerId="ADAL" clId="{8FC5F3BC-109C-474A-8400-991F68EB9C9E}" dt="2023-02-24T04:51:08.810" v="722" actId="478"/>
          <ac:cxnSpMkLst>
            <pc:docMk/>
            <pc:sldMk cId="117609677" sldId="2147470826"/>
            <ac:cxnSpMk id="136" creationId="{EF2D5222-47F8-409F-A0D8-4D4A85AD9B3F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7" creationId="{A778469A-77DC-1E1B-CDF6-677892B6D76D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8" creationId="{46A46EB0-2F3A-1B02-EBEB-EC0312081895}"/>
          </ac:cxnSpMkLst>
        </pc:cxnChg>
        <pc:cxnChg chg="add del mod">
          <ac:chgData name="Gang Liu" userId="c4dd85b7-3634-4bda-801b-46e8dbbd0b49" providerId="ADAL" clId="{8FC5F3BC-109C-474A-8400-991F68EB9C9E}" dt="2023-02-24T04:51:10.235" v="724" actId="478"/>
          <ac:cxnSpMkLst>
            <pc:docMk/>
            <pc:sldMk cId="117609677" sldId="2147470826"/>
            <ac:cxnSpMk id="139" creationId="{89F28F02-7E59-0D25-0708-E9F3BD386D5E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4" creationId="{BC72867A-4BBE-3003-C533-27764F5EE8F0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5" creationId="{87ADDBD7-8F80-BE54-4256-FB8CA88AC69B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49" creationId="{1FE191FE-74E6-53AD-2B32-159023E3FCFA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54" creationId="{E4A895A5-2A64-4BEE-1446-C1955EF9EA2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58" creationId="{45F676BB-E64C-A7B5-8FC1-CC58392C6F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1" creationId="{BE92D123-C0C7-5CCC-B37D-2830777075FB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2" creationId="{FC0CD84B-0C21-7EB2-E12F-E65520DBE2F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5" creationId="{D1F6BE42-8878-A5E1-B1DE-F5656E2CFD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6" creationId="{9832493B-6A5B-282E-BFFB-E3C5B578F914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7" creationId="{B27F7085-D73A-BA56-E70E-71C40D2674F0}"/>
          </ac:cxnSpMkLst>
        </pc:cxnChg>
        <pc:cxnChg chg="add del mod">
          <ac:chgData name="Gang Liu" userId="c4dd85b7-3634-4bda-801b-46e8dbbd0b49" providerId="ADAL" clId="{8FC5F3BC-109C-474A-8400-991F68EB9C9E}" dt="2023-02-24T04:54:20.150" v="807" actId="478"/>
          <ac:cxnSpMkLst>
            <pc:docMk/>
            <pc:sldMk cId="117609677" sldId="2147470826"/>
            <ac:cxnSpMk id="174" creationId="{B189744B-B0E0-DBB8-574D-80E209FB8B8F}"/>
          </ac:cxnSpMkLst>
        </pc:cxnChg>
        <pc:cxnChg chg="add del mod">
          <ac:chgData name="Gang Liu" userId="c4dd85b7-3634-4bda-801b-46e8dbbd0b49" providerId="ADAL" clId="{8FC5F3BC-109C-474A-8400-991F68EB9C9E}" dt="2023-02-24T04:55:03.452" v="820" actId="478"/>
          <ac:cxnSpMkLst>
            <pc:docMk/>
            <pc:sldMk cId="117609677" sldId="2147470826"/>
            <ac:cxnSpMk id="178" creationId="{C26DCEB0-B04F-930F-6C39-9BB4B5C25662}"/>
          </ac:cxnSpMkLst>
        </pc:cxnChg>
        <pc:cxnChg chg="add del mod">
          <ac:chgData name="Gang Liu" userId="c4dd85b7-3634-4bda-801b-46e8dbbd0b49" providerId="ADAL" clId="{8FC5F3BC-109C-474A-8400-991F68EB9C9E}" dt="2023-02-24T04:54:19.508" v="806" actId="478"/>
          <ac:cxnSpMkLst>
            <pc:docMk/>
            <pc:sldMk cId="117609677" sldId="2147470826"/>
            <ac:cxnSpMk id="186" creationId="{27769E5F-8F9E-B2F1-F1DF-A365B6E309AA}"/>
          </ac:cxnSpMkLst>
        </pc:cxnChg>
        <pc:cxnChg chg="add del mod">
          <ac:chgData name="Gang Liu" userId="c4dd85b7-3634-4bda-801b-46e8dbbd0b49" providerId="ADAL" clId="{8FC5F3BC-109C-474A-8400-991F68EB9C9E}" dt="2023-02-24T04:55:04.348" v="821" actId="478"/>
          <ac:cxnSpMkLst>
            <pc:docMk/>
            <pc:sldMk cId="117609677" sldId="2147470826"/>
            <ac:cxnSpMk id="188" creationId="{ECB420C1-7C88-E4F4-FD37-65B35D1103C6}"/>
          </ac:cxnSpMkLst>
        </pc:cxnChg>
        <pc:cxnChg chg="add mod">
          <ac:chgData name="Gang Liu" userId="c4dd85b7-3634-4bda-801b-46e8dbbd0b49" providerId="ADAL" clId="{8FC5F3BC-109C-474A-8400-991F68EB9C9E}" dt="2023-02-24T04:55:12.625" v="824" actId="13822"/>
          <ac:cxnSpMkLst>
            <pc:docMk/>
            <pc:sldMk cId="117609677" sldId="2147470826"/>
            <ac:cxnSpMk id="199" creationId="{932C2F1E-85AD-186E-FF98-81A71A74ED7D}"/>
          </ac:cxnSpMkLst>
        </pc:cxnChg>
        <pc:cxnChg chg="add mod">
          <ac:chgData name="Gang Liu" userId="c4dd85b7-3634-4bda-801b-46e8dbbd0b49" providerId="ADAL" clId="{8FC5F3BC-109C-474A-8400-991F68EB9C9E}" dt="2023-02-24T05:01:56.596" v="875" actId="1582"/>
          <ac:cxnSpMkLst>
            <pc:docMk/>
            <pc:sldMk cId="117609677" sldId="2147470826"/>
            <ac:cxnSpMk id="202" creationId="{F6CC38C6-D602-F2D6-7D36-A4E7026ABA7C}"/>
          </ac:cxnSpMkLst>
        </pc:cxnChg>
        <pc:cxnChg chg="add mod">
          <ac:chgData name="Gang Liu" userId="c4dd85b7-3634-4bda-801b-46e8dbbd0b49" providerId="ADAL" clId="{8FC5F3BC-109C-474A-8400-991F68EB9C9E}" dt="2023-02-24T05:02:59.660" v="887" actId="693"/>
          <ac:cxnSpMkLst>
            <pc:docMk/>
            <pc:sldMk cId="117609677" sldId="2147470826"/>
            <ac:cxnSpMk id="206" creationId="{AC76A3BB-9A94-539A-8969-3D333AFD14B6}"/>
          </ac:cxnSpMkLst>
        </pc:cxnChg>
        <pc:cxnChg chg="add mod">
          <ac:chgData name="Gang Liu" userId="c4dd85b7-3634-4bda-801b-46e8dbbd0b49" providerId="ADAL" clId="{8FC5F3BC-109C-474A-8400-991F68EB9C9E}" dt="2023-02-24T05:03:04.209" v="888" actId="108"/>
          <ac:cxnSpMkLst>
            <pc:docMk/>
            <pc:sldMk cId="117609677" sldId="2147470826"/>
            <ac:cxnSpMk id="209" creationId="{9F0D5A2C-AF80-30E9-55D1-FA02D00D2945}"/>
          </ac:cxnSpMkLst>
        </pc:cxnChg>
      </pc:sldChg>
      <pc:sldChg chg="modSp add mod">
        <pc:chgData name="Gang Liu" userId="c4dd85b7-3634-4bda-801b-46e8dbbd0b49" providerId="ADAL" clId="{8FC5F3BC-109C-474A-8400-991F68EB9C9E}" dt="2023-02-24T05:08:03.871" v="934" actId="20577"/>
        <pc:sldMkLst>
          <pc:docMk/>
          <pc:sldMk cId="2438694390" sldId="2147470827"/>
        </pc:sldMkLst>
        <pc:graphicFrameChg chg="mod modGraphic">
          <ac:chgData name="Gang Liu" userId="c4dd85b7-3634-4bda-801b-46e8dbbd0b49" providerId="ADAL" clId="{8FC5F3BC-109C-474A-8400-991F68EB9C9E}" dt="2023-02-24T05:08:03.871" v="934" actId="20577"/>
          <ac:graphicFrameMkLst>
            <pc:docMk/>
            <pc:sldMk cId="2438694390" sldId="2147470827"/>
            <ac:graphicFrameMk id="2" creationId="{BCFEBB2A-7D72-E411-39FD-7B6B3B733B6D}"/>
          </ac:graphicFrameMkLst>
        </pc:graphicFrameChg>
      </pc:sldChg>
      <pc:sldMasterChg chg="delSldLayout">
        <pc:chgData name="Gang Liu" userId="c4dd85b7-3634-4bda-801b-46e8dbbd0b49" providerId="ADAL" clId="{8FC5F3BC-109C-474A-8400-991F68EB9C9E}" dt="2023-02-24T04:06:14.406" v="42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8FC5F3BC-109C-474A-8400-991F68EB9C9E}" dt="2023-02-24T04:06:14.406" v="42" actId="2696"/>
          <pc:sldLayoutMkLst>
            <pc:docMk/>
            <pc:sldMasterMk cId="0" sldId="2147483648"/>
            <pc:sldLayoutMk cId="642869250" sldId="2147483672"/>
          </pc:sldLayoutMkLst>
        </pc:sldLayoutChg>
        <pc:sldLayoutChg chg="del">
          <pc:chgData name="Gang Liu" userId="c4dd85b7-3634-4bda-801b-46e8dbbd0b49" providerId="ADAL" clId="{8FC5F3BC-109C-474A-8400-991F68EB9C9E}" dt="2023-02-24T03:28:18.694" v="34" actId="2696"/>
          <pc:sldLayoutMkLst>
            <pc:docMk/>
            <pc:sldMasterMk cId="0" sldId="2147483648"/>
            <pc:sldLayoutMk cId="2706647933" sldId="2147483674"/>
          </pc:sldLayoutMkLst>
        </pc:sldLayoutChg>
      </pc:sldMasterChg>
    </pc:docChg>
  </pc:docChgLst>
  <pc:docChgLst>
    <pc:chgData name="Gang Liu" userId="c4dd85b7-3634-4bda-801b-46e8dbbd0b49" providerId="ADAL" clId="{B90B0726-1C7B-4B29-BE78-16E8F38A4732}"/>
    <pc:docChg chg="undo custSel addSld delSld modSld">
      <pc:chgData name="Gang Liu" userId="c4dd85b7-3634-4bda-801b-46e8dbbd0b49" providerId="ADAL" clId="{B90B0726-1C7B-4B29-BE78-16E8F38A4732}" dt="2023-07-18T01:26:40.933" v="1584" actId="1076"/>
      <pc:docMkLst>
        <pc:docMk/>
      </pc:docMkLst>
      <pc:sldChg chg="addSp delSp modSp mod modNotesTx">
        <pc:chgData name="Gang Liu" userId="c4dd85b7-3634-4bda-801b-46e8dbbd0b49" providerId="ADAL" clId="{B90B0726-1C7B-4B29-BE78-16E8F38A4732}" dt="2023-07-18T01:23:53.833" v="1470" actId="20577"/>
        <pc:sldMkLst>
          <pc:docMk/>
          <pc:sldMk cId="1840217378" sldId="485"/>
        </pc:sldMkLst>
        <pc:spChg chg="mod">
          <ac:chgData name="Gang Liu" userId="c4dd85b7-3634-4bda-801b-46e8dbbd0b49" providerId="ADAL" clId="{B90B0726-1C7B-4B29-BE78-16E8F38A4732}" dt="2023-07-18T01:18:23.821" v="1316"/>
          <ac:spMkLst>
            <pc:docMk/>
            <pc:sldMk cId="1840217378" sldId="485"/>
            <ac:spMk id="7" creationId="{CD07775E-8BE9-CA20-CDCB-0D72F9123464}"/>
          </ac:spMkLst>
        </pc:spChg>
        <pc:spChg chg="del mod">
          <ac:chgData name="Gang Liu" userId="c4dd85b7-3634-4bda-801b-46e8dbbd0b49" providerId="ADAL" clId="{B90B0726-1C7B-4B29-BE78-16E8F38A4732}" dt="2023-07-17T01:11:50.580" v="6" actId="478"/>
          <ac:spMkLst>
            <pc:docMk/>
            <pc:sldMk cId="1840217378" sldId="485"/>
            <ac:spMk id="8" creationId="{AD85CAEA-7122-ACB4-4CEC-0EB8F2FF7C42}"/>
          </ac:spMkLst>
        </pc:spChg>
        <pc:spChg chg="del mod">
          <ac:chgData name="Gang Liu" userId="c4dd85b7-3634-4bda-801b-46e8dbbd0b49" providerId="ADAL" clId="{B90B0726-1C7B-4B29-BE78-16E8F38A4732}" dt="2023-07-17T01:11:59.952" v="11" actId="478"/>
          <ac:spMkLst>
            <pc:docMk/>
            <pc:sldMk cId="1840217378" sldId="485"/>
            <ac:spMk id="9" creationId="{8EE97D14-6CE9-6B3D-98F2-F68EE9C95A50}"/>
          </ac:spMkLst>
        </pc:spChg>
        <pc:spChg chg="del mod">
          <ac:chgData name="Gang Liu" userId="c4dd85b7-3634-4bda-801b-46e8dbbd0b49" providerId="ADAL" clId="{B90B0726-1C7B-4B29-BE78-16E8F38A4732}" dt="2023-07-17T01:11:47.893" v="4" actId="478"/>
          <ac:spMkLst>
            <pc:docMk/>
            <pc:sldMk cId="1840217378" sldId="485"/>
            <ac:spMk id="10" creationId="{7ACD9656-33ED-D8E5-0730-DA1EEEAC32C5}"/>
          </ac:spMkLst>
        </pc:spChg>
        <pc:spChg chg="del mod">
          <ac:chgData name="Gang Liu" userId="c4dd85b7-3634-4bda-801b-46e8dbbd0b49" providerId="ADAL" clId="{B90B0726-1C7B-4B29-BE78-16E8F38A4732}" dt="2023-07-17T01:11:57.767" v="10" actId="478"/>
          <ac:spMkLst>
            <pc:docMk/>
            <pc:sldMk cId="1840217378" sldId="485"/>
            <ac:spMk id="11" creationId="{778CBFDE-C2F8-2C99-0B55-F42AD04D5518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4" creationId="{BBEF6054-E5D3-84D4-6EFC-7FABC8BE3A6B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5" creationId="{524105DA-6109-125D-D755-078B340E6257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7" creationId="{7CAEAA27-FB5E-9F0F-14DB-04475EB1B0C1}"/>
          </ac:spMkLst>
        </pc:spChg>
        <pc:spChg chg="del mod topLvl">
          <ac:chgData name="Gang Liu" userId="c4dd85b7-3634-4bda-801b-46e8dbbd0b49" providerId="ADAL" clId="{B90B0726-1C7B-4B29-BE78-16E8F38A4732}" dt="2023-07-17T01:12:58.775" v="32" actId="478"/>
          <ac:spMkLst>
            <pc:docMk/>
            <pc:sldMk cId="1840217378" sldId="485"/>
            <ac:spMk id="28" creationId="{25BB3629-8752-DAF9-84DC-715C5780BD0D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" creationId="{A8DBB47A-22B2-A3B1-7CCF-2AAAACD929D3}"/>
          </ac:spMkLst>
        </pc:spChg>
        <pc:spChg chg="del mod">
          <ac:chgData name="Gang Liu" userId="c4dd85b7-3634-4bda-801b-46e8dbbd0b49" providerId="ADAL" clId="{B90B0726-1C7B-4B29-BE78-16E8F38A4732}" dt="2023-07-17T01:11:52.716" v="7" actId="478"/>
          <ac:spMkLst>
            <pc:docMk/>
            <pc:sldMk cId="1840217378" sldId="485"/>
            <ac:spMk id="36" creationId="{A1B54366-01C4-E43F-60B2-1D9CEA13C1FD}"/>
          </ac:spMkLst>
        </pc:spChg>
        <pc:spChg chg="del mod topLvl">
          <ac:chgData name="Gang Liu" userId="c4dd85b7-3634-4bda-801b-46e8dbbd0b49" providerId="ADAL" clId="{B90B0726-1C7B-4B29-BE78-16E8F38A4732}" dt="2023-07-17T01:13:04.743" v="34" actId="478"/>
          <ac:spMkLst>
            <pc:docMk/>
            <pc:sldMk cId="1840217378" sldId="485"/>
            <ac:spMk id="37" creationId="{EA2C2AA0-C44E-AD48-44C8-F126659DF184}"/>
          </ac:spMkLst>
        </pc:spChg>
        <pc:spChg chg="del mod topLvl">
          <ac:chgData name="Gang Liu" userId="c4dd85b7-3634-4bda-801b-46e8dbbd0b49" providerId="ADAL" clId="{B90B0726-1C7B-4B29-BE78-16E8F38A4732}" dt="2023-07-17T01:13:00.445" v="33" actId="478"/>
          <ac:spMkLst>
            <pc:docMk/>
            <pc:sldMk cId="1840217378" sldId="485"/>
            <ac:spMk id="43" creationId="{FD870757-DBA6-5AA0-D34E-517082C7D659}"/>
          </ac:spMkLst>
        </pc:spChg>
        <pc:spChg chg="del mod topLvl">
          <ac:chgData name="Gang Liu" userId="c4dd85b7-3634-4bda-801b-46e8dbbd0b49" providerId="ADAL" clId="{B90B0726-1C7B-4B29-BE78-16E8F38A4732}" dt="2023-07-17T01:12:54.222" v="29" actId="478"/>
          <ac:spMkLst>
            <pc:docMk/>
            <pc:sldMk cId="1840217378" sldId="485"/>
            <ac:spMk id="46" creationId="{631FA3E7-9874-1167-E65C-129BCE701A1A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49" creationId="{4F3B0DEC-6C87-AE2B-3CDF-4BF3B0177E80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55" creationId="{BA6E8960-C0F2-1BD0-E58C-A5E82568F7B9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57" creationId="{02E2276B-F339-1EDC-3607-EA90F4EBBD55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63" creationId="{8C560A7F-0CF7-3542-25B2-C8307D77D355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68" creationId="{B34C1062-EEE3-4B79-68E0-951440D1B3EE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74" creationId="{7B868576-7FDA-86E0-6C1B-C8F02AAD138E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76" creationId="{8FFA3477-553B-F733-2D4D-DFBB07EF0126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83" creationId="{97A4439B-300F-7E13-6FC7-D8793BF01E83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88" creationId="{54BB3C06-606F-2FC4-7010-C7AE790E9FD2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96" creationId="{B41A4CD1-7BB8-FA25-6E68-EE9719EA9FD1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102" creationId="{026C0345-72D9-32B2-48B1-5F1BAB4EDBAB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13" creationId="{D159721B-D283-B39B-A1B9-327459D46CFA}"/>
          </ac:spMkLst>
        </pc:spChg>
        <pc:spChg chg="del mod topLvl">
          <ac:chgData name="Gang Liu" userId="c4dd85b7-3634-4bda-801b-46e8dbbd0b49" providerId="ADAL" clId="{B90B0726-1C7B-4B29-BE78-16E8F38A4732}" dt="2023-07-17T01:12:41.222" v="21" actId="478"/>
          <ac:spMkLst>
            <pc:docMk/>
            <pc:sldMk cId="1840217378" sldId="485"/>
            <ac:spMk id="118" creationId="{F90FA326-BD81-F526-91E6-2CF76B228739}"/>
          </ac:spMkLst>
        </pc:spChg>
        <pc:spChg chg="mod topLvl">
          <ac:chgData name="Gang Liu" userId="c4dd85b7-3634-4bda-801b-46e8dbbd0b49" providerId="ADAL" clId="{B90B0726-1C7B-4B29-BE78-16E8F38A4732}" dt="2023-07-17T01:41:27.391" v="301" actId="14100"/>
          <ac:spMkLst>
            <pc:docMk/>
            <pc:sldMk cId="1840217378" sldId="485"/>
            <ac:spMk id="119" creationId="{E05D5516-51A7-476C-3085-7E08FA331CF1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22" creationId="{C154569A-B05B-BB1A-20EA-CBF93A5E1047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37" creationId="{2BA50171-062D-D5D2-A952-447DE9DAD1CB}"/>
          </ac:spMkLst>
        </pc:spChg>
        <pc:spChg chg="add mod">
          <ac:chgData name="Gang Liu" userId="c4dd85b7-3634-4bda-801b-46e8dbbd0b49" providerId="ADAL" clId="{B90B0726-1C7B-4B29-BE78-16E8F38A4732}" dt="2023-07-17T01:36:38.682" v="238" actId="571"/>
          <ac:spMkLst>
            <pc:docMk/>
            <pc:sldMk cId="1840217378" sldId="485"/>
            <ac:spMk id="141" creationId="{7C93B58D-29F8-E965-9568-4E6C79C26E53}"/>
          </ac:spMkLst>
        </pc:spChg>
        <pc:spChg chg="add del mod">
          <ac:chgData name="Gang Liu" userId="c4dd85b7-3634-4bda-801b-46e8dbbd0b49" providerId="ADAL" clId="{B90B0726-1C7B-4B29-BE78-16E8F38A4732}" dt="2023-07-17T01:37:47.221" v="251"/>
          <ac:spMkLst>
            <pc:docMk/>
            <pc:sldMk cId="1840217378" sldId="485"/>
            <ac:spMk id="151" creationId="{28669DE8-4B1A-CAAB-04D5-0460E7CCD7E6}"/>
          </ac:spMkLst>
        </pc:spChg>
        <pc:spChg chg="del mod topLvl">
          <ac:chgData name="Gang Liu" userId="c4dd85b7-3634-4bda-801b-46e8dbbd0b49" providerId="ADAL" clId="{B90B0726-1C7B-4B29-BE78-16E8F38A4732}" dt="2023-07-17T01:12:48.775" v="24" actId="478"/>
          <ac:spMkLst>
            <pc:docMk/>
            <pc:sldMk cId="1840217378" sldId="485"/>
            <ac:spMk id="155" creationId="{CDFCB625-B887-0BCA-8BA8-82A0EFAD6066}"/>
          </ac:spMkLst>
        </pc:spChg>
        <pc:spChg chg="del mod topLvl">
          <ac:chgData name="Gang Liu" userId="c4dd85b7-3634-4bda-801b-46e8dbbd0b49" providerId="ADAL" clId="{B90B0726-1C7B-4B29-BE78-16E8F38A4732}" dt="2023-07-17T01:12:57.393" v="31" actId="478"/>
          <ac:spMkLst>
            <pc:docMk/>
            <pc:sldMk cId="1840217378" sldId="485"/>
            <ac:spMk id="156" creationId="{7B34E1F5-1A2F-66A8-1C30-8F1E03155F9D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58" creationId="{1452924F-7BD6-B9B9-24CF-BD8EB916E826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59" creationId="{4B93F16F-F411-4B27-5370-0A7031C4ED3D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60" creationId="{FA2420AB-38E3-5F29-81EC-96952593CD83}"/>
          </ac:spMkLst>
        </pc:spChg>
        <pc:spChg chg="del mod topLvl">
          <ac:chgData name="Gang Liu" userId="c4dd85b7-3634-4bda-801b-46e8dbbd0b49" providerId="ADAL" clId="{B90B0726-1C7B-4B29-BE78-16E8F38A4732}" dt="2023-07-17T01:12:47.387" v="23" actId="478"/>
          <ac:spMkLst>
            <pc:docMk/>
            <pc:sldMk cId="1840217378" sldId="485"/>
            <ac:spMk id="161" creationId="{1F4A618B-B023-BBCD-AF17-8DE5A2FDD0DF}"/>
          </ac:spMkLst>
        </pc:spChg>
        <pc:spChg chg="del mod topLvl">
          <ac:chgData name="Gang Liu" userId="c4dd85b7-3634-4bda-801b-46e8dbbd0b49" providerId="ADAL" clId="{B90B0726-1C7B-4B29-BE78-16E8F38A4732}" dt="2023-07-17T01:12:41.222" v="21" actId="478"/>
          <ac:spMkLst>
            <pc:docMk/>
            <pc:sldMk cId="1840217378" sldId="485"/>
            <ac:spMk id="162" creationId="{D7A70092-8F23-730E-26B4-D790F74759B4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63" creationId="{AF5F0157-93C3-4ED5-E5D1-A308F6A138CF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66" creationId="{62778C6A-4BB6-5CEE-73BF-2C1679B88ACC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1" creationId="{A39D1A04-82FB-3CBA-6BE1-58A17615856E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5" creationId="{406252C8-FF2E-F35A-C00D-8D20F6CCFA8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6" creationId="{B1284BFB-CBB7-98D4-5B38-22E69F76AE4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8" creationId="{E3F47E17-4E4B-0696-0F3B-D2B022610C0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9" creationId="{7E40CDBF-C35F-0B76-DC33-6F48E08C4CD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82" creationId="{49D49177-5D02-F961-7B81-23D387AE2237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85" creationId="{DFB6CC46-B887-D0CC-F5A5-A2146BEDE17E}"/>
          </ac:spMkLst>
        </pc:spChg>
        <pc:spChg chg="del mod topLvl">
          <ac:chgData name="Gang Liu" userId="c4dd85b7-3634-4bda-801b-46e8dbbd0b49" providerId="ADAL" clId="{B90B0726-1C7B-4B29-BE78-16E8F38A4732}" dt="2023-07-17T01:33:20.551" v="140" actId="478"/>
          <ac:spMkLst>
            <pc:docMk/>
            <pc:sldMk cId="1840217378" sldId="485"/>
            <ac:spMk id="186" creationId="{38C93C9B-C505-D311-7608-67AC67CBD607}"/>
          </ac:spMkLst>
        </pc:spChg>
        <pc:spChg chg="del mod topLvl">
          <ac:chgData name="Gang Liu" userId="c4dd85b7-3634-4bda-801b-46e8dbbd0b49" providerId="ADAL" clId="{B90B0726-1C7B-4B29-BE78-16E8F38A4732}" dt="2023-07-17T01:12:50.240" v="25" actId="478"/>
          <ac:spMkLst>
            <pc:docMk/>
            <pc:sldMk cId="1840217378" sldId="485"/>
            <ac:spMk id="187" creationId="{4047C6A4-A6AF-67B0-DDA7-3D40E8FD3621}"/>
          </ac:spMkLst>
        </pc:spChg>
        <pc:spChg chg="add del mod topLvl">
          <ac:chgData name="Gang Liu" userId="c4dd85b7-3634-4bda-801b-46e8dbbd0b49" providerId="ADAL" clId="{B90B0726-1C7B-4B29-BE78-16E8F38A4732}" dt="2023-07-17T01:12:47.387" v="23" actId="478"/>
          <ac:spMkLst>
            <pc:docMk/>
            <pc:sldMk cId="1840217378" sldId="485"/>
            <ac:spMk id="188" creationId="{98168644-4102-D55E-1DF2-A11A82CF7DF0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5" creationId="{BA3490E8-D660-0FDF-9FAC-87B2BAA2C25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7" creationId="{D20556D0-9D19-7760-B776-5D6603E5406D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9" creationId="{91F6F973-5B09-239B-5D4E-810731013CB0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7T01:53:00.915" v="730" actId="1076"/>
          <ac:spMkLst>
            <pc:docMk/>
            <pc:sldMk cId="1840217378" sldId="485"/>
            <ac:spMk id="334" creationId="{3B1087A6-4AE7-9EB4-A536-8BCA108CAEC8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35" creationId="{D2737376-5DF8-91C6-8ACC-5E6F46534590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8" creationId="{114CBFA0-CA02-EA72-DA46-703D25069506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39" creationId="{2AECBB0E-D9B0-86FB-13E0-6BF245E7924A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45" creationId="{F041A3D7-EAA9-895E-5471-15C17FEB0F57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46" creationId="{F707C758-190D-23C7-A33D-C5C5A0DA31F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52" creationId="{8889CD62-FD11-0953-3F30-70B994B683CC}"/>
          </ac:spMkLst>
        </pc:spChg>
        <pc:spChg chg="add 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55" creationId="{05DA46FC-4625-BAF3-CD79-18EE72BA851A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57" creationId="{6785CDC2-1157-F85B-2450-E120EA3DA40E}"/>
          </ac:spMkLst>
        </pc:spChg>
        <pc:grpChg chg="add mod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2" creationId="{CDCBA973-3510-93D8-7F71-45BF88C84C8D}"/>
          </ac:grpSpMkLst>
        </pc:grpChg>
        <pc:grpChg chg="del mod topLvl">
          <ac:chgData name="Gang Liu" userId="c4dd85b7-3634-4bda-801b-46e8dbbd0b49" providerId="ADAL" clId="{B90B0726-1C7B-4B29-BE78-16E8F38A4732}" dt="2023-07-17T01:12:47.387" v="23" actId="478"/>
          <ac:grpSpMkLst>
            <pc:docMk/>
            <pc:sldMk cId="1840217378" sldId="485"/>
            <ac:grpSpMk id="47" creationId="{8A555D25-07F1-39C6-4F52-EF38BC1814E8}"/>
          </ac:grpSpMkLst>
        </pc:grpChg>
        <pc:grpChg chg="mod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61" creationId="{1DE74FCB-343C-ABEE-1979-19507EEC773B}"/>
          </ac:grpSpMkLst>
        </pc:grpChg>
        <pc:grpChg chg="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65" creationId="{A289E567-6B36-6784-61D7-DAEACC4C3D6E}"/>
          </ac:grpSpMkLst>
        </pc:grpChg>
        <pc:grpChg chg="mod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7T01:12:41.222" v="21" actId="478"/>
          <ac:grpSpMkLst>
            <pc:docMk/>
            <pc:sldMk cId="1840217378" sldId="485"/>
            <ac:grpSpMk id="86" creationId="{F7153130-0038-1888-6A49-DF89142FD845}"/>
          </ac:grpSpMkLst>
        </pc:grpChg>
        <pc:grpChg chg="mod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100" creationId="{AA073166-F41D-C1D1-3797-B2BA24E670D6}"/>
          </ac:grpSpMkLst>
        </pc:grpChg>
        <pc:grpChg chg="add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111" creationId="{D4CF52E4-9A13-0484-342B-9C3A284824FD}"/>
          </ac:grpSpMkLst>
        </pc:grpChg>
        <pc:grpChg chg="del mod topLvl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120" creationId="{409C62EF-EB45-37DF-E40E-10C6648F8059}"/>
          </ac:grpSpMkLst>
        </pc:grpChg>
        <pc:grpChg chg="add del mod">
          <ac:chgData name="Gang Liu" userId="c4dd85b7-3634-4bda-801b-46e8dbbd0b49" providerId="ADAL" clId="{B90B0726-1C7B-4B29-BE78-16E8F38A4732}" dt="2023-07-17T01:40:36.586" v="294" actId="165"/>
          <ac:grpSpMkLst>
            <pc:docMk/>
            <pc:sldMk cId="1840217378" sldId="485"/>
            <ac:grpSpMk id="136" creationId="{BB02D5B5-E976-33B3-79C8-FCBD91A1FB32}"/>
          </ac:grpSpMkLst>
        </pc:grpChg>
        <pc:grpChg chg="add 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52" creationId="{5FAAEEF6-2353-6BB5-972E-0E52DE48DBB4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53" creationId="{955DCF2A-BADE-B87F-0DC8-56B167FFDEC9}"/>
          </ac:grpSpMkLst>
        </pc:grpChg>
        <pc:grpChg chg="del mod topLvl">
          <ac:chgData name="Gang Liu" userId="c4dd85b7-3634-4bda-801b-46e8dbbd0b49" providerId="ADAL" clId="{B90B0726-1C7B-4B29-BE78-16E8F38A4732}" dt="2023-07-17T01:12:29.473" v="17" actId="165"/>
          <ac:grpSpMkLst>
            <pc:docMk/>
            <pc:sldMk cId="1840217378" sldId="485"/>
            <ac:grpSpMk id="169" creationId="{3AE4FE24-DB94-1E51-EC7C-08F3C8FFF82A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81" creationId="{7D8D2C4B-33D7-EBA2-B734-AD4BC518E51D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90" creationId="{C68CDA96-ADD4-7C84-B117-A3664630DBB0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20" creationId="{96E3A9DF-99F9-BC97-84FB-EF166EB035AF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21" creationId="{B8FF38D1-7EDD-D079-9199-E1F9E93F0B9E}"/>
          </ac:grpSpMkLst>
        </pc:grpChg>
        <pc:grpChg chg="add del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331" creationId="{8B2073F6-C097-150A-60D2-02CDBBEFFB2C}"/>
          </ac:grpSpMkLst>
        </pc:grpChg>
        <pc:grpChg chg="add del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332" creationId="{45B5D3AD-4BF3-96B3-EF9D-D7D34A18F78E}"/>
          </ac:grpSpMkLst>
        </pc:grpChg>
        <pc:grpChg chg="del">
          <ac:chgData name="Gang Liu" userId="c4dd85b7-3634-4bda-801b-46e8dbbd0b49" providerId="ADAL" clId="{B90B0726-1C7B-4B29-BE78-16E8F38A4732}" dt="2023-07-17T01:11:36.191" v="2" actId="165"/>
          <ac:grpSpMkLst>
            <pc:docMk/>
            <pc:sldMk cId="1840217378" sldId="485"/>
            <ac:grpSpMk id="340" creationId="{3E967B23-A45B-3FDA-6EE1-5E38FEDCA699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50" creationId="{9C5BA2A6-E486-797F-0E5D-C21D00F92780}"/>
          </ac:grpSpMkLst>
        </pc:grpChg>
        <pc:grpChg chg="add mod">
          <ac:chgData name="Gang Liu" userId="c4dd85b7-3634-4bda-801b-46e8dbbd0b49" providerId="ADAL" clId="{B90B0726-1C7B-4B29-BE78-16E8F38A4732}" dt="2023-07-17T02:07:57.962" v="1190" actId="108"/>
          <ac:grpSpMkLst>
            <pc:docMk/>
            <pc:sldMk cId="1840217378" sldId="485"/>
            <ac:grpSpMk id="358" creationId="{E75D65E2-5E3E-1823-1215-E25B616C478E}"/>
          </ac:grpSpMkLst>
        </pc:grp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0" creationId="{1738F306-67F8-5267-6632-8929CDC3E94C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4" creationId="{36CAE1CD-9AF9-B871-D1CC-C542BC8B94DE}"/>
          </ac:picMkLst>
        </pc:picChg>
        <pc:picChg chg="del mod">
          <ac:chgData name="Gang Liu" userId="c4dd85b7-3634-4bda-801b-46e8dbbd0b49" providerId="ADAL" clId="{B90B0726-1C7B-4B29-BE78-16E8F38A4732}" dt="2023-07-17T01:11:49.197" v="5" actId="478"/>
          <ac:picMkLst>
            <pc:docMk/>
            <pc:sldMk cId="1840217378" sldId="485"/>
            <ac:picMk id="34" creationId="{3519171E-0766-3933-0960-5694F455F2CE}"/>
          </ac:picMkLst>
        </pc:picChg>
        <pc:picChg chg="del mod">
          <ac:chgData name="Gang Liu" userId="c4dd85b7-3634-4bda-801b-46e8dbbd0b49" providerId="ADAL" clId="{B90B0726-1C7B-4B29-BE78-16E8F38A4732}" dt="2023-07-17T01:11:46.010" v="3" actId="478"/>
          <ac:picMkLst>
            <pc:docMk/>
            <pc:sldMk cId="1840217378" sldId="485"/>
            <ac:picMk id="35" creationId="{FF479622-078F-AAEA-78DE-2EB8D2C0D4A8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48" creationId="{E18C4985-3D49-FDB5-313A-FB599C6DA39E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0" creationId="{AA55FDC2-C2E6-4DBE-F0BC-EFEAB11A3BD4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1" creationId="{FCDB3C41-994C-E0AB-05E5-70267B3245EE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2" creationId="{30FFE039-30AA-17EF-1DF9-EBDA53D2EA93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9" creationId="{927A0063-A519-AC8F-15EE-86B416A4EFF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64" creationId="{462BA18D-7663-262C-9C3A-62D1F3ADD429}"/>
          </ac:picMkLst>
        </pc:picChg>
        <pc:picChg chg="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67" creationId="{452F5DFC-603B-645E-103C-8CD1C07300E5}"/>
          </ac:picMkLst>
        </pc:picChg>
        <pc:picChg chg="del mod">
          <ac:chgData name="Gang Liu" userId="c4dd85b7-3634-4bda-801b-46e8dbbd0b49" providerId="ADAL" clId="{B90B0726-1C7B-4B29-BE78-16E8F38A4732}" dt="2023-07-17T01:34:52.220" v="193" actId="478"/>
          <ac:picMkLst>
            <pc:docMk/>
            <pc:sldMk cId="1840217378" sldId="485"/>
            <ac:picMk id="69" creationId="{2D85DDA5-7715-508B-1F62-AEE4AC298A6C}"/>
          </ac:picMkLst>
        </pc:picChg>
        <pc:picChg chg="mod">
          <ac:chgData name="Gang Liu" userId="c4dd85b7-3634-4bda-801b-46e8dbbd0b49" providerId="ADAL" clId="{B90B0726-1C7B-4B29-BE78-16E8F38A4732}" dt="2023-07-17T02:06:50.787" v="1182" actId="108"/>
          <ac:picMkLst>
            <pc:docMk/>
            <pc:sldMk cId="1840217378" sldId="485"/>
            <ac:picMk id="70" creationId="{17887DEC-C91F-AE11-BE06-0B01F4370CB5}"/>
          </ac:picMkLst>
        </pc:picChg>
        <pc:picChg chg="mod">
          <ac:chgData name="Gang Liu" userId="c4dd85b7-3634-4bda-801b-46e8dbbd0b49" providerId="ADAL" clId="{B90B0726-1C7B-4B29-BE78-16E8F38A4732}" dt="2023-07-17T02:06:47.946" v="1181" actId="2085"/>
          <ac:picMkLst>
            <pc:docMk/>
            <pc:sldMk cId="1840217378" sldId="485"/>
            <ac:picMk id="71" creationId="{A714BF14-7B62-7A3D-C84D-3C57250B785E}"/>
          </ac:picMkLst>
        </pc:picChg>
        <pc:picChg chg="del mod">
          <ac:chgData name="Gang Liu" userId="c4dd85b7-3634-4bda-801b-46e8dbbd0b49" providerId="ADAL" clId="{B90B0726-1C7B-4B29-BE78-16E8F38A4732}" dt="2023-07-17T01:32:10.348" v="99" actId="478"/>
          <ac:picMkLst>
            <pc:docMk/>
            <pc:sldMk cId="1840217378" sldId="485"/>
            <ac:picMk id="75" creationId="{07666312-DD00-9101-AE8D-9CC61FE0B441}"/>
          </ac:picMkLst>
        </pc:picChg>
        <pc:picChg chg="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79" creationId="{2F332306-420E-81AF-4B95-54305D30D5FA}"/>
          </ac:picMkLst>
        </pc:picChg>
        <pc:picChg chg="mod">
          <ac:chgData name="Gang Liu" userId="c4dd85b7-3634-4bda-801b-46e8dbbd0b49" providerId="ADAL" clId="{B90B0726-1C7B-4B29-BE78-16E8F38A4732}" dt="2023-07-17T02:06:53.470" v="1183" actId="108"/>
          <ac:picMkLst>
            <pc:docMk/>
            <pc:sldMk cId="1840217378" sldId="485"/>
            <ac:picMk id="85" creationId="{99E4DCA4-6A5C-C379-EAF6-BED3BDC5211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87" creationId="{8C6B9650-FFE7-A0FD-E08E-F49CCE53D71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89" creationId="{0332DC78-F65F-4531-9385-29ECDBF15349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0" creationId="{B56CF4D2-8F70-3181-67A4-9EBD6D27E603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1" creationId="{0FE2DCBB-EBE3-AB12-B1A2-F2AA2291A6B0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8" creationId="{3D2C45C8-9178-61DC-0231-30CB8241F689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103" creationId="{9449DD5B-A3D2-8BBA-3505-6750EBEA63D2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04" creationId="{ECAC396A-B9BF-7F73-E3E7-182A7BCD7CA0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12" creationId="{69D7EE53-1684-B432-1E0F-C0FFAAEA24A3}"/>
          </ac:picMkLst>
        </pc:picChg>
        <pc:picChg chg="add mod topLvl">
          <ac:chgData name="Gang Liu" userId="c4dd85b7-3634-4bda-801b-46e8dbbd0b49" providerId="ADAL" clId="{B90B0726-1C7B-4B29-BE78-16E8F38A4732}" dt="2023-07-17T02:06:55.453" v="1184" actId="108"/>
          <ac:picMkLst>
            <pc:docMk/>
            <pc:sldMk cId="1840217378" sldId="485"/>
            <ac:picMk id="114" creationId="{E2BB9274-AC4B-CF3B-55B5-AFC5E3BA7649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21" creationId="{168CF74D-41E4-0F35-B5AC-217417ABF46A}"/>
          </ac:picMkLst>
        </pc:picChg>
        <pc:picChg chg="del mod topLvl">
          <ac:chgData name="Gang Liu" userId="c4dd85b7-3634-4bda-801b-46e8dbbd0b49" providerId="ADAL" clId="{B90B0726-1C7B-4B29-BE78-16E8F38A4732}" dt="2023-07-17T01:12:41.222" v="21" actId="478"/>
          <ac:picMkLst>
            <pc:docMk/>
            <pc:sldMk cId="1840217378" sldId="485"/>
            <ac:picMk id="123" creationId="{A7DE9671-C611-4E54-9D7C-5842E5AE66DA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24" creationId="{30836702-ACAB-F2C4-0D17-EE0A3B75AE5A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25" creationId="{5FD8E35D-9719-7ED3-1EC5-C30EC42B6EA5}"/>
          </ac:picMkLst>
        </pc:picChg>
        <pc:picChg chg="add 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35" creationId="{8CA4C036-E6AB-9402-2DED-4A71B7BD91B1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38" creationId="{25823F36-9010-8C83-3D52-8D450A481EF6}"/>
          </ac:picMkLst>
        </pc:picChg>
        <pc:picChg chg="add mod">
          <ac:chgData name="Gang Liu" userId="c4dd85b7-3634-4bda-801b-46e8dbbd0b49" providerId="ADAL" clId="{B90B0726-1C7B-4B29-BE78-16E8F38A4732}" dt="2023-07-17T01:36:38.682" v="238" actId="571"/>
          <ac:picMkLst>
            <pc:docMk/>
            <pc:sldMk cId="1840217378" sldId="485"/>
            <ac:picMk id="140" creationId="{E2B1D647-D51C-4AC3-CC73-05597448DE81}"/>
          </ac:picMkLst>
        </pc:picChg>
        <pc:picChg chg="add del mod">
          <ac:chgData name="Gang Liu" userId="c4dd85b7-3634-4bda-801b-46e8dbbd0b49" providerId="ADAL" clId="{B90B0726-1C7B-4B29-BE78-16E8F38A4732}" dt="2023-07-17T01:37:47.221" v="251"/>
          <ac:picMkLst>
            <pc:docMk/>
            <pc:sldMk cId="1840217378" sldId="485"/>
            <ac:picMk id="150" creationId="{49DAD41F-1BF3-A9A0-568C-8D87DD993860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54" creationId="{1B38BFE7-7866-AE0B-E3B2-9DD16AD165DB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57" creationId="{AE5EA9D9-F74F-2F6B-F867-387C2C0C19DE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4" creationId="{A29E20E6-10DA-123A-F5CB-9104AA74D8C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5" creationId="{C56E0F08-208E-A8F7-CD51-E00D454C9E56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7" creationId="{F6ABB6CF-8CFF-1867-348F-DE45E49C191D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8" creationId="{8D189694-C844-A10A-B01C-83BF7ADC3F55}"/>
          </ac:picMkLst>
        </pc:picChg>
        <pc:picChg chg="del mod topLvl">
          <ac:chgData name="Gang Liu" userId="c4dd85b7-3634-4bda-801b-46e8dbbd0b49" providerId="ADAL" clId="{B90B0726-1C7B-4B29-BE78-16E8F38A4732}" dt="2023-07-17T01:33:22.023" v="141" actId="478"/>
          <ac:picMkLst>
            <pc:docMk/>
            <pc:sldMk cId="1840217378" sldId="485"/>
            <ac:picMk id="170" creationId="{6FFC936E-9AC4-98C8-8889-6E99E5E4604D}"/>
          </ac:picMkLst>
        </pc:picChg>
        <pc:picChg chg="add 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83" creationId="{CB3425E0-055B-046E-19E2-E0F60D4079FB}"/>
          </ac:picMkLst>
        </pc:picChg>
        <pc:picChg chg="add 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84" creationId="{F6DECCF2-3323-2048-7CD1-10BD548A7441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33" creationId="{382460C4-53EC-5BC7-1F79-33761BF96F4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37" creationId="{DC9EBE8C-88F0-BB31-1427-29708CAD72DD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1" creationId="{434337AC-5BE9-6C0C-D585-66BA295B8B9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2" creationId="{699DA3BD-642E-3937-87D7-4323A41A46BA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8" creationId="{F308A897-E505-6FE9-3F39-A4A1FFC3889A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53" creationId="{D86CDE44-582A-1185-E1ED-0F9770FB0E4D}"/>
          </ac:picMkLst>
        </pc:picChg>
        <pc:picChg chg="add 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54" creationId="{83470A02-4F90-53C6-A861-EE813D55C6AA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0" creationId="{D3FD9CA0-2746-7247-9415-CF9F72E09B03}"/>
          </ac:cxnSpMkLst>
        </pc:cxnChg>
        <pc:cxnChg chg="del mod topLvl">
          <ac:chgData name="Gang Liu" userId="c4dd85b7-3634-4bda-801b-46e8dbbd0b49" providerId="ADAL" clId="{B90B0726-1C7B-4B29-BE78-16E8F38A4732}" dt="2023-07-17T01:12:51.422" v="26" actId="478"/>
          <ac:cxnSpMkLst>
            <pc:docMk/>
            <pc:sldMk cId="1840217378" sldId="485"/>
            <ac:cxnSpMk id="38" creationId="{204D45B0-0852-B83B-8772-8B02FA64B51A}"/>
          </ac:cxnSpMkLst>
        </pc:cxnChg>
        <pc:cxnChg chg="del mod topLvl">
          <ac:chgData name="Gang Liu" userId="c4dd85b7-3634-4bda-801b-46e8dbbd0b49" providerId="ADAL" clId="{B90B0726-1C7B-4B29-BE78-16E8F38A4732}" dt="2023-07-17T01:12:47.387" v="23" actId="478"/>
          <ac:cxnSpMkLst>
            <pc:docMk/>
            <pc:sldMk cId="1840217378" sldId="485"/>
            <ac:cxnSpMk id="39" creationId="{44C322F7-07D6-AB4D-020D-9B991E31D584}"/>
          </ac:cxnSpMkLst>
        </pc:cxnChg>
        <pc:cxnChg chg="del mod topLvl">
          <ac:chgData name="Gang Liu" userId="c4dd85b7-3634-4bda-801b-46e8dbbd0b49" providerId="ADAL" clId="{B90B0726-1C7B-4B29-BE78-16E8F38A4732}" dt="2023-07-17T01:12:41.222" v="21" actId="478"/>
          <ac:cxnSpMkLst>
            <pc:docMk/>
            <pc:sldMk cId="1840217378" sldId="485"/>
            <ac:cxnSpMk id="40" creationId="{9445B11C-494D-2CF8-76A8-F17148B26343}"/>
          </ac:cxnSpMkLst>
        </pc:cxnChg>
        <pc:cxnChg chg="del mod">
          <ac:chgData name="Gang Liu" userId="c4dd85b7-3634-4bda-801b-46e8dbbd0b49" providerId="ADAL" clId="{B90B0726-1C7B-4B29-BE78-16E8F38A4732}" dt="2023-07-17T01:11:54.518" v="8" actId="478"/>
          <ac:cxnSpMkLst>
            <pc:docMk/>
            <pc:sldMk cId="1840217378" sldId="485"/>
            <ac:cxnSpMk id="44" creationId="{A212255A-5EC8-208F-F811-00C77518EC93}"/>
          </ac:cxnSpMkLst>
        </pc:cxnChg>
        <pc:cxnChg chg="del mod">
          <ac:chgData name="Gang Liu" userId="c4dd85b7-3634-4bda-801b-46e8dbbd0b49" providerId="ADAL" clId="{B90B0726-1C7B-4B29-BE78-16E8F38A4732}" dt="2023-07-17T01:11:56.010" v="9" actId="478"/>
          <ac:cxnSpMkLst>
            <pc:docMk/>
            <pc:sldMk cId="1840217378" sldId="485"/>
            <ac:cxnSpMk id="45" creationId="{93BD4499-09AE-B659-C4F5-F444B0778FB5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3" creationId="{1C28F457-2BCC-244E-F012-850AD70DF4F2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4" creationId="{8AAAE21A-2797-3DB4-8D0E-EEC5F1FAF8CA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8" creationId="{2832E796-15E0-F488-DCB3-82A53900DBCD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60" creationId="{77EA0C0C-2636-F782-188C-413F18655B2B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62" creationId="{B5E2F911-005D-E5EC-EF93-DBC63862B063}"/>
          </ac:cxnSpMkLst>
        </pc:cxnChg>
        <pc:cxnChg chg="mod">
          <ac:chgData name="Gang Liu" userId="c4dd85b7-3634-4bda-801b-46e8dbbd0b49" providerId="ADAL" clId="{B90B0726-1C7B-4B29-BE78-16E8F38A4732}" dt="2023-07-17T02:08:05.962" v="1191"/>
          <ac:cxnSpMkLst>
            <pc:docMk/>
            <pc:sldMk cId="1840217378" sldId="485"/>
            <ac:cxnSpMk id="72" creationId="{15876DE6-ADF7-ED1F-B39C-327F9C237732}"/>
          </ac:cxnSpMkLst>
        </pc:cxnChg>
        <pc:cxnChg chg="mod">
          <ac:chgData name="Gang Liu" userId="c4dd85b7-3634-4bda-801b-46e8dbbd0b49" providerId="ADAL" clId="{B90B0726-1C7B-4B29-BE78-16E8F38A4732}" dt="2023-07-17T02:09:10.704" v="1198"/>
          <ac:cxnSpMkLst>
            <pc:docMk/>
            <pc:sldMk cId="1840217378" sldId="485"/>
            <ac:cxnSpMk id="73" creationId="{080162BC-5560-62BC-5832-222EE5B7DA27}"/>
          </ac:cxnSpMkLst>
        </pc:cxnChg>
        <pc:cxnChg chg="mod">
          <ac:chgData name="Gang Liu" userId="c4dd85b7-3634-4bda-801b-46e8dbbd0b49" providerId="ADAL" clId="{B90B0726-1C7B-4B29-BE78-16E8F38A4732}" dt="2023-07-17T01:41:18.626" v="300" actId="14100"/>
          <ac:cxnSpMkLst>
            <pc:docMk/>
            <pc:sldMk cId="1840217378" sldId="485"/>
            <ac:cxnSpMk id="78" creationId="{22C8BD02-E88A-A028-77B4-381E965F13E4}"/>
          </ac:cxnSpMkLst>
        </pc:cxnChg>
        <pc:cxnChg chg="mod">
          <ac:chgData name="Gang Liu" userId="c4dd85b7-3634-4bda-801b-46e8dbbd0b49" providerId="ADAL" clId="{B90B0726-1C7B-4B29-BE78-16E8F38A4732}" dt="2023-07-17T02:08:08.903" v="1192" actId="108"/>
          <ac:cxnSpMkLst>
            <pc:docMk/>
            <pc:sldMk cId="1840217378" sldId="485"/>
            <ac:cxnSpMk id="80" creationId="{8682B384-16DC-E770-6F46-4D4386C537A0}"/>
          </ac:cxnSpMkLst>
        </pc:cxnChg>
        <pc:cxnChg chg="mod ord">
          <ac:chgData name="Gang Liu" userId="c4dd85b7-3634-4bda-801b-46e8dbbd0b49" providerId="ADAL" clId="{B90B0726-1C7B-4B29-BE78-16E8F38A4732}" dt="2023-07-17T02:08:43.420" v="1197" actId="167"/>
          <ac:cxnSpMkLst>
            <pc:docMk/>
            <pc:sldMk cId="1840217378" sldId="485"/>
            <ac:cxnSpMk id="82" creationId="{2854E3E2-53F7-3C17-F9AF-9BBFDF15D798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2" creationId="{EF059BD0-E31B-68F1-34F5-C04D9D4509A0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3" creationId="{37C3A3D6-EEB8-67F4-7CD7-12F5CD4D691A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7" creationId="{E8BF07B3-90C2-5DD0-9624-37C08800C655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9" creationId="{84192B69-79FA-CCCC-D27A-72A14FFD3795}"/>
          </ac:cxnSpMkLst>
        </pc:cxnChg>
        <pc:cxnChg chg="del mod topLvl">
          <ac:chgData name="Gang Liu" userId="c4dd85b7-3634-4bda-801b-46e8dbbd0b49" providerId="ADAL" clId="{B90B0726-1C7B-4B29-BE78-16E8F38A4732}" dt="2023-07-17T01:12:53.401" v="28" actId="478"/>
          <ac:cxnSpMkLst>
            <pc:docMk/>
            <pc:sldMk cId="1840217378" sldId="485"/>
            <ac:cxnSpMk id="129" creationId="{16FC5EB8-7134-F3E8-4952-DF055E473306}"/>
          </ac:cxnSpMkLst>
        </pc:cxnChg>
        <pc:cxnChg chg="del mod topLvl">
          <ac:chgData name="Gang Liu" userId="c4dd85b7-3634-4bda-801b-46e8dbbd0b49" providerId="ADAL" clId="{B90B0726-1C7B-4B29-BE78-16E8F38A4732}" dt="2023-07-17T01:12:55.752" v="30" actId="478"/>
          <ac:cxnSpMkLst>
            <pc:docMk/>
            <pc:sldMk cId="1840217378" sldId="485"/>
            <ac:cxnSpMk id="139" creationId="{78F3AF06-3C1B-7832-C329-8BB7E2762F38}"/>
          </ac:cxnSpMkLst>
        </pc:cxnChg>
        <pc:cxnChg chg="add 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42" creationId="{0F111835-46BD-6D40-DB5B-BE0A9E5C3744}"/>
          </ac:cxnSpMkLst>
        </pc:cxnChg>
        <pc:cxnChg chg="del mod">
          <ac:chgData name="Gang Liu" userId="c4dd85b7-3634-4bda-801b-46e8dbbd0b49" providerId="ADAL" clId="{B90B0726-1C7B-4B29-BE78-16E8F38A4732}" dt="2023-07-17T01:12:05.408" v="12" actId="478"/>
          <ac:cxnSpMkLst>
            <pc:docMk/>
            <pc:sldMk cId="1840217378" sldId="485"/>
            <ac:cxnSpMk id="148" creationId="{515D9F9B-3C69-F937-09AA-E8656E034BDB}"/>
          </ac:cxnSpMkLst>
        </pc:cxnChg>
        <pc:cxnChg chg="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72" creationId="{2449A294-5EEE-A806-D349-A996E9B3973E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73" creationId="{406A1E30-CE8A-DEED-B71B-EBC3E6A3F911}"/>
          </ac:cxnSpMkLst>
        </pc:cxnChg>
        <pc:cxnChg chg="del mod topLvl">
          <ac:chgData name="Gang Liu" userId="c4dd85b7-3634-4bda-801b-46e8dbbd0b49" providerId="ADAL" clId="{B90B0726-1C7B-4B29-BE78-16E8F38A4732}" dt="2023-07-17T01:12:52.356" v="27" actId="478"/>
          <ac:cxnSpMkLst>
            <pc:docMk/>
            <pc:sldMk cId="1840217378" sldId="485"/>
            <ac:cxnSpMk id="174" creationId="{4CDB7599-1F84-A7DC-8B8B-95CB26DF459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77" creationId="{5C59A1DC-E861-DB16-565A-E0DECD88509D}"/>
          </ac:cxnSpMkLst>
        </pc:cxnChg>
        <pc:cxnChg chg="del mod topLvl">
          <ac:chgData name="Gang Liu" userId="c4dd85b7-3634-4bda-801b-46e8dbbd0b49" providerId="ADAL" clId="{B90B0726-1C7B-4B29-BE78-16E8F38A4732}" dt="2023-07-17T01:12:43.813" v="22" actId="478"/>
          <ac:cxnSpMkLst>
            <pc:docMk/>
            <pc:sldMk cId="1840217378" sldId="485"/>
            <ac:cxnSpMk id="180" creationId="{736BCCE7-C660-6807-CAD6-E803BA87B137}"/>
          </ac:cxnSpMkLst>
        </pc:cxn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91" creationId="{8D81C2E2-6149-A167-22D4-D8AC6BB0D570}"/>
          </ac:cxnSpMkLst>
        </pc:cxnChg>
        <pc:cxnChg chg="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23" creationId="{C9C776A8-9833-8F16-7A86-C4D61282305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4" creationId="{08C16D25-4C95-C624-EEA5-905B48EA4FAE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6" creationId="{AB571F3F-09F3-6BE9-F95C-7F346A8D8F2D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8" creationId="{E22B90FE-C31A-0FA4-462D-B4485F61680D}"/>
          </ac:cxnSpMkLst>
        </pc:cxnChg>
        <pc:cxnChg chg="add del 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36" creationId="{B9E361AC-31A9-5FC6-5021-57A2C3D2796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3" creationId="{96D5B5C6-5221-3283-DEE5-6C261B273DA9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4" creationId="{29F1FA0D-68A6-1DF2-78CA-5CBC9148832C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7" creationId="{372711F9-5907-B207-EC10-DB34B91BC362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9" creationId="{A12483F8-F238-8C84-332B-ABECA9C511AF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51" creationId="{D22ECFEC-ACBB-A14E-6BAD-90FDB6E2B42F}"/>
          </ac:cxnSpMkLst>
        </pc:cxnChg>
        <pc:cxnChg chg="add mod">
          <ac:chgData name="Gang Liu" userId="c4dd85b7-3634-4bda-801b-46e8dbbd0b49" providerId="ADAL" clId="{B90B0726-1C7B-4B29-BE78-16E8F38A4732}" dt="2023-07-17T02:07:19.092" v="1188" actId="14100"/>
          <ac:cxnSpMkLst>
            <pc:docMk/>
            <pc:sldMk cId="1840217378" sldId="485"/>
            <ac:cxnSpMk id="362" creationId="{3B7D53D0-7712-23B4-EAB4-05A287DC1537}"/>
          </ac:cxnSpMkLst>
        </pc:cxnChg>
        <pc:cxnChg chg="add mod">
          <ac:chgData name="Gang Liu" userId="c4dd85b7-3634-4bda-801b-46e8dbbd0b49" providerId="ADAL" clId="{B90B0726-1C7B-4B29-BE78-16E8F38A4732}" dt="2023-07-17T02:08:28.647" v="1196" actId="14100"/>
          <ac:cxnSpMkLst>
            <pc:docMk/>
            <pc:sldMk cId="1840217378" sldId="485"/>
            <ac:cxnSpMk id="366" creationId="{033C423E-1835-A5AE-EE8A-54DF33C88D15}"/>
          </ac:cxnSpMkLst>
        </pc:cxnChg>
      </pc:sldChg>
      <pc:sldChg chg="addSp modSp mod">
        <pc:chgData name="Gang Liu" userId="c4dd85b7-3634-4bda-801b-46e8dbbd0b49" providerId="ADAL" clId="{B90B0726-1C7B-4B29-BE78-16E8F38A4732}" dt="2023-07-18T01:26:40.933" v="1584" actId="1076"/>
        <pc:sldMkLst>
          <pc:docMk/>
          <pc:sldMk cId="713288064" sldId="2134805010"/>
        </pc:sldMkLst>
        <pc:spChg chg="add mod">
          <ac:chgData name="Gang Liu" userId="c4dd85b7-3634-4bda-801b-46e8dbbd0b49" providerId="ADAL" clId="{B90B0726-1C7B-4B29-BE78-16E8F38A4732}" dt="2023-07-18T01:26:40.933" v="1584" actId="1076"/>
          <ac:spMkLst>
            <pc:docMk/>
            <pc:sldMk cId="713288064" sldId="2134805010"/>
            <ac:spMk id="2" creationId="{078DA581-FA35-E206-CE22-FA00136A9349}"/>
          </ac:spMkLst>
        </pc:spChg>
        <pc:spChg chg="mod">
          <ac:chgData name="Gang Liu" userId="c4dd85b7-3634-4bda-801b-46e8dbbd0b49" providerId="ADAL" clId="{B90B0726-1C7B-4B29-BE78-16E8F38A4732}" dt="2023-07-17T01:09:27.631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B90B0726-1C7B-4B29-BE78-16E8F38A4732}" dt="2023-07-18T01:25:46.249" v="1567" actId="20577"/>
        <pc:sldMkLst>
          <pc:docMk/>
          <pc:sldMk cId="1724231550" sldId="2134805012"/>
        </pc:sldMkLst>
        <pc:spChg chg="mod">
          <ac:chgData name="Gang Liu" userId="c4dd85b7-3634-4bda-801b-46e8dbbd0b49" providerId="ADAL" clId="{B90B0726-1C7B-4B29-BE78-16E8F38A4732}" dt="2023-07-18T01:19:15.106" v="1323"/>
          <ac:spMkLst>
            <pc:docMk/>
            <pc:sldMk cId="1724231550" sldId="2134805012"/>
            <ac:spMk id="7" creationId="{CD07775E-8BE9-CA20-CDCB-0D72F9123464}"/>
          </ac:spMkLst>
        </pc:spChg>
        <pc:spChg chg="mod topLvl">
          <ac:chgData name="Gang Liu" userId="c4dd85b7-3634-4bda-801b-46e8dbbd0b49" providerId="ADAL" clId="{B90B0726-1C7B-4B29-BE78-16E8F38A4732}" dt="2023-07-17T01:58:46.886" v="939" actId="1076"/>
          <ac:spMkLst>
            <pc:docMk/>
            <pc:sldMk cId="1724231550" sldId="2134805012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7T02:01:01.731" v="998" actId="207"/>
          <ac:spMkLst>
            <pc:docMk/>
            <pc:sldMk cId="1724231550" sldId="2134805012"/>
            <ac:spMk id="14" creationId="{BBEF6054-E5D3-84D4-6EFC-7FABC8BE3A6B}"/>
          </ac:spMkLst>
        </pc:spChg>
        <pc:spChg chg="del mod topLvl">
          <ac:chgData name="Gang Liu" userId="c4dd85b7-3634-4bda-801b-46e8dbbd0b49" providerId="ADAL" clId="{B90B0726-1C7B-4B29-BE78-16E8F38A4732}" dt="2023-07-17T01:55:41.332" v="875" actId="478"/>
          <ac:spMkLst>
            <pc:docMk/>
            <pc:sldMk cId="1724231550" sldId="2134805012"/>
            <ac:spMk id="15" creationId="{524105DA-6109-125D-D755-078B340E6257}"/>
          </ac:spMkLst>
        </pc:spChg>
        <pc:spChg chg="del mod topLvl">
          <ac:chgData name="Gang Liu" userId="c4dd85b7-3634-4bda-801b-46e8dbbd0b49" providerId="ADAL" clId="{B90B0726-1C7B-4B29-BE78-16E8F38A4732}" dt="2023-07-17T01:57:39.512" v="925" actId="478"/>
          <ac:spMkLst>
            <pc:docMk/>
            <pc:sldMk cId="1724231550" sldId="2134805012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7T02:01:23.965" v="1008" actId="1076"/>
          <ac:spMkLst>
            <pc:docMk/>
            <pc:sldMk cId="1724231550" sldId="2134805012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7T02:01:38.091" v="1010" actId="1076"/>
          <ac:spMkLst>
            <pc:docMk/>
            <pc:sldMk cId="1724231550" sldId="2134805012"/>
            <ac:spMk id="27" creationId="{7CAEAA27-FB5E-9F0F-14DB-04475EB1B0C1}"/>
          </ac:spMkLst>
        </pc:spChg>
        <pc:spChg chg="mod topLvl">
          <ac:chgData name="Gang Liu" userId="c4dd85b7-3634-4bda-801b-46e8dbbd0b49" providerId="ADAL" clId="{B90B0726-1C7B-4B29-BE78-16E8F38A4732}" dt="2023-07-17T02:01:14.857" v="1002" actId="1076"/>
          <ac:spMkLst>
            <pc:docMk/>
            <pc:sldMk cId="1724231550" sldId="2134805012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7T01:58:42.754" v="938" actId="1076"/>
          <ac:spMkLst>
            <pc:docMk/>
            <pc:sldMk cId="1724231550" sldId="2134805012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7T01:58:42.754" v="938" actId="1076"/>
          <ac:spMkLst>
            <pc:docMk/>
            <pc:sldMk cId="1724231550" sldId="2134805012"/>
            <ac:spMk id="33" creationId="{A8DBB47A-22B2-A3B1-7CCF-2AAAACD929D3}"/>
          </ac:spMkLst>
        </pc:spChg>
        <pc:spChg chg="mod">
          <ac:chgData name="Gang Liu" userId="c4dd85b7-3634-4bda-801b-46e8dbbd0b49" providerId="ADAL" clId="{B90B0726-1C7B-4B29-BE78-16E8F38A4732}" dt="2023-07-17T02:09:33.142" v="1200" actId="1076"/>
          <ac:spMkLst>
            <pc:docMk/>
            <pc:sldMk cId="1724231550" sldId="2134805012"/>
            <ac:spMk id="68" creationId="{B34C1062-EEE3-4B79-68E0-951440D1B3EE}"/>
          </ac:spMkLst>
        </pc:spChg>
        <pc:spChg chg="mod">
          <ac:chgData name="Gang Liu" userId="c4dd85b7-3634-4bda-801b-46e8dbbd0b49" providerId="ADAL" clId="{B90B0726-1C7B-4B29-BE78-16E8F38A4732}" dt="2023-07-17T02:09:35.104" v="1201" actId="1076"/>
          <ac:spMkLst>
            <pc:docMk/>
            <pc:sldMk cId="1724231550" sldId="2134805012"/>
            <ac:spMk id="74" creationId="{7B868576-7FDA-86E0-6C1B-C8F02AAD138E}"/>
          </ac:spMkLst>
        </pc:spChg>
        <pc:spChg chg="mod">
          <ac:chgData name="Gang Liu" userId="c4dd85b7-3634-4bda-801b-46e8dbbd0b49" providerId="ADAL" clId="{B90B0726-1C7B-4B29-BE78-16E8F38A4732}" dt="2023-07-17T02:09:33.142" v="1200" actId="1076"/>
          <ac:spMkLst>
            <pc:docMk/>
            <pc:sldMk cId="1724231550" sldId="2134805012"/>
            <ac:spMk id="76" creationId="{8FFA3477-553B-F733-2D4D-DFBB07EF0126}"/>
          </ac:spMkLst>
        </pc:spChg>
        <pc:spChg chg="del mod">
          <ac:chgData name="Gang Liu" userId="c4dd85b7-3634-4bda-801b-46e8dbbd0b49" providerId="ADAL" clId="{B90B0726-1C7B-4B29-BE78-16E8F38A4732}" dt="2023-07-17T02:04:59.434" v="1159" actId="478"/>
          <ac:spMkLst>
            <pc:docMk/>
            <pc:sldMk cId="1724231550" sldId="2134805012"/>
            <ac:spMk id="83" creationId="{97A4439B-300F-7E13-6FC7-D8793BF01E83}"/>
          </ac:spMkLst>
        </pc:spChg>
        <pc:spChg chg="mod topLvl">
          <ac:chgData name="Gang Liu" userId="c4dd85b7-3634-4bda-801b-46e8dbbd0b49" providerId="ADAL" clId="{B90B0726-1C7B-4B29-BE78-16E8F38A4732}" dt="2023-07-17T01:59:38.342" v="965" actId="1076"/>
          <ac:spMkLst>
            <pc:docMk/>
            <pc:sldMk cId="1724231550" sldId="2134805012"/>
            <ac:spMk id="113" creationId="{D159721B-D283-B39B-A1B9-327459D46CFA}"/>
          </ac:spMkLst>
        </pc:spChg>
        <pc:spChg chg="del mod topLvl">
          <ac:chgData name="Gang Liu" userId="c4dd85b7-3634-4bda-801b-46e8dbbd0b49" providerId="ADAL" clId="{B90B0726-1C7B-4B29-BE78-16E8F38A4732}" dt="2023-07-17T01:58:18.480" v="935" actId="478"/>
          <ac:spMkLst>
            <pc:docMk/>
            <pc:sldMk cId="1724231550" sldId="2134805012"/>
            <ac:spMk id="119" creationId="{E05D5516-51A7-476C-3085-7E08FA331CF1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122" creationId="{C154569A-B05B-BB1A-20EA-CBF93A5E1047}"/>
          </ac:spMkLst>
        </pc:spChg>
        <pc:spChg chg="mod topLvl">
          <ac:chgData name="Gang Liu" userId="c4dd85b7-3634-4bda-801b-46e8dbbd0b49" providerId="ADAL" clId="{B90B0726-1C7B-4B29-BE78-16E8F38A4732}" dt="2023-07-17T01:55:22.189" v="870" actId="165"/>
          <ac:spMkLst>
            <pc:docMk/>
            <pc:sldMk cId="1724231550" sldId="2134805012"/>
            <ac:spMk id="137" creationId="{2BA50171-062D-D5D2-A952-447DE9DAD1CB}"/>
          </ac:spMkLst>
        </pc:spChg>
        <pc:spChg chg="mod topLvl">
          <ac:chgData name="Gang Liu" userId="c4dd85b7-3634-4bda-801b-46e8dbbd0b49" providerId="ADAL" clId="{B90B0726-1C7B-4B29-BE78-16E8F38A4732}" dt="2023-07-17T01:56:04.073" v="881" actId="1076"/>
          <ac:spMkLst>
            <pc:docMk/>
            <pc:sldMk cId="1724231550" sldId="2134805012"/>
            <ac:spMk id="160" creationId="{FA2420AB-38E3-5F29-81EC-96952593CD83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8T01:15:36.076" v="1215"/>
          <ac:spMkLst>
            <pc:docMk/>
            <pc:sldMk cId="1724231550" sldId="2134805012"/>
            <ac:spMk id="334" creationId="{3B1087A6-4AE7-9EB4-A536-8BCA108CAEC8}"/>
          </ac:spMkLst>
        </pc:spChg>
        <pc:spChg chg="mod topLvl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38" creationId="{114CBFA0-CA02-EA72-DA46-703D25069506}"/>
          </ac:spMkLst>
        </pc:spChg>
        <pc:spChg chg="mod topLvl">
          <ac:chgData name="Gang Liu" userId="c4dd85b7-3634-4bda-801b-46e8dbbd0b49" providerId="ADAL" clId="{B90B0726-1C7B-4B29-BE78-16E8F38A4732}" dt="2023-07-17T01:59:40.225" v="972" actId="20577"/>
          <ac:spMkLst>
            <pc:docMk/>
            <pc:sldMk cId="1724231550" sldId="2134805012"/>
            <ac:spMk id="357" creationId="{6785CDC2-1157-F85B-2450-E120EA3DA40E}"/>
          </ac:spMkLst>
        </pc:spChg>
        <pc:grpChg chg="del mod topLvl">
          <ac:chgData name="Gang Liu" userId="c4dd85b7-3634-4bda-801b-46e8dbbd0b49" providerId="ADAL" clId="{B90B0726-1C7B-4B29-BE78-16E8F38A4732}" dt="2023-07-17T01:57:37.359" v="924" actId="478"/>
          <ac:grpSpMkLst>
            <pc:docMk/>
            <pc:sldMk cId="1724231550" sldId="2134805012"/>
            <ac:grpSpMk id="2" creationId="{CDCBA973-3510-93D8-7F71-45BF88C84C8D}"/>
          </ac:grpSpMkLst>
        </pc:grpChg>
        <pc:grpChg chg="mod topLvl">
          <ac:chgData name="Gang Liu" userId="c4dd85b7-3634-4bda-801b-46e8dbbd0b49" providerId="ADAL" clId="{B90B0726-1C7B-4B29-BE78-16E8F38A4732}" dt="2023-07-17T02:09:33.142" v="1200" actId="1076"/>
          <ac:grpSpMkLst>
            <pc:docMk/>
            <pc:sldMk cId="1724231550" sldId="2134805012"/>
            <ac:grpSpMk id="65" creationId="{A289E567-6B36-6784-61D7-DAEACC4C3D6E}"/>
          </ac:grpSpMkLst>
        </pc:grpChg>
        <pc:grpChg chg="del mod">
          <ac:chgData name="Gang Liu" userId="c4dd85b7-3634-4bda-801b-46e8dbbd0b49" providerId="ADAL" clId="{B90B0726-1C7B-4B29-BE78-16E8F38A4732}" dt="2023-07-17T02:01:49.746" v="1011" actId="478"/>
          <ac:grpSpMkLst>
            <pc:docMk/>
            <pc:sldMk cId="1724231550" sldId="2134805012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111" creationId="{D4CF52E4-9A13-0484-342B-9C3A284824FD}"/>
          </ac:grpSpMkLst>
        </pc:grpChg>
        <pc:grpChg chg="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331" creationId="{8B2073F6-C097-150A-60D2-02CDBBEFFB2C}"/>
          </ac:grpSpMkLst>
        </pc:grpChg>
        <pc:grpChg chg="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332" creationId="{45B5D3AD-4BF3-96B3-EF9D-D7D34A18F78E}"/>
          </ac:grpSpMkLst>
        </pc:grpChg>
        <pc:grpChg chg="del mod">
          <ac:chgData name="Gang Liu" userId="c4dd85b7-3634-4bda-801b-46e8dbbd0b49" providerId="ADAL" clId="{B90B0726-1C7B-4B29-BE78-16E8F38A4732}" dt="2023-07-17T01:55:22.189" v="870" actId="165"/>
          <ac:grpSpMkLst>
            <pc:docMk/>
            <pc:sldMk cId="1724231550" sldId="2134805012"/>
            <ac:grpSpMk id="358" creationId="{E75D65E2-5E3E-1823-1215-E25B616C478E}"/>
          </ac:grpSpMkLst>
        </pc:grpChg>
        <pc:picChg chg="del mod topLvl">
          <ac:chgData name="Gang Liu" userId="c4dd85b7-3634-4bda-801b-46e8dbbd0b49" providerId="ADAL" clId="{B90B0726-1C7B-4B29-BE78-16E8F38A4732}" dt="2023-07-17T01:55:42.332" v="876" actId="478"/>
          <ac:picMkLst>
            <pc:docMk/>
            <pc:sldMk cId="1724231550" sldId="2134805012"/>
            <ac:picMk id="20" creationId="{1738F306-67F8-5267-6632-8929CDC3E94C}"/>
          </ac:picMkLst>
        </pc:picChg>
        <pc:picChg chg="del mod topLvl">
          <ac:chgData name="Gang Liu" userId="c4dd85b7-3634-4bda-801b-46e8dbbd0b49" providerId="ADAL" clId="{B90B0726-1C7B-4B29-BE78-16E8F38A4732}" dt="2023-07-17T01:57:35.477" v="922" actId="478"/>
          <ac:picMkLst>
            <pc:docMk/>
            <pc:sldMk cId="1724231550" sldId="2134805012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7T01:58:42.754" v="938" actId="1076"/>
          <ac:picMkLst>
            <pc:docMk/>
            <pc:sldMk cId="1724231550" sldId="2134805012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7T02:00:02.425" v="976" actId="1076"/>
          <ac:picMkLst>
            <pc:docMk/>
            <pc:sldMk cId="1724231550" sldId="2134805012"/>
            <ac:picMk id="24" creationId="{36CAE1CD-9AF9-B871-D1CC-C542BC8B94DE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67" creationId="{452F5DFC-603B-645E-103C-8CD1C07300E5}"/>
          </ac:picMkLst>
        </pc:picChg>
        <pc:picChg chg="del mod">
          <ac:chgData name="Gang Liu" userId="c4dd85b7-3634-4bda-801b-46e8dbbd0b49" providerId="ADAL" clId="{B90B0726-1C7B-4B29-BE78-16E8F38A4732}" dt="2023-07-17T01:57:41.241" v="926" actId="478"/>
          <ac:picMkLst>
            <pc:docMk/>
            <pc:sldMk cId="1724231550" sldId="2134805012"/>
            <ac:picMk id="70" creationId="{17887DEC-C91F-AE11-BE06-0B01F4370CB5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71" creationId="{A714BF14-7B62-7A3D-C84D-3C57250B785E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79" creationId="{2F332306-420E-81AF-4B95-54305D30D5FA}"/>
          </ac:picMkLst>
        </pc:picChg>
        <pc:picChg chg="del mod">
          <ac:chgData name="Gang Liu" userId="c4dd85b7-3634-4bda-801b-46e8dbbd0b49" providerId="ADAL" clId="{B90B0726-1C7B-4B29-BE78-16E8F38A4732}" dt="2023-07-17T02:01:49.746" v="1011" actId="478"/>
          <ac:picMkLst>
            <pc:docMk/>
            <pc:sldMk cId="1724231550" sldId="2134805012"/>
            <ac:picMk id="85" creationId="{99E4DCA4-6A5C-C379-EAF6-BED3BDC52111}"/>
          </ac:picMkLst>
        </pc:picChg>
        <pc:picChg chg="mod topLvl">
          <ac:chgData name="Gang Liu" userId="c4dd85b7-3634-4bda-801b-46e8dbbd0b49" providerId="ADAL" clId="{B90B0726-1C7B-4B29-BE78-16E8F38A4732}" dt="2023-07-17T01:55:22.189" v="870" actId="165"/>
          <ac:picMkLst>
            <pc:docMk/>
            <pc:sldMk cId="1724231550" sldId="2134805012"/>
            <ac:picMk id="112" creationId="{69D7EE53-1684-B432-1E0F-C0FFAAEA24A3}"/>
          </ac:picMkLst>
        </pc:picChg>
        <pc:picChg chg="mod topLvl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114" creationId="{E2BB9274-AC4B-CF3B-55B5-AFC5E3BA7649}"/>
          </ac:picMkLst>
        </pc:picChg>
        <pc:picChg chg="mod">
          <ac:chgData name="Gang Liu" userId="c4dd85b7-3634-4bda-801b-46e8dbbd0b49" providerId="ADAL" clId="{B90B0726-1C7B-4B29-BE78-16E8F38A4732}" dt="2023-07-17T01:55:27.494" v="871" actId="165"/>
          <ac:picMkLst>
            <pc:docMk/>
            <pc:sldMk cId="1724231550" sldId="2134805012"/>
            <ac:picMk id="121" creationId="{168CF74D-41E4-0F35-B5AC-217417ABF46A}"/>
          </ac:picMkLst>
        </pc:picChg>
        <pc:picChg chg="mod topLvl">
          <ac:chgData name="Gang Liu" userId="c4dd85b7-3634-4bda-801b-46e8dbbd0b49" providerId="ADAL" clId="{B90B0726-1C7B-4B29-BE78-16E8F38A4732}" dt="2023-07-17T01:56:04.073" v="881" actId="1076"/>
          <ac:picMkLst>
            <pc:docMk/>
            <pc:sldMk cId="1724231550" sldId="2134805012"/>
            <ac:picMk id="135" creationId="{8CA4C036-E6AB-9402-2DED-4A71B7BD91B1}"/>
          </ac:picMkLst>
        </pc:picChg>
        <pc:picChg chg="mod topLvl">
          <ac:chgData name="Gang Liu" userId="c4dd85b7-3634-4bda-801b-46e8dbbd0b49" providerId="ADAL" clId="{B90B0726-1C7B-4B29-BE78-16E8F38A4732}" dt="2023-07-17T01:55:22.189" v="870" actId="165"/>
          <ac:picMkLst>
            <pc:docMk/>
            <pc:sldMk cId="1724231550" sldId="2134805012"/>
            <ac:picMk id="138" creationId="{25823F36-9010-8C83-3D52-8D450A481EF6}"/>
          </ac:picMkLst>
        </pc:picChg>
        <pc:picChg chg="mod topLvl">
          <ac:chgData name="Gang Liu" userId="c4dd85b7-3634-4bda-801b-46e8dbbd0b49" providerId="ADAL" clId="{B90B0726-1C7B-4B29-BE78-16E8F38A4732}" dt="2023-07-17T01:59:26.329" v="955" actId="1076"/>
          <ac:picMkLst>
            <pc:docMk/>
            <pc:sldMk cId="1724231550" sldId="2134805012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7T02:09:48.189" v="1202"/>
          <ac:cxnSpMkLst>
            <pc:docMk/>
            <pc:sldMk cId="1724231550" sldId="2134805012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7T02:09:57.120" v="1203"/>
          <ac:cxnSpMkLst>
            <pc:docMk/>
            <pc:sldMk cId="1724231550" sldId="2134805012"/>
            <ac:cxnSpMk id="30" creationId="{D3FD9CA0-2746-7247-9415-CF9F72E09B03}"/>
          </ac:cxnSpMkLst>
        </pc:cxnChg>
        <pc:cxnChg chg="add del mod">
          <ac:chgData name="Gang Liu" userId="c4dd85b7-3634-4bda-801b-46e8dbbd0b49" providerId="ADAL" clId="{B90B0726-1C7B-4B29-BE78-16E8F38A4732}" dt="2023-07-17T02:05:59.415" v="1176"/>
          <ac:cxnSpMkLst>
            <pc:docMk/>
            <pc:sldMk cId="1724231550" sldId="2134805012"/>
            <ac:cxnSpMk id="48" creationId="{8ACA2B2D-1CCB-220E-154F-CCA5F3353D9B}"/>
          </ac:cxnSpMkLst>
        </pc:cxnChg>
        <pc:cxnChg chg="add del mod">
          <ac:chgData name="Gang Liu" userId="c4dd85b7-3634-4bda-801b-46e8dbbd0b49" providerId="ADAL" clId="{B90B0726-1C7B-4B29-BE78-16E8F38A4732}" dt="2023-07-17T02:05:55.339" v="1171"/>
          <ac:cxnSpMkLst>
            <pc:docMk/>
            <pc:sldMk cId="1724231550" sldId="2134805012"/>
            <ac:cxnSpMk id="51" creationId="{41BCF646-BB2A-F106-DAEF-AA7D0F4A5B6A}"/>
          </ac:cxnSpMkLst>
        </pc:cxnChg>
        <pc:cxnChg chg="add del mod">
          <ac:chgData name="Gang Liu" userId="c4dd85b7-3634-4bda-801b-46e8dbbd0b49" providerId="ADAL" clId="{B90B0726-1C7B-4B29-BE78-16E8F38A4732}" dt="2023-07-17T02:10:23.737" v="1211" actId="478"/>
          <ac:cxnSpMkLst>
            <pc:docMk/>
            <pc:sldMk cId="1724231550" sldId="2134805012"/>
            <ac:cxnSpMk id="62" creationId="{CEB15ECA-C5F1-3105-2580-F7F0279FC863}"/>
          </ac:cxnSpMkLst>
        </pc:cxnChg>
        <pc:cxnChg chg="add del mod">
          <ac:chgData name="Gang Liu" userId="c4dd85b7-3634-4bda-801b-46e8dbbd0b49" providerId="ADAL" clId="{B90B0726-1C7B-4B29-BE78-16E8F38A4732}" dt="2023-07-17T02:10:22.233" v="1210" actId="478"/>
          <ac:cxnSpMkLst>
            <pc:docMk/>
            <pc:sldMk cId="1724231550" sldId="2134805012"/>
            <ac:cxnSpMk id="66" creationId="{D020BD36-8A8D-460B-C53E-D25F7CCE4C0A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72" creationId="{15876DE6-ADF7-ED1F-B39C-327F9C237732}"/>
          </ac:cxnSpMkLst>
        </pc:cxnChg>
        <pc:cxnChg chg="del mod">
          <ac:chgData name="Gang Liu" userId="c4dd85b7-3634-4bda-801b-46e8dbbd0b49" providerId="ADAL" clId="{B90B0726-1C7B-4B29-BE78-16E8F38A4732}" dt="2023-07-17T01:59:01.458" v="942" actId="478"/>
          <ac:cxnSpMkLst>
            <pc:docMk/>
            <pc:sldMk cId="1724231550" sldId="2134805012"/>
            <ac:cxnSpMk id="73" creationId="{080162BC-5560-62BC-5832-222EE5B7DA27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78" creationId="{22C8BD02-E88A-A028-77B4-381E965F13E4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80" creationId="{8682B384-16DC-E770-6F46-4D4386C537A0}"/>
          </ac:cxnSpMkLst>
        </pc:cxnChg>
        <pc:cxnChg chg="del mod">
          <ac:chgData name="Gang Liu" userId="c4dd85b7-3634-4bda-801b-46e8dbbd0b49" providerId="ADAL" clId="{B90B0726-1C7B-4B29-BE78-16E8F38A4732}" dt="2023-07-17T02:01:50.881" v="1012" actId="478"/>
          <ac:cxnSpMkLst>
            <pc:docMk/>
            <pc:sldMk cId="1724231550" sldId="2134805012"/>
            <ac:cxnSpMk id="82" creationId="{2854E3E2-53F7-3C17-F9AF-9BBFDF15D798}"/>
          </ac:cxnSpMkLst>
        </pc:cxnChg>
        <pc:cxnChg chg="mod topLvl">
          <ac:chgData name="Gang Liu" userId="c4dd85b7-3634-4bda-801b-46e8dbbd0b49" providerId="ADAL" clId="{B90B0726-1C7B-4B29-BE78-16E8F38A4732}" dt="2023-07-17T02:05:07.425" v="1160" actId="1076"/>
          <ac:cxnSpMkLst>
            <pc:docMk/>
            <pc:sldMk cId="1724231550" sldId="2134805012"/>
            <ac:cxnSpMk id="142" creationId="{0F111835-46BD-6D40-DB5B-BE0A9E5C3744}"/>
          </ac:cxnSpMkLst>
        </pc:cxnChg>
        <pc:cxnChg chg="mod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172" creationId="{2449A294-5EEE-A806-D349-A996E9B3973E}"/>
          </ac:cxnSpMkLst>
        </pc:cxnChg>
        <pc:cxnChg chg="add del mod topLvl">
          <ac:chgData name="Gang Liu" userId="c4dd85b7-3634-4bda-801b-46e8dbbd0b49" providerId="ADAL" clId="{B90B0726-1C7B-4B29-BE78-16E8F38A4732}" dt="2023-07-17T01:57:36.411" v="923" actId="478"/>
          <ac:cxnSpMkLst>
            <pc:docMk/>
            <pc:sldMk cId="1724231550" sldId="2134805012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323" creationId="{C9C776A8-9833-8F16-7A86-C4D612823057}"/>
          </ac:cxnSpMkLst>
        </pc:cxnChg>
        <pc:cxnChg chg="mod topLvl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336" creationId="{B9E361AC-31A9-5FC6-5021-57A2C3D27967}"/>
          </ac:cxnSpMkLst>
        </pc:cxnChg>
      </pc:sldChg>
      <pc:sldChg chg="addSp delSp modSp add mod modNotesTx">
        <pc:chgData name="Gang Liu" userId="c4dd85b7-3634-4bda-801b-46e8dbbd0b49" providerId="ADAL" clId="{B90B0726-1C7B-4B29-BE78-16E8F38A4732}" dt="2023-07-18T01:24:06.390" v="1474" actId="20577"/>
        <pc:sldMkLst>
          <pc:docMk/>
          <pc:sldMk cId="3570238248" sldId="2134805013"/>
        </pc:sldMkLst>
        <pc:spChg chg="mod">
          <ac:chgData name="Gang Liu" userId="c4dd85b7-3634-4bda-801b-46e8dbbd0b49" providerId="ADAL" clId="{B90B0726-1C7B-4B29-BE78-16E8F38A4732}" dt="2023-07-18T01:19:20.012" v="1326"/>
          <ac:spMkLst>
            <pc:docMk/>
            <pc:sldMk cId="3570238248" sldId="2134805013"/>
            <ac:spMk id="7" creationId="{CD07775E-8BE9-CA20-CDCB-0D72F912346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14" creationId="{BBEF6054-E5D3-84D4-6EFC-7FABC8BE3A6B}"/>
          </ac:spMkLst>
        </pc:spChg>
        <pc:spChg chg="del">
          <ac:chgData name="Gang Liu" userId="c4dd85b7-3634-4bda-801b-46e8dbbd0b49" providerId="ADAL" clId="{B90B0726-1C7B-4B29-BE78-16E8F38A4732}" dt="2023-07-18T01:16:48.724" v="1259" actId="478"/>
          <ac:spMkLst>
            <pc:docMk/>
            <pc:sldMk cId="3570238248" sldId="2134805013"/>
            <ac:spMk id="15" creationId="{524105DA-6109-125D-D755-078B340E6257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7" creationId="{7CAEAA27-FB5E-9F0F-14DB-04475EB1B0C1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33" creationId="{A8DBB47A-22B2-A3B1-7CCF-2AAAACD929D3}"/>
          </ac:spMkLst>
        </pc:spChg>
        <pc:spChg chg="mod topLvl">
          <ac:chgData name="Gang Liu" userId="c4dd85b7-3634-4bda-801b-46e8dbbd0b49" providerId="ADAL" clId="{B90B0726-1C7B-4B29-BE78-16E8F38A4732}" dt="2023-07-18T01:17:26.235" v="1270" actId="14100"/>
          <ac:spMkLst>
            <pc:docMk/>
            <pc:sldMk cId="3570238248" sldId="2134805013"/>
            <ac:spMk id="68" creationId="{B34C1062-EEE3-4B79-68E0-951440D1B3EE}"/>
          </ac:spMkLst>
        </pc:spChg>
        <pc:spChg chg="mod topLvl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74" creationId="{7B868576-7FDA-86E0-6C1B-C8F02AAD138E}"/>
          </ac:spMkLst>
        </pc:spChg>
        <pc:spChg chg="mod topLvl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76" creationId="{8FFA3477-553B-F733-2D4D-DFBB07EF0126}"/>
          </ac:spMkLst>
        </pc:spChg>
        <pc:spChg chg="mod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83" creationId="{97A4439B-300F-7E13-6FC7-D8793BF01E83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113" creationId="{D159721B-D283-B39B-A1B9-327459D46CFA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19" creationId="{E05D5516-51A7-476C-3085-7E08FA331CF1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22" creationId="{C154569A-B05B-BB1A-20EA-CBF93A5E1047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137" creationId="{2BA50171-062D-D5D2-A952-447DE9DAD1CB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60" creationId="{FA2420AB-38E3-5F29-81EC-96952593CD83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8T01:15:41.945" v="1221"/>
          <ac:spMkLst>
            <pc:docMk/>
            <pc:sldMk cId="3570238248" sldId="2134805013"/>
            <ac:spMk id="334" creationId="{3B1087A6-4AE7-9EB4-A536-8BCA108CAEC8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38" creationId="{114CBFA0-CA02-EA72-DA46-703D25069506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357" creationId="{6785CDC2-1157-F85B-2450-E120EA3DA40E}"/>
          </ac:spMkLst>
        </pc:s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2" creationId="{CDCBA973-3510-93D8-7F71-45BF88C84C8D}"/>
          </ac:grpSpMkLst>
        </pc:grpChg>
        <pc:grpChg chg="del mod topLvl">
          <ac:chgData name="Gang Liu" userId="c4dd85b7-3634-4bda-801b-46e8dbbd0b49" providerId="ADAL" clId="{B90B0726-1C7B-4B29-BE78-16E8F38A4732}" dt="2023-07-18T01:17:22.275" v="1269" actId="165"/>
          <ac:grpSpMkLst>
            <pc:docMk/>
            <pc:sldMk cId="3570238248" sldId="2134805013"/>
            <ac:grpSpMk id="65" creationId="{A289E567-6B36-6784-61D7-DAEACC4C3D6E}"/>
          </ac:grpSpMkLst>
        </pc:grpChg>
        <pc:grpChg chg="mod topLvl">
          <ac:chgData name="Gang Liu" userId="c4dd85b7-3634-4bda-801b-46e8dbbd0b49" providerId="ADAL" clId="{B90B0726-1C7B-4B29-BE78-16E8F38A4732}" dt="2023-07-18T01:17:22.275" v="1269" actId="165"/>
          <ac:grpSpMkLst>
            <pc:docMk/>
            <pc:sldMk cId="3570238248" sldId="2134805013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111" creationId="{D4CF52E4-9A13-0484-342B-9C3A284824FD}"/>
          </ac:grpSpMkLst>
        </pc:gr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331" creationId="{8B2073F6-C097-150A-60D2-02CDBBEFFB2C}"/>
          </ac:grpSpMkLst>
        </pc:gr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332" creationId="{45B5D3AD-4BF3-96B3-EF9D-D7D34A18F78E}"/>
          </ac:grpSpMkLst>
        </pc:grpChg>
        <pc:grpChg chg="add del mod">
          <ac:chgData name="Gang Liu" userId="c4dd85b7-3634-4bda-801b-46e8dbbd0b49" providerId="ADAL" clId="{B90B0726-1C7B-4B29-BE78-16E8F38A4732}" dt="2023-07-18T01:17:06.417" v="1266" actId="165"/>
          <ac:grpSpMkLst>
            <pc:docMk/>
            <pc:sldMk cId="3570238248" sldId="2134805013"/>
            <ac:grpSpMk id="358" creationId="{E75D65E2-5E3E-1823-1215-E25B616C478E}"/>
          </ac:grpSpMkLst>
        </pc:grpChg>
        <pc:picChg chg="del">
          <ac:chgData name="Gang Liu" userId="c4dd85b7-3634-4bda-801b-46e8dbbd0b49" providerId="ADAL" clId="{B90B0726-1C7B-4B29-BE78-16E8F38A4732}" dt="2023-07-18T01:16:53.120" v="1262" actId="478"/>
          <ac:picMkLst>
            <pc:docMk/>
            <pc:sldMk cId="3570238248" sldId="2134805013"/>
            <ac:picMk id="20" creationId="{1738F306-67F8-5267-6632-8929CDC3E94C}"/>
          </ac:picMkLst>
        </pc:picChg>
        <pc:picChg chg="mod topLvl">
          <ac:chgData name="Gang Liu" userId="c4dd85b7-3634-4bda-801b-46e8dbbd0b49" providerId="ADAL" clId="{B90B0726-1C7B-4B29-BE78-16E8F38A4732}" dt="2023-07-18T01:17:10.251" v="1267" actId="165"/>
          <ac:picMkLst>
            <pc:docMk/>
            <pc:sldMk cId="3570238248" sldId="2134805013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8T01:17:16.685" v="1268" actId="1076"/>
          <ac:picMkLst>
            <pc:docMk/>
            <pc:sldMk cId="3570238248" sldId="2134805013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8T01:17:16.685" v="1268" actId="1076"/>
          <ac:picMkLst>
            <pc:docMk/>
            <pc:sldMk cId="3570238248" sldId="2134805013"/>
            <ac:picMk id="24" creationId="{36CAE1CD-9AF9-B871-D1CC-C542BC8B94DE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67" creationId="{452F5DFC-603B-645E-103C-8CD1C07300E5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0" creationId="{17887DEC-C91F-AE11-BE06-0B01F4370CB5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1" creationId="{A714BF14-7B62-7A3D-C84D-3C57250B785E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9" creationId="{2F332306-420E-81AF-4B95-54305D30D5FA}"/>
          </ac:picMkLst>
        </pc:picChg>
        <pc:picChg chg="mod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85" creationId="{99E4DCA4-6A5C-C379-EAF6-BED3BDC52111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12" creationId="{69D7EE53-1684-B432-1E0F-C0FFAAEA24A3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14" creationId="{E2BB9274-AC4B-CF3B-55B5-AFC5E3BA7649}"/>
          </ac:picMkLst>
        </pc:picChg>
        <pc:picChg chg="mod">
          <ac:chgData name="Gang Liu" userId="c4dd85b7-3634-4bda-801b-46e8dbbd0b49" providerId="ADAL" clId="{B90B0726-1C7B-4B29-BE78-16E8F38A4732}" dt="2023-07-18T01:17:10.251" v="1267" actId="165"/>
          <ac:picMkLst>
            <pc:docMk/>
            <pc:sldMk cId="3570238248" sldId="2134805013"/>
            <ac:picMk id="121" creationId="{168CF74D-41E4-0F35-B5AC-217417ABF46A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35" creationId="{8CA4C036-E6AB-9402-2DED-4A71B7BD91B1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38" creationId="{25823F36-9010-8C83-3D52-8D450A481EF6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8T01:17:16.685" v="1268" actId="1076"/>
          <ac:cxnSpMkLst>
            <pc:docMk/>
            <pc:sldMk cId="3570238248" sldId="2134805013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8T01:17:16.685" v="1268" actId="1076"/>
          <ac:cxnSpMkLst>
            <pc:docMk/>
            <pc:sldMk cId="3570238248" sldId="2134805013"/>
            <ac:cxnSpMk id="30" creationId="{D3FD9CA0-2746-7247-9415-CF9F72E09B03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2" creationId="{15876DE6-ADF7-ED1F-B39C-327F9C237732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3" creationId="{080162BC-5560-62BC-5832-222EE5B7DA27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8" creationId="{22C8BD02-E88A-A028-77B4-381E965F13E4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80" creationId="{8682B384-16DC-E770-6F46-4D4386C537A0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82" creationId="{2854E3E2-53F7-3C17-F9AF-9BBFDF15D798}"/>
          </ac:cxnSpMkLst>
        </pc:cxnChg>
        <pc:cxnChg chg="mod topLvl">
          <ac:chgData name="Gang Liu" userId="c4dd85b7-3634-4bda-801b-46e8dbbd0b49" providerId="ADAL" clId="{B90B0726-1C7B-4B29-BE78-16E8F38A4732}" dt="2023-07-18T01:17:06.417" v="1266" actId="165"/>
          <ac:cxnSpMkLst>
            <pc:docMk/>
            <pc:sldMk cId="3570238248" sldId="2134805013"/>
            <ac:cxnSpMk id="142" creationId="{0F111835-46BD-6D40-DB5B-BE0A9E5C3744}"/>
          </ac:cxnSpMkLst>
        </pc:cxnChg>
        <pc:cxnChg chg="mod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172" creationId="{2449A294-5EEE-A806-D349-A996E9B3973E}"/>
          </ac:cxnSpMkLst>
        </pc:cxnChg>
        <pc:cxnChg chg="mod topLvl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323" creationId="{C9C776A8-9833-8F16-7A86-C4D612823057}"/>
          </ac:cxnSpMkLst>
        </pc:cxnChg>
        <pc:cxnChg chg="mod topLvl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336" creationId="{B9E361AC-31A9-5FC6-5021-57A2C3D27967}"/>
          </ac:cxnSpMkLst>
        </pc:cxnChg>
        <pc:cxnChg chg="mod">
          <ac:chgData name="Gang Liu" userId="c4dd85b7-3634-4bda-801b-46e8dbbd0b49" providerId="ADAL" clId="{B90B0726-1C7B-4B29-BE78-16E8F38A4732}" dt="2023-07-18T01:17:00.132" v="1265" actId="1076"/>
          <ac:cxnSpMkLst>
            <pc:docMk/>
            <pc:sldMk cId="3570238248" sldId="2134805013"/>
            <ac:cxnSpMk id="362" creationId="{3B7D53D0-7712-23B4-EAB4-05A287DC1537}"/>
          </ac:cxnSpMkLst>
        </pc:cxnChg>
        <pc:cxnChg chg="mod">
          <ac:chgData name="Gang Liu" userId="c4dd85b7-3634-4bda-801b-46e8dbbd0b49" providerId="ADAL" clId="{B90B0726-1C7B-4B29-BE78-16E8F38A4732}" dt="2023-07-18T01:17:00.132" v="1265" actId="1076"/>
          <ac:cxnSpMkLst>
            <pc:docMk/>
            <pc:sldMk cId="3570238248" sldId="2134805013"/>
            <ac:cxnSpMk id="366" creationId="{033C423E-1835-A5AE-EE8A-54DF33C88D15}"/>
          </ac:cxnSpMkLst>
        </pc:cxnChg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557293412" sldId="2134805017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106726815" sldId="2134805018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418081946" sldId="2134805019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4260300316" sldId="2134805020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810439632" sldId="2134805021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850391069" sldId="2134805022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051409459" sldId="2134805023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99346411" sldId="2134805024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848429227" sldId="2134805025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235384889" sldId="2134805026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876028179" sldId="2134805027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836028731" sldId="2134805028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276205481" sldId="2134805029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833283996" sldId="2134805035"/>
        </pc:sldMkLst>
      </pc:sldChg>
    </pc:docChg>
  </pc:docChgLst>
  <pc:docChgLst>
    <pc:chgData name="Gang Liu" userId="c4dd85b7-3634-4bda-801b-46e8dbbd0b49" providerId="ADAL" clId="{ACCA5A34-0779-40AA-961C-79B10F81B364}"/>
    <pc:docChg chg="undo custSel addSld delSld modSld sldOrd">
      <pc:chgData name="Gang Liu" userId="c4dd85b7-3634-4bda-801b-46e8dbbd0b49" providerId="ADAL" clId="{ACCA5A34-0779-40AA-961C-79B10F81B364}" dt="2023-03-20T07:43:56.145" v="2394"/>
      <pc:docMkLst>
        <pc:docMk/>
      </pc:docMkLst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889671449" sldId="484"/>
        </pc:sldMkLst>
      </pc:sldChg>
      <pc:sldChg chg="addSp delSp modSp mod ord delAnim modAnim">
        <pc:chgData name="Gang Liu" userId="c4dd85b7-3634-4bda-801b-46e8dbbd0b49" providerId="ADAL" clId="{ACCA5A34-0779-40AA-961C-79B10F81B364}" dt="2023-03-20T06:46:09.426" v="1528" actId="164"/>
        <pc:sldMkLst>
          <pc:docMk/>
          <pc:sldMk cId="1840217378" sldId="485"/>
        </pc:sldMkLst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2" creationId="{55842B2C-2110-3ABC-803E-B38D91B3BEF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4" creationId="{4D68B537-B28C-D41B-0F24-D8C2965D2CC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5" creationId="{50082306-924E-D3AD-624A-2D3B2DF71A6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" creationId="{B3C9721D-05BC-DB80-1EA0-C117DF353D3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9" creationId="{874237BB-D5C0-A04F-7E4B-DA9A42A02BA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1" creationId="{61D86F7B-066D-FF72-016A-D3D19B30B8C9}"/>
          </ac:spMkLst>
        </pc:spChg>
        <pc:spChg chg="add mod or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2" creationId="{7B443825-C9CE-2972-F1DF-8DCDA80AE39D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8" creationId="{A867C2DB-4C43-4341-F0B6-8A1E236DED6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1" creationId="{6AB8D0DF-8091-7D86-0283-414FF82D4A86}"/>
          </ac:spMkLst>
        </pc:spChg>
        <pc:spChg chg="add del mod topLvl">
          <ac:chgData name="Gang Liu" userId="c4dd85b7-3634-4bda-801b-46e8dbbd0b49" providerId="ADAL" clId="{ACCA5A34-0779-40AA-961C-79B10F81B364}" dt="2023-03-20T06:12:03.720" v="584" actId="478"/>
          <ac:spMkLst>
            <pc:docMk/>
            <pc:sldMk cId="1840217378" sldId="485"/>
            <ac:spMk id="22" creationId="{41069AD7-AAA6-DAE4-D212-704441B7A75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3" creationId="{2FA81BDD-2B8B-703C-BFB2-F467BC1B590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5" creationId="{A0755821-F762-4E8F-860C-5CC61BABD1AE}"/>
          </ac:spMkLst>
        </pc:spChg>
        <pc:spChg chg="add del mod topLvl">
          <ac:chgData name="Gang Liu" userId="c4dd85b7-3634-4bda-801b-46e8dbbd0b49" providerId="ADAL" clId="{ACCA5A34-0779-40AA-961C-79B10F81B364}" dt="2023-03-20T06:12:00.780" v="581" actId="478"/>
          <ac:spMkLst>
            <pc:docMk/>
            <pc:sldMk cId="1840217378" sldId="485"/>
            <ac:spMk id="30" creationId="{3E0A955C-CF02-DCFF-CFF7-0B883CBBE21B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1" creationId="{96E26A23-9D29-EE5B-A5FE-87DD4C254CC9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2" creationId="{2742BD6A-80E7-B41E-5797-78BC7EC7552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35" creationId="{64BD3E61-C73B-53D8-7BFC-3EA77962BAB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7" creationId="{43F79AF6-E0B2-E710-4C26-4ED11F52254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8" creationId="{B532F110-0FCF-1B4F-9CA3-92524F57E67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1" creationId="{2CB812D3-57C9-21AB-434E-A1A96E681B19}"/>
          </ac:spMkLst>
        </pc:spChg>
        <pc:spChg chg="del mod">
          <ac:chgData name="Gang Liu" userId="c4dd85b7-3634-4bda-801b-46e8dbbd0b49" providerId="ADAL" clId="{ACCA5A34-0779-40AA-961C-79B10F81B364}" dt="2023-03-20T05:51:28.234" v="123" actId="478"/>
          <ac:spMkLst>
            <pc:docMk/>
            <pc:sldMk cId="1840217378" sldId="485"/>
            <ac:spMk id="48" creationId="{8514AE7A-4305-9054-39A2-466E2BC29FCF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9" creationId="{66054D7F-DA08-0DF4-1F50-345A69882A4E}"/>
          </ac:spMkLst>
        </pc:spChg>
        <pc:spChg chg="add del mod topLvl">
          <ac:chgData name="Gang Liu" userId="c4dd85b7-3634-4bda-801b-46e8dbbd0b49" providerId="ADAL" clId="{ACCA5A34-0779-40AA-961C-79B10F81B364}" dt="2023-03-20T06:08:27.525" v="510" actId="478"/>
          <ac:spMkLst>
            <pc:docMk/>
            <pc:sldMk cId="1840217378" sldId="485"/>
            <ac:spMk id="55" creationId="{1162E7B8-A9F0-9F5C-A635-99729C1773F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6" creationId="{D1631E4F-C321-6405-C667-992D9CC495F4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7" creationId="{AF8EA8C6-F200-BC4E-7BDF-324B4769F061}"/>
          </ac:spMkLst>
        </pc:spChg>
        <pc:spChg chg="add del mod topLvl">
          <ac:chgData name="Gang Liu" userId="c4dd85b7-3634-4bda-801b-46e8dbbd0b49" providerId="ADAL" clId="{ACCA5A34-0779-40AA-961C-79B10F81B364}" dt="2023-03-20T06:08:26.654" v="509" actId="478"/>
          <ac:spMkLst>
            <pc:docMk/>
            <pc:sldMk cId="1840217378" sldId="485"/>
            <ac:spMk id="59" creationId="{2FF094CB-330D-468A-4BEA-73A6EA4498CE}"/>
          </ac:spMkLst>
        </pc:spChg>
        <pc:spChg chg="add del mod">
          <ac:chgData name="Gang Liu" userId="c4dd85b7-3634-4bda-801b-46e8dbbd0b49" providerId="ADAL" clId="{ACCA5A34-0779-40AA-961C-79B10F81B364}" dt="2023-03-20T06:04:59.771" v="445" actId="478"/>
          <ac:spMkLst>
            <pc:docMk/>
            <pc:sldMk cId="1840217378" sldId="485"/>
            <ac:spMk id="60" creationId="{84DFEFF3-EF20-4CEC-B36B-F38CD36DF7DE}"/>
          </ac:spMkLst>
        </pc:spChg>
        <pc:spChg chg="add del mod">
          <ac:chgData name="Gang Liu" userId="c4dd85b7-3634-4bda-801b-46e8dbbd0b49" providerId="ADAL" clId="{ACCA5A34-0779-40AA-961C-79B10F81B364}" dt="2023-03-20T06:04:59.021" v="444" actId="478"/>
          <ac:spMkLst>
            <pc:docMk/>
            <pc:sldMk cId="1840217378" sldId="485"/>
            <ac:spMk id="61" creationId="{ECA4AE0B-1A1F-E34C-D435-0DB8316DFE39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62" creationId="{8904B5BF-E28E-1127-231D-1F47DAE8A65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3" creationId="{7CCAFC60-F020-488E-F798-E5A9A0687C21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68" creationId="{E2E3321F-0B89-454D-5D8E-8E43BE9CCC4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9" creationId="{70EA3FF6-309C-316C-3E14-08D81F84C08F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1" creationId="{FA22AB96-A571-27D1-C9E9-2070BD316251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3" creationId="{A4D4C6BD-05C3-EE19-6820-9DD21448ED1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4" creationId="{A0B4DE06-8377-60E7-1DE7-4C5764428129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5" creationId="{9C5E2970-86BA-81A1-EA6A-784E67E8EE35}"/>
          </ac:spMkLst>
        </pc:spChg>
        <pc:spChg chg="add del mod topLvl">
          <ac:chgData name="Gang Liu" userId="c4dd85b7-3634-4bda-801b-46e8dbbd0b49" providerId="ADAL" clId="{ACCA5A34-0779-40AA-961C-79B10F81B364}" dt="2023-03-20T06:07:42.003" v="487" actId="478"/>
          <ac:spMkLst>
            <pc:docMk/>
            <pc:sldMk cId="1840217378" sldId="485"/>
            <ac:spMk id="76" creationId="{AB0729CB-F1B0-EEFA-1662-1C46FE46409C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7" creationId="{911FABCA-AF3F-7B81-2CD2-17100CB1631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83" creationId="{071A3693-1088-F4A4-CBB9-0C8694468821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85" creationId="{059FCEF7-F930-A9A9-BC58-D0AAB7F803EC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1" creationId="{96715FDC-9C00-0122-4339-8A361AAC45C1}"/>
          </ac:spMkLst>
        </pc:spChg>
        <pc:spChg chg="del mod topLvl">
          <ac:chgData name="Gang Liu" userId="c4dd85b7-3634-4bda-801b-46e8dbbd0b49" providerId="ADAL" clId="{ACCA5A34-0779-40AA-961C-79B10F81B364}" dt="2023-03-20T06:12:03.025" v="583" actId="478"/>
          <ac:spMkLst>
            <pc:docMk/>
            <pc:sldMk cId="1840217378" sldId="485"/>
            <ac:spMk id="94" creationId="{BB8696A8-A91D-10B0-2BB8-1108B8FF0219}"/>
          </ac:spMkLst>
        </pc:spChg>
        <pc:spChg chg="del mod topLvl">
          <ac:chgData name="Gang Liu" userId="c4dd85b7-3634-4bda-801b-46e8dbbd0b49" providerId="ADAL" clId="{ACCA5A34-0779-40AA-961C-79B10F81B364}" dt="2023-03-20T06:12:02.065" v="582" actId="478"/>
          <ac:spMkLst>
            <pc:docMk/>
            <pc:sldMk cId="1840217378" sldId="485"/>
            <ac:spMk id="95" creationId="{E5335877-7EAC-725B-EECE-9AF6EFAC875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6" creationId="{C92B059D-900E-0390-DFBD-71E3090E5DA0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2" creationId="{310EE827-4B58-E0F8-E8FA-AC1414DECC9E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5" creationId="{D109BFDB-991E-0D5D-4AF5-49F8E2E5DAA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4" creationId="{EC7F045D-0EF2-8CF4-B7ED-216164BEA940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5" creationId="{038B24A1-0C0F-57E8-3588-68940DC9C1E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6" creationId="{A8185050-AB7C-47A5-696D-98538B97754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7" creationId="{57480F8B-7D8A-D66C-EAC5-9319766A8654}"/>
          </ac:spMkLst>
        </pc:spChg>
        <pc:spChg chg="mod">
          <ac:chgData name="Gang Liu" userId="c4dd85b7-3634-4bda-801b-46e8dbbd0b49" providerId="ADAL" clId="{ACCA5A34-0779-40AA-961C-79B10F81B364}" dt="2023-03-20T06:10:59.852" v="554"/>
          <ac:spMkLst>
            <pc:docMk/>
            <pc:sldMk cId="1840217378" sldId="485"/>
            <ac:spMk id="124" creationId="{37471F2B-D179-C3F8-C881-15D9C0C3AC43}"/>
          </ac:spMkLst>
        </pc:spChg>
        <pc:spChg chg="mod">
          <ac:chgData name="Gang Liu" userId="c4dd85b7-3634-4bda-801b-46e8dbbd0b49" providerId="ADAL" clId="{ACCA5A34-0779-40AA-961C-79B10F81B364}" dt="2023-03-20T06:11:38.919" v="574" actId="1076"/>
          <ac:spMkLst>
            <pc:docMk/>
            <pc:sldMk cId="1840217378" sldId="485"/>
            <ac:spMk id="125" creationId="{67631A34-BF1D-9994-D68F-1B346969E643}"/>
          </ac:spMkLst>
        </pc:spChg>
        <pc:spChg chg="add del mod">
          <ac:chgData name="Gang Liu" userId="c4dd85b7-3634-4bda-801b-46e8dbbd0b49" providerId="ADAL" clId="{ACCA5A34-0779-40AA-961C-79B10F81B364}" dt="2023-03-20T06:14:27.653" v="653" actId="478"/>
          <ac:spMkLst>
            <pc:docMk/>
            <pc:sldMk cId="1840217378" sldId="485"/>
            <ac:spMk id="126" creationId="{F504DC70-1368-2152-A0B1-CA6CE5A40EA0}"/>
          </ac:spMkLst>
        </pc:spChg>
        <pc:spChg chg="add del mod">
          <ac:chgData name="Gang Liu" userId="c4dd85b7-3634-4bda-801b-46e8dbbd0b49" providerId="ADAL" clId="{ACCA5A34-0779-40AA-961C-79B10F81B364}" dt="2023-03-20T06:14:27.120" v="652" actId="478"/>
          <ac:spMkLst>
            <pc:docMk/>
            <pc:sldMk cId="1840217378" sldId="485"/>
            <ac:spMk id="127" creationId="{AA318845-0140-3B9D-AC24-4914F40AED9A}"/>
          </ac:spMkLst>
        </pc:spChg>
        <pc:spChg chg="add del mod">
          <ac:chgData name="Gang Liu" userId="c4dd85b7-3634-4bda-801b-46e8dbbd0b49" providerId="ADAL" clId="{ACCA5A34-0779-40AA-961C-79B10F81B364}" dt="2023-03-20T06:14:26.316" v="651" actId="478"/>
          <ac:spMkLst>
            <pc:docMk/>
            <pc:sldMk cId="1840217378" sldId="485"/>
            <ac:spMk id="128" creationId="{153EB9C4-CBFB-F5E6-F6A6-3831E98E0AB5}"/>
          </ac:spMkLst>
        </pc:spChg>
        <pc:spChg chg="add del mod">
          <ac:chgData name="Gang Liu" userId="c4dd85b7-3634-4bda-801b-46e8dbbd0b49" providerId="ADAL" clId="{ACCA5A34-0779-40AA-961C-79B10F81B364}" dt="2023-03-20T06:14:18.415" v="648"/>
          <ac:spMkLst>
            <pc:docMk/>
            <pc:sldMk cId="1840217378" sldId="485"/>
            <ac:spMk id="129" creationId="{A1796461-B311-8027-141D-CEBB66312794}"/>
          </ac:spMkLst>
        </pc:spChg>
        <pc:spChg chg="add del mod">
          <ac:chgData name="Gang Liu" userId="c4dd85b7-3634-4bda-801b-46e8dbbd0b49" providerId="ADAL" clId="{ACCA5A34-0779-40AA-961C-79B10F81B364}" dt="2023-03-20T06:14:15.772" v="635"/>
          <ac:spMkLst>
            <pc:docMk/>
            <pc:sldMk cId="1840217378" sldId="485"/>
            <ac:spMk id="130" creationId="{69E562BD-803B-D75C-0D22-BDC7064A0682}"/>
          </ac:spMkLst>
        </pc:spChg>
        <pc:spChg chg="add del mod">
          <ac:chgData name="Gang Liu" userId="c4dd85b7-3634-4bda-801b-46e8dbbd0b49" providerId="ADAL" clId="{ACCA5A34-0779-40AA-961C-79B10F81B364}" dt="2023-03-20T06:14:44.697" v="655"/>
          <ac:spMkLst>
            <pc:docMk/>
            <pc:sldMk cId="1840217378" sldId="485"/>
            <ac:spMk id="131" creationId="{C9A07606-2650-0A4F-155D-E7D46A8B9D89}"/>
          </ac:spMkLst>
        </pc:spChg>
        <pc:spChg chg="add 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2" creationId="{8C25BEC5-6434-8467-001E-3FAEC135C333}"/>
          </ac:spMkLst>
        </pc:spChg>
        <pc:spChg chg="add mod topLvl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33" creationId="{A4BAEF10-51F7-3077-1AF1-6584603806B1}"/>
          </ac:spMkLst>
        </pc:spChg>
        <pc:spChg chg="add del mod">
          <ac:chgData name="Gang Liu" userId="c4dd85b7-3634-4bda-801b-46e8dbbd0b49" providerId="ADAL" clId="{ACCA5A34-0779-40AA-961C-79B10F81B364}" dt="2023-03-20T06:15:52.309" v="673"/>
          <ac:spMkLst>
            <pc:docMk/>
            <pc:sldMk cId="1840217378" sldId="485"/>
            <ac:spMk id="135" creationId="{B3C9356D-D016-DE36-BA5D-4D309072A0B4}"/>
          </ac:spMkLst>
        </pc:spChg>
        <pc:spChg chg="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7" creationId="{A48A5B83-B586-F031-7B5D-40FA572E8423}"/>
          </ac:spMkLst>
        </pc:spChg>
        <pc:spChg chg="mod ord topLvl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38" creationId="{759ECFD4-6BE9-A935-5F2E-DE2A155B55ED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0" creationId="{A2AC0FC0-0CCF-6F23-5589-27675CCB4261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1" creationId="{B3933241-CB35-33ED-E4AE-5C877DC5D064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4" creationId="{16FC7B32-FC37-7C6C-3D27-732FAE4697A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7" creationId="{C5AD17BE-603E-131C-4629-6788CFD8003E}"/>
          </ac:spMkLst>
        </pc:spChg>
        <pc:spChg chg="add mod or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8" creationId="{8C25D02A-8A9A-9CE4-9F7E-C970867A1EFA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0" creationId="{F48DDB7A-C9A8-5E8A-1731-B0B579ACA0B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3" creationId="{8F905343-D45A-8296-68B6-B3EF2352BEF6}"/>
          </ac:spMkLst>
        </pc:spChg>
        <pc:spChg chg="del">
          <ac:chgData name="Gang Liu" userId="c4dd85b7-3634-4bda-801b-46e8dbbd0b49" providerId="ADAL" clId="{ACCA5A34-0779-40AA-961C-79B10F81B364}" dt="2023-03-20T05:48:58.846" v="31" actId="478"/>
          <ac:spMkLst>
            <pc:docMk/>
            <pc:sldMk cId="1840217378" sldId="485"/>
            <ac:spMk id="155" creationId="{FEEAF8D6-67EC-7ECD-3571-78B00F34932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57" creationId="{E73F06B8-9317-1286-E305-FB761C0C124D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6:45:57.942" v="1525" actId="1076"/>
          <ac:spMkLst>
            <pc:docMk/>
            <pc:sldMk cId="1840217378" sldId="48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64" creationId="{B1055102-7A83-543A-61BB-1140C6DDA2CB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65" creationId="{1E3CBB9D-A6F4-481B-1927-8CACA90F2363}"/>
          </ac:spMkLst>
        </pc:spChg>
        <pc:spChg chg="add mod">
          <ac:chgData name="Gang Liu" userId="c4dd85b7-3634-4bda-801b-46e8dbbd0b49" providerId="ADAL" clId="{ACCA5A34-0779-40AA-961C-79B10F81B364}" dt="2023-03-20T06:34:00.790" v="1071" actId="20577"/>
          <ac:spMkLst>
            <pc:docMk/>
            <pc:sldMk cId="1840217378" sldId="485"/>
            <ac:spMk id="168" creationId="{D7E372AF-D0A6-1CDC-636B-8D536F6CD0C5}"/>
          </ac:spMkLst>
        </pc:spChg>
        <pc:spChg chg="add mod">
          <ac:chgData name="Gang Liu" userId="c4dd85b7-3634-4bda-801b-46e8dbbd0b49" providerId="ADAL" clId="{ACCA5A34-0779-40AA-961C-79B10F81B364}" dt="2023-03-20T06:33:56.988" v="1069" actId="1076"/>
          <ac:spMkLst>
            <pc:docMk/>
            <pc:sldMk cId="1840217378" sldId="485"/>
            <ac:spMk id="169" creationId="{49E9F707-4F85-6062-C35F-FC3663751890}"/>
          </ac:spMkLst>
        </pc:spChg>
        <pc:spChg chg="add del mod">
          <ac:chgData name="Gang Liu" userId="c4dd85b7-3634-4bda-801b-46e8dbbd0b49" providerId="ADAL" clId="{ACCA5A34-0779-40AA-961C-79B10F81B364}" dt="2023-03-20T06:43:41.278" v="1484" actId="478"/>
          <ac:spMkLst>
            <pc:docMk/>
            <pc:sldMk cId="1840217378" sldId="485"/>
            <ac:spMk id="170" creationId="{FDF2D816-D033-DFAD-3507-48155399BB47}"/>
          </ac:spMkLst>
        </pc:spChg>
        <pc:spChg chg="add del mod">
          <ac:chgData name="Gang Liu" userId="c4dd85b7-3634-4bda-801b-46e8dbbd0b49" providerId="ADAL" clId="{ACCA5A34-0779-40AA-961C-79B10F81B364}" dt="2023-03-20T06:43:18.439" v="1474"/>
          <ac:spMkLst>
            <pc:docMk/>
            <pc:sldMk cId="1840217378" sldId="485"/>
            <ac:spMk id="171" creationId="{6D071C46-4A8D-03BB-CBD0-87A8C375CCAA}"/>
          </ac:spMkLst>
        </pc:spChg>
        <pc:spChg chg="add mod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72" creationId="{0E06D665-8B0B-E16E-5563-1C5466D1A939}"/>
          </ac:spMkLst>
        </pc:spChg>
        <pc:spChg chg="add del mod">
          <ac:chgData name="Gang Liu" userId="c4dd85b7-3634-4bda-801b-46e8dbbd0b49" providerId="ADAL" clId="{ACCA5A34-0779-40AA-961C-79B10F81B364}" dt="2023-03-20T06:44:04.450" v="1491"/>
          <ac:spMkLst>
            <pc:docMk/>
            <pc:sldMk cId="1840217378" sldId="485"/>
            <ac:spMk id="174" creationId="{07859A43-494B-4CEC-28AD-9BE7716BF230}"/>
          </ac:spMkLst>
        </pc:spChg>
        <pc:spChg chg="add mod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75" creationId="{84C10315-2C31-5759-91FF-8179285B65BB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79" creationId="{75421124-F539-4FE1-E0C8-12AB24FF5F65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80" creationId="{8B5BE962-7887-0EDE-09D9-888EECDC8FA5}"/>
          </ac:spMkLst>
        </pc:spChg>
        <pc:grpChg chg="add del mod">
          <ac:chgData name="Gang Liu" userId="c4dd85b7-3634-4bda-801b-46e8dbbd0b49" providerId="ADAL" clId="{ACCA5A34-0779-40AA-961C-79B10F81B364}" dt="2023-03-20T06:06:21.240" v="461" actId="165"/>
          <ac:grpSpMkLst>
            <pc:docMk/>
            <pc:sldMk cId="1840217378" sldId="485"/>
            <ac:grpSpMk id="81" creationId="{6472B892-9ADF-4E55-E545-E243C3F95B4A}"/>
          </ac:grpSpMkLst>
        </pc:grpChg>
        <pc:grpChg chg="add del mod">
          <ac:chgData name="Gang Liu" userId="c4dd85b7-3634-4bda-801b-46e8dbbd0b49" providerId="ADAL" clId="{ACCA5A34-0779-40AA-961C-79B10F81B364}" dt="2023-03-20T06:06:56.387" v="466" actId="165"/>
          <ac:grpSpMkLst>
            <pc:docMk/>
            <pc:sldMk cId="1840217378" sldId="485"/>
            <ac:grpSpMk id="82" creationId="{EB073981-9567-C430-26A2-6A278DACF2DE}"/>
          </ac:grpSpMkLst>
        </pc:grpChg>
        <pc:grpChg chg="add del mod">
          <ac:chgData name="Gang Liu" userId="c4dd85b7-3634-4bda-801b-46e8dbbd0b49" providerId="ADAL" clId="{ACCA5A34-0779-40AA-961C-79B10F81B364}" dt="2023-03-20T06:12:00.780" v="581" actId="478"/>
          <ac:grpSpMkLst>
            <pc:docMk/>
            <pc:sldMk cId="1840217378" sldId="485"/>
            <ac:grpSpMk id="86" creationId="{039ABC8F-7EBB-8734-3757-ED4784BC4F56}"/>
          </ac:grpSpMkLst>
        </pc:grpChg>
        <pc:grpChg chg="add del mod">
          <ac:chgData name="Gang Liu" userId="c4dd85b7-3634-4bda-801b-46e8dbbd0b49" providerId="ADAL" clId="{ACCA5A34-0779-40AA-961C-79B10F81B364}" dt="2023-03-20T06:12:02.065" v="582" actId="478"/>
          <ac:grpSpMkLst>
            <pc:docMk/>
            <pc:sldMk cId="1840217378" sldId="485"/>
            <ac:grpSpMk id="87" creationId="{5C113EAE-80B1-4926-6C38-DACA0153E272}"/>
          </ac:grpSpMkLst>
        </pc:grpChg>
        <pc:grpChg chg="add del mod">
          <ac:chgData name="Gang Liu" userId="c4dd85b7-3634-4bda-801b-46e8dbbd0b49" providerId="ADAL" clId="{ACCA5A34-0779-40AA-961C-79B10F81B364}" dt="2023-03-20T06:11:58.475" v="579" actId="478"/>
          <ac:grpSpMkLst>
            <pc:docMk/>
            <pc:sldMk cId="1840217378" sldId="485"/>
            <ac:grpSpMk id="123" creationId="{2C5816CB-D4A0-CA5B-506C-288EB247B070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4" creationId="{EB2BBC74-B089-4821-D242-E7AE96D0646C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6" creationId="{5FE1FB84-5CB0-57E0-5A16-5122EFE4D96C}"/>
          </ac:grpSpMkLst>
        </pc:grpChg>
        <pc:grpChg chg="add del mod">
          <ac:chgData name="Gang Liu" userId="c4dd85b7-3634-4bda-801b-46e8dbbd0b49" providerId="ADAL" clId="{ACCA5A34-0779-40AA-961C-79B10F81B364}" dt="2023-03-20T06:17:46.822" v="688"/>
          <ac:grpSpMkLst>
            <pc:docMk/>
            <pc:sldMk cId="1840217378" sldId="485"/>
            <ac:grpSpMk id="139" creationId="{D2BD4E9C-C2B9-F825-6793-108E8851E1C2}"/>
          </ac:grpSpMkLst>
        </pc:grpChg>
        <pc:grpChg chg="add del mod">
          <ac:chgData name="Gang Liu" userId="c4dd85b7-3634-4bda-801b-46e8dbbd0b49" providerId="ADAL" clId="{ACCA5A34-0779-40AA-961C-79B10F81B364}" dt="2023-03-20T06:25:47.155" v="902" actId="165"/>
          <ac:grpSpMkLst>
            <pc:docMk/>
            <pc:sldMk cId="1840217378" sldId="485"/>
            <ac:grpSpMk id="159" creationId="{0822504C-036F-C680-6754-4DA22A487043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60" creationId="{3559DF92-5937-9C61-BBFB-6EB67B54708E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3" creationId="{70ABFE9F-8DD8-799B-F332-C6340465A67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6" creationId="{5B2A862D-6EDC-649E-5C6D-F12C2F50D23C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7" creationId="{4D635C94-739F-7819-E263-1E2914B3806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8" creationId="{7F5B20D5-F64E-3C83-DF15-8C11D04064F0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81" creationId="{51887F0B-8DB2-5DCD-B935-A35A5258CE46}"/>
          </ac:grpSpMkLst>
        </pc:grp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3" creationId="{38D00089-C081-F7E7-A5E0-A9E44F4CBEDC}"/>
          </ac:picMkLst>
        </pc:picChg>
        <pc:picChg chg="add del mod topLvl">
          <ac:chgData name="Gang Liu" userId="c4dd85b7-3634-4bda-801b-46e8dbbd0b49" providerId="ADAL" clId="{ACCA5A34-0779-40AA-961C-79B10F81B364}" dt="2023-03-20T06:30:17.469" v="996" actId="478"/>
          <ac:picMkLst>
            <pc:docMk/>
            <pc:sldMk cId="1840217378" sldId="485"/>
            <ac:picMk id="6" creationId="{14A90245-4130-3A75-2B50-9A468CFC869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" creationId="{9759948F-C390-1398-FECB-856F2198D59D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" creationId="{5AC4C31A-4784-5C88-8D7F-EA1C5FB067A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3" creationId="{6F9A6B59-5121-5D39-0904-FADDE073AB96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14" creationId="{6583391A-AF61-FBF3-E87D-43FA2261F75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" creationId="{E9DC82AD-1BA0-98B0-A66F-F4C389DADBAA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" creationId="{BB6FAEDB-27CD-41B4-3624-835181A4DAAC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7" creationId="{CBF384B0-7193-EA42-C6C1-1EE3F883AD7B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9" creationId="{A3269F48-7DC5-A7FB-8CF2-51799D61BD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4" creationId="{C6745150-DDD7-859E-4CBB-4D73EF5F38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6" creationId="{22962EE6-E2FB-6DDF-461B-CF7F50E17A1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7" creationId="{6CC6A318-D07F-A10B-AA89-F5D5BBECEDD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8" creationId="{4EAD34DC-B3D6-15BD-AA68-617A1190DA6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9" creationId="{943912BE-9AF1-D546-CC03-2DAD896B77B3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3" creationId="{5D3DC371-5D20-E606-A935-DE917318271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4" creationId="{A9611169-783D-823F-1A2F-34E62E09C13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6" creationId="{0E363813-1DF1-A470-BF1B-6AF1EE49513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9" creationId="{A74B145B-58F9-A284-7D96-CD3C9A8DD9F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0" creationId="{954C65EA-2B53-DF07-0F9C-956B80ED10F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2" creationId="{A3552773-BB39-8FCE-850F-A1381F6A02C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3" creationId="{997A2D26-B21F-CD02-D0E0-8E295F91129E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44" creationId="{8A817C53-D91B-5DEC-89FF-8A1BEC7B6B3D}"/>
          </ac:picMkLst>
        </pc:picChg>
        <pc:picChg chg="add del mod">
          <ac:chgData name="Gang Liu" userId="c4dd85b7-3634-4bda-801b-46e8dbbd0b49" providerId="ADAL" clId="{ACCA5A34-0779-40AA-961C-79B10F81B364}" dt="2023-03-20T06:04:53.806" v="440" actId="478"/>
          <ac:picMkLst>
            <pc:docMk/>
            <pc:sldMk cId="1840217378" sldId="485"/>
            <ac:picMk id="46" creationId="{2E61C2C8-AB38-3336-62A2-3A53BB0C4A86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0" creationId="{7412F309-85A3-EAA3-492C-802D746797D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1" creationId="{B389D01D-1B0E-3FF1-D9E7-4A3E833A927B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8" creationId="{9F3715E3-B7B9-EC57-1ADA-DE23026AA96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4" creationId="{08CDC988-138E-75CC-595A-69BE1933CE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5" creationId="{6D1E67C9-5AD8-39E9-C769-4571324185A5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66" creationId="{C57E8D9A-9974-E1CC-DFE3-7FC8AF983F0A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4" creationId="{EE8E9805-B128-BAFA-C79F-CC88EDF6CFE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88" creationId="{C6FCC926-1BB0-CE58-8F39-96E3EBE077F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2" creationId="{37D1E3EE-640F-24AA-D5E9-D6F96D18FBA5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3" creationId="{14E492D6-6B40-DEA2-C60E-E0B5232E20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7" creationId="{364F5044-FC17-00C8-0E27-24DBC273504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8" creationId="{731CA2BB-D351-A39E-A010-500466A8F18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9" creationId="{824072BF-DC37-FA9E-02FF-524C9A667DE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0" creationId="{BCB20DA9-3726-AD21-26C7-3A771DE0347D}"/>
          </ac:picMkLst>
        </pc:picChg>
        <pc:picChg chg="add del mod">
          <ac:chgData name="Gang Liu" userId="c4dd85b7-3634-4bda-801b-46e8dbbd0b49" providerId="ADAL" clId="{ACCA5A34-0779-40AA-961C-79B10F81B364}" dt="2023-03-20T06:10:18.283" v="543" actId="478"/>
          <ac:picMkLst>
            <pc:docMk/>
            <pc:sldMk cId="1840217378" sldId="485"/>
            <ac:picMk id="101" creationId="{19B86B53-406E-6835-1AC9-51BE396DA2E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ACCA5A34-0779-40AA-961C-79B10F81B364}" dt="2023-03-20T06:10:17.735" v="542" actId="478"/>
          <ac:picMkLst>
            <pc:docMk/>
            <pc:sldMk cId="1840217378" sldId="485"/>
            <ac:picMk id="110" creationId="{E9845395-4027-CB4E-1236-4048DC5E48B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1" creationId="{06F6A1ED-5A59-15CB-5394-5DB44327A492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2" creationId="{88B54056-13C7-94C8-D1CB-5D4CB784A6BC}"/>
          </ac:picMkLst>
        </pc:picChg>
        <pc:picChg chg="del">
          <ac:chgData name="Gang Liu" userId="c4dd85b7-3634-4bda-801b-46e8dbbd0b49" providerId="ADAL" clId="{ACCA5A34-0779-40AA-961C-79B10F81B364}" dt="2023-03-20T05:48:56.828" v="30" actId="478"/>
          <ac:picMkLst>
            <pc:docMk/>
            <pc:sldMk cId="1840217378" sldId="485"/>
            <ac:picMk id="118" creationId="{CB843789-3389-72E4-7B23-73437FAE0920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9" creationId="{DC8C41F3-A1A4-805C-E718-3839B6CA7B8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0" creationId="{78570029-FD35-7DEA-E91E-C70B0C53FEF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1" creationId="{8140B23A-5B19-68E7-3194-B48B05C9860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2" creationId="{3E099278-E2DD-1B26-2F71-35426E1CCE2A}"/>
          </ac:picMkLst>
        </pc:picChg>
        <pc:picChg chg="add del mod ord">
          <ac:chgData name="Gang Liu" userId="c4dd85b7-3634-4bda-801b-46e8dbbd0b49" providerId="ADAL" clId="{ACCA5A34-0779-40AA-961C-79B10F81B364}" dt="2023-03-20T06:18:49.946" v="703" actId="478"/>
          <ac:picMkLst>
            <pc:docMk/>
            <pc:sldMk cId="1840217378" sldId="485"/>
            <ac:picMk id="142" creationId="{2FCD202E-6E68-C2C8-D530-C12244277431}"/>
          </ac:picMkLst>
        </pc:picChg>
        <pc:picChg chg="add mod or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3" creationId="{243B2251-B227-83EA-D4B6-D816CD30AD78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5" creationId="{64437B36-333D-93EB-85AE-9C58E2697491}"/>
          </ac:picMkLst>
        </pc:picChg>
        <pc:picChg chg="add del mod topLvl">
          <ac:chgData name="Gang Liu" userId="c4dd85b7-3634-4bda-801b-46e8dbbd0b49" providerId="ADAL" clId="{ACCA5A34-0779-40AA-961C-79B10F81B364}" dt="2023-03-20T06:27:44.329" v="940" actId="478"/>
          <ac:picMkLst>
            <pc:docMk/>
            <pc:sldMk cId="1840217378" sldId="485"/>
            <ac:picMk id="146" creationId="{90823B63-861E-789B-5325-278230CAE637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1" creationId="{3F05F501-B045-C0F9-E933-BDDB8698AC2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2" creationId="{B7EB1C97-DB33-2219-DB9E-336C0B00051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6" creationId="{0A5CD914-A8B0-9AC4-1A42-15DA327DF79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1" creationId="{B97BD453-CAFA-CED8-2243-66B153CE958C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2" creationId="{63A17253-2062-D1FF-4E3A-19F93262EA92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6" creationId="{B9FBCFEF-52B9-6F33-5B01-783061ED7D0C}"/>
          </ac:picMkLst>
        </pc:picChg>
        <pc:cxnChg chg="add del mod">
          <ac:chgData name="Gang Liu" userId="c4dd85b7-3634-4bda-801b-46e8dbbd0b49" providerId="ADAL" clId="{ACCA5A34-0779-40AA-961C-79B10F81B364}" dt="2023-03-20T06:04:55.680" v="442" actId="478"/>
          <ac:cxnSpMkLst>
            <pc:docMk/>
            <pc:sldMk cId="1840217378" sldId="485"/>
            <ac:cxnSpMk id="20" creationId="{B580B315-0791-5D53-59E6-BD7F7AE2780E}"/>
          </ac:cxnSpMkLst>
        </pc:cxnChg>
        <pc:cxnChg chg="add del mod">
          <ac:chgData name="Gang Liu" userId="c4dd85b7-3634-4bda-801b-46e8dbbd0b49" providerId="ADAL" clId="{ACCA5A34-0779-40AA-961C-79B10F81B364}" dt="2023-03-20T06:04:56.404" v="443" actId="478"/>
          <ac:cxnSpMkLst>
            <pc:docMk/>
            <pc:sldMk cId="1840217378" sldId="485"/>
            <ac:cxnSpMk id="45" creationId="{A0C86E66-5159-02A2-CA3E-B94089479B29}"/>
          </ac:cxnSpMkLst>
        </pc:cxnChg>
        <pc:cxnChg chg="add del mod">
          <ac:chgData name="Gang Liu" userId="c4dd85b7-3634-4bda-801b-46e8dbbd0b49" providerId="ADAL" clId="{ACCA5A34-0779-40AA-961C-79B10F81B364}" dt="2023-03-20T06:04:55.004" v="441" actId="478"/>
          <ac:cxnSpMkLst>
            <pc:docMk/>
            <pc:sldMk cId="1840217378" sldId="485"/>
            <ac:cxnSpMk id="47" creationId="{ABDFF463-1D24-0824-6879-7BEBB74F598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2" creationId="{AAA57F6A-1849-5A8E-FDC5-0D310B0024C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3" creationId="{C02528C6-094A-0883-22D1-A23156775F49}"/>
          </ac:cxnSpMkLst>
        </pc:cxnChg>
        <pc:cxnChg chg="del mod">
          <ac:chgData name="Gang Liu" userId="c4dd85b7-3634-4bda-801b-46e8dbbd0b49" providerId="ADAL" clId="{ACCA5A34-0779-40AA-961C-79B10F81B364}" dt="2023-03-20T05:49:01.364" v="33" actId="478"/>
          <ac:cxnSpMkLst>
            <pc:docMk/>
            <pc:sldMk cId="1840217378" sldId="485"/>
            <ac:cxnSpMk id="54" creationId="{26699E70-0925-E852-4A35-A35A10419B4C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67" creationId="{C5B4880A-3296-7B29-DAF5-2CF7CBCB9657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0" creationId="{74994661-D99B-A7AE-2BBB-F3CF888BD8E4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2" creationId="{E3B41619-F01A-8099-C570-3A9D173CE6F0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89" creationId="{A3A62BBF-D60A-C6F6-FBDB-C0146E68A59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90" creationId="{0E3BCA9B-2328-29CA-5E01-1E8DC45510ED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3" creationId="{9F3C3B46-FF02-344C-9DB3-88E0805ECF29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6" creationId="{D465D704-2402-AD29-AB72-B13A03EE678E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7" creationId="{289F1E4B-7F66-8856-8172-87D420A5BEE8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8" creationId="{7E5409B5-A89E-3872-B2AF-D5C76927DC9F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9" creationId="{0BD46279-97EB-FD65-57EC-4E55F81592C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13" creationId="{5DE63615-023B-8B14-5EC7-F0374BBDEB34}"/>
          </ac:cxnSpMkLst>
        </pc:cxnChg>
        <pc:cxnChg chg="del mod">
          <ac:chgData name="Gang Liu" userId="c4dd85b7-3634-4bda-801b-46e8dbbd0b49" providerId="ADAL" clId="{ACCA5A34-0779-40AA-961C-79B10F81B364}" dt="2023-03-20T05:48:59.922" v="32" actId="478"/>
          <ac:cxnSpMkLst>
            <pc:docMk/>
            <pc:sldMk cId="1840217378" sldId="485"/>
            <ac:cxnSpMk id="149" creationId="{1FE191FE-74E6-53AD-2B32-159023E3FCFA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302082457" sldId="48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3466289943" sldId="487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401462220" sldId="488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546986888" sldId="2076137592"/>
        </pc:sldMkLst>
      </pc:sldChg>
      <pc:sldChg chg="modSp mod">
        <pc:chgData name="Gang Liu" userId="c4dd85b7-3634-4bda-801b-46e8dbbd0b49" providerId="ADAL" clId="{ACCA5A34-0779-40AA-961C-79B10F81B364}" dt="2023-03-20T07:41:28.679" v="2371"/>
        <pc:sldMkLst>
          <pc:docMk/>
          <pc:sldMk cId="713288064" sldId="2134805010"/>
        </pc:sldMkLst>
        <pc:spChg chg="mod">
          <ac:chgData name="Gang Liu" userId="c4dd85b7-3634-4bda-801b-46e8dbbd0b49" providerId="ADAL" clId="{ACCA5A34-0779-40AA-961C-79B10F81B364}" dt="2023-03-20T07:41:28.679" v="2371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ACCA5A34-0779-40AA-961C-79B10F81B364}" dt="2023-03-20T05:56:00.234" v="268" actId="20577"/>
        <pc:sldMkLst>
          <pc:docMk/>
          <pc:sldMk cId="4021741950" sldId="2134805012"/>
        </pc:sldMkLst>
        <pc:spChg chg="add mod">
          <ac:chgData name="Gang Liu" userId="c4dd85b7-3634-4bda-801b-46e8dbbd0b49" providerId="ADAL" clId="{ACCA5A34-0779-40AA-961C-79B10F81B364}" dt="2023-03-20T05:54:49.721" v="189" actId="20577"/>
          <ac:spMkLst>
            <pc:docMk/>
            <pc:sldMk cId="4021741950" sldId="2134805012"/>
            <ac:spMk id="4" creationId="{55B0686C-13F0-AD23-B6CE-534C173C91D2}"/>
          </ac:spMkLst>
        </pc:spChg>
        <pc:spChg chg="del">
          <ac:chgData name="Gang Liu" userId="c4dd85b7-3634-4bda-801b-46e8dbbd0b49" providerId="ADAL" clId="{ACCA5A34-0779-40AA-961C-79B10F81B364}" dt="2023-03-20T05:53:36.058" v="125" actId="478"/>
          <ac:spMkLst>
            <pc:docMk/>
            <pc:sldMk cId="4021741950" sldId="2134805012"/>
            <ac:spMk id="163" creationId="{06F9F550-3BED-BAC7-0F24-68021FF18459}"/>
          </ac:spMkLst>
        </pc:spChg>
        <pc:picChg chg="add mod">
          <ac:chgData name="Gang Liu" userId="c4dd85b7-3634-4bda-801b-46e8dbbd0b49" providerId="ADAL" clId="{ACCA5A34-0779-40AA-961C-79B10F81B364}" dt="2023-03-20T05:54:00.520" v="130" actId="1076"/>
          <ac:picMkLst>
            <pc:docMk/>
            <pc:sldMk cId="4021741950" sldId="2134805012"/>
            <ac:picMk id="3" creationId="{94BDC0EB-4608-4555-9EF8-CAA07A2D1C7D}"/>
          </ac:picMkLst>
        </pc:picChg>
      </pc:sldChg>
      <pc:sldChg chg="add del">
        <pc:chgData name="Gang Liu" userId="c4dd85b7-3634-4bda-801b-46e8dbbd0b49" providerId="ADAL" clId="{ACCA5A34-0779-40AA-961C-79B10F81B364}" dt="2023-03-20T05:53:38.164" v="127"/>
        <pc:sldMkLst>
          <pc:docMk/>
          <pc:sldMk cId="758027000" sldId="2134805013"/>
        </pc:sldMkLst>
      </pc:sldChg>
      <pc:sldChg chg="addSp delSp modSp add mod modAnim modNotesTx">
        <pc:chgData name="Gang Liu" userId="c4dd85b7-3634-4bda-801b-46e8dbbd0b49" providerId="ADAL" clId="{ACCA5A34-0779-40AA-961C-79B10F81B364}" dt="2023-03-20T06:00:09.271" v="395" actId="20577"/>
        <pc:sldMkLst>
          <pc:docMk/>
          <pc:sldMk cId="1159041449" sldId="2134805013"/>
        </pc:sldMkLst>
        <pc:picChg chg="del mod">
          <ac:chgData name="Gang Liu" userId="c4dd85b7-3634-4bda-801b-46e8dbbd0b49" providerId="ADAL" clId="{ACCA5A34-0779-40AA-961C-79B10F81B364}" dt="2023-03-20T05:56:06.444" v="271" actId="478"/>
          <ac:picMkLst>
            <pc:docMk/>
            <pc:sldMk cId="1159041449" sldId="2134805013"/>
            <ac:picMk id="3" creationId="{94BDC0EB-4608-4555-9EF8-CAA07A2D1C7D}"/>
          </ac:picMkLst>
        </pc:picChg>
        <pc:picChg chg="add mod">
          <ac:chgData name="Gang Liu" userId="c4dd85b7-3634-4bda-801b-46e8dbbd0b49" providerId="ADAL" clId="{ACCA5A34-0779-40AA-961C-79B10F81B364}" dt="2023-03-20T05:58:47.896" v="362" actId="1076"/>
          <ac:picMkLst>
            <pc:docMk/>
            <pc:sldMk cId="1159041449" sldId="2134805013"/>
            <ac:picMk id="5" creationId="{524462A9-CF29-A919-32A3-5623C03A535E}"/>
          </ac:picMkLst>
        </pc:picChg>
        <pc:picChg chg="add mod">
          <ac:chgData name="Gang Liu" userId="c4dd85b7-3634-4bda-801b-46e8dbbd0b49" providerId="ADAL" clId="{ACCA5A34-0779-40AA-961C-79B10F81B364}" dt="2023-03-20T05:58:51.093" v="364" actId="1076"/>
          <ac:picMkLst>
            <pc:docMk/>
            <pc:sldMk cId="1159041449" sldId="2134805013"/>
            <ac:picMk id="7" creationId="{52EA74FA-4325-AD8C-2ACA-8E5E205564CD}"/>
          </ac:picMkLst>
        </pc:picChg>
        <pc:picChg chg="add mod">
          <ac:chgData name="Gang Liu" userId="c4dd85b7-3634-4bda-801b-46e8dbbd0b49" providerId="ADAL" clId="{ACCA5A34-0779-40AA-961C-79B10F81B364}" dt="2023-03-20T05:59:43.290" v="370" actId="1076"/>
          <ac:picMkLst>
            <pc:docMk/>
            <pc:sldMk cId="1159041449" sldId="2134805013"/>
            <ac:picMk id="9" creationId="{7D9B67B9-0402-1BAD-47C2-23EDA59EA9E7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3:40.954" v="1906" actId="478"/>
        <pc:sldMkLst>
          <pc:docMk/>
          <pc:sldMk cId="1300838200" sldId="2134805014"/>
        </pc:sldMkLst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2" creationId="{55842B2C-2110-3ABC-803E-B38D91B3BEF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4" creationId="{4D68B537-B28C-D41B-0F24-D8C2965D2CC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5" creationId="{50082306-924E-D3AD-624A-2D3B2DF71A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" creationId="{B3C9721D-05BC-DB80-1EA0-C117DF353D3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9" creationId="{874237BB-D5C0-A04F-7E4B-DA9A42A02BA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1" creationId="{61D86F7B-066D-FF72-016A-D3D19B30B8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2" creationId="{7B443825-C9CE-2972-F1DF-8DCDA80AE39D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14" creationId="{5A34D052-0DF3-BC34-082E-5B9C7904D562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8" creationId="{A867C2DB-4C43-4341-F0B6-8A1E236DED65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0" creationId="{BDEB840F-E077-7709-75A7-1D741123CAB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2" creationId="{A23BC67C-2438-7172-3A4F-0512CD2DC012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4" creationId="{09364669-4DD8-A8F2-663C-11D3E571038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5" creationId="{5F61931D-F937-4B24-894E-6EDA5689C10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7" creationId="{AD4208F6-7FBF-F931-70CE-1AECA12BA88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9" creationId="{D00ED8AA-7ADE-F7DD-6E72-767058D04F2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0" creationId="{D8F9D8B1-6AFD-9DDA-0C05-058FB963807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1" creationId="{96E26A23-9D29-EE5B-A5FE-87DD4C254C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2" creationId="{2742BD6A-80E7-B41E-5797-78BC7EC7552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4" creationId="{BFC0E4E8-98AE-0201-77C7-38DE241F350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6" creationId="{B516121F-CDAE-E14B-D92A-B44A2957C90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7" creationId="{43F79AF6-E0B2-E710-4C26-4ED11F52254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8" creationId="{B532F110-0FCF-1B4F-9CA3-92524F57E67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40" creationId="{C8E379C8-11C1-09E4-D816-60CFCEFF8A2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0" creationId="{8CB1FBFD-64FD-ECE7-A87E-CF292111BF5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1" creationId="{D0A8637B-B147-1694-0230-FC04D4B7989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2" creationId="{7C907985-28F9-E80D-F5B4-0072D53285B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6" creationId="{6798B5A4-BD2A-C9D2-5852-0ACE3A96C13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7" creationId="{22284883-4252-9C6F-BC80-393600AD2C5F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8" creationId="{80AE0BD7-12D4-6ED5-DEB8-3F06360EA898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0" creationId="{C15A9030-F1DE-F54A-1A06-7EC50D4F37B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1" creationId="{72D6812F-6CED-6ABF-E39B-56F5DE7456E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62" creationId="{8904B5BF-E28E-1127-231D-1F47DAE8A65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5" creationId="{B6202894-6441-48AD-CA8A-3B3AF7D6338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8" creationId="{B8CA64DD-963A-A324-3535-2392735F9ED9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1" creationId="{D8FD8F2A-1D33-5944-8B76-8FC49CC18CA1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6" creationId="{5A0BE58E-7861-0500-2495-1B611199C6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7" creationId="{911FABCA-AF3F-7B81-2CD2-17100CB1631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8" creationId="{92456D7B-2185-0141-EEEB-1D1281A657D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9" creationId="{75832BB8-0004-E916-1CCF-F1CB41CBD40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0" creationId="{513F4CA0-A7BF-6767-B7D7-E883F5D0460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1" creationId="{B8C70F67-3836-0E62-8104-0ED35959330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2" creationId="{1D43A8CE-E221-65C9-B4B6-810671B4934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3" creationId="{F5953512-5617-D14A-272D-812B41821AFB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85" creationId="{059FCEF7-F930-A9A9-BC58-D0AAB7F803E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6" creationId="{E871EDFA-7816-4A63-C57E-AF4310E4D684}"/>
          </ac:spMkLst>
        </pc:spChg>
        <pc:spChg chg="add del">
          <ac:chgData name="Gang Liu" userId="c4dd85b7-3634-4bda-801b-46e8dbbd0b49" providerId="ADAL" clId="{ACCA5A34-0779-40AA-961C-79B10F81B364}" dt="2023-03-20T07:16:00.773" v="1854" actId="11529"/>
          <ac:spMkLst>
            <pc:docMk/>
            <pc:sldMk cId="1300838200" sldId="2134805014"/>
            <ac:spMk id="87" creationId="{87E04EB0-C766-5EEA-1D2B-77B52BE9491B}"/>
          </ac:spMkLst>
        </pc:spChg>
        <pc:spChg chg="add del">
          <ac:chgData name="Gang Liu" userId="c4dd85b7-3634-4bda-801b-46e8dbbd0b49" providerId="ADAL" clId="{ACCA5A34-0779-40AA-961C-79B10F81B364}" dt="2023-03-20T07:16:22.943" v="1856" actId="11529"/>
          <ac:spMkLst>
            <pc:docMk/>
            <pc:sldMk cId="1300838200" sldId="2134805014"/>
            <ac:spMk id="88" creationId="{F70A60E3-811B-8E73-AF3B-984A07E1F71A}"/>
          </ac:spMkLst>
        </pc:spChg>
        <pc:spChg chg="add del">
          <ac:chgData name="Gang Liu" userId="c4dd85b7-3634-4bda-801b-46e8dbbd0b49" providerId="ADAL" clId="{ACCA5A34-0779-40AA-961C-79B10F81B364}" dt="2023-03-20T07:16:28.603" v="1858" actId="11529"/>
          <ac:spMkLst>
            <pc:docMk/>
            <pc:sldMk cId="1300838200" sldId="2134805014"/>
            <ac:spMk id="89" creationId="{0B5B49B0-4873-7231-5BB3-42EDE5EC28DD}"/>
          </ac:spMkLst>
        </pc:spChg>
        <pc:spChg chg="add mod">
          <ac:chgData name="Gang Liu" userId="c4dd85b7-3634-4bda-801b-46e8dbbd0b49" providerId="ADAL" clId="{ACCA5A34-0779-40AA-961C-79B10F81B364}" dt="2023-03-20T07:17:53.483" v="1864" actId="693"/>
          <ac:spMkLst>
            <pc:docMk/>
            <pc:sldMk cId="1300838200" sldId="2134805014"/>
            <ac:spMk id="90" creationId="{6C74F71E-FBA9-D11A-1CB8-27A018B01D22}"/>
          </ac:spMkLst>
        </pc:spChg>
        <pc:spChg chg="add del mod">
          <ac:chgData name="Gang Liu" userId="c4dd85b7-3634-4bda-801b-46e8dbbd0b49" providerId="ADAL" clId="{ACCA5A34-0779-40AA-961C-79B10F81B364}" dt="2023-03-20T07:23:40.954" v="1906" actId="478"/>
          <ac:spMkLst>
            <pc:docMk/>
            <pc:sldMk cId="1300838200" sldId="2134805014"/>
            <ac:spMk id="93" creationId="{E8025BD8-2DD7-71C5-A438-F52B7D9B1CB6}"/>
          </ac:spMkLst>
        </pc:spChg>
        <pc:spChg chg="add mod">
          <ac:chgData name="Gang Liu" userId="c4dd85b7-3634-4bda-801b-46e8dbbd0b49" providerId="ADAL" clId="{ACCA5A34-0779-40AA-961C-79B10F81B364}" dt="2023-03-20T07:19:19.731" v="1881" actId="255"/>
          <ac:spMkLst>
            <pc:docMk/>
            <pc:sldMk cId="1300838200" sldId="2134805014"/>
            <ac:spMk id="94" creationId="{3072F1AE-1D1E-6DDF-3757-7BE3993AB868}"/>
          </ac:spMkLst>
        </pc:spChg>
        <pc:spChg chg="add del">
          <ac:chgData name="Gang Liu" userId="c4dd85b7-3634-4bda-801b-46e8dbbd0b49" providerId="ADAL" clId="{ACCA5A34-0779-40AA-961C-79B10F81B364}" dt="2023-03-20T07:23:05.907" v="1903" actId="11529"/>
          <ac:spMkLst>
            <pc:docMk/>
            <pc:sldMk cId="1300838200" sldId="2134805014"/>
            <ac:spMk id="95" creationId="{9EF2DF3A-4E20-647A-C508-CDC774F88331}"/>
          </ac:spMkLst>
        </pc:spChg>
        <pc:spChg chg="add mod">
          <ac:chgData name="Gang Liu" userId="c4dd85b7-3634-4bda-801b-46e8dbbd0b49" providerId="ADAL" clId="{ACCA5A34-0779-40AA-961C-79B10F81B364}" dt="2023-03-20T07:23:33.648" v="1905" actId="108"/>
          <ac:spMkLst>
            <pc:docMk/>
            <pc:sldMk cId="1300838200" sldId="2134805014"/>
            <ac:spMk id="96" creationId="{032A7B3A-9065-1758-D84F-1A61491B63F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2" creationId="{8C25BEC5-6434-8467-001E-3FAEC135C33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3" creationId="{A4BAEF10-51F7-3077-1AF1-6584603806B1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7" creationId="{A48A5B83-B586-F031-7B5D-40FA572E842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8" creationId="{759ECFD4-6BE9-A935-5F2E-DE2A155B55E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4" creationId="{16FC7B32-FC37-7C6C-3D27-732FAE4697A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7" creationId="{C5AD17BE-603E-131C-4629-6788CFD8003E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8" creationId="{8C25D02A-8A9A-9CE4-9F7E-C970867A1EF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0" creationId="{F48DDB7A-C9A8-5E8A-1731-B0B579ACA0B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3" creationId="{8F905343-D45A-8296-68B6-B3EF2352BEF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7:21:01.364" v="1892" actId="1076"/>
          <ac:spMkLst>
            <pc:docMk/>
            <pc:sldMk cId="1300838200" sldId="2134805014"/>
            <ac:spMk id="163" creationId="{06F9F550-3BED-BAC7-0F24-68021FF1845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65" creationId="{1E3CBB9D-A6F4-481B-1927-8CACA90F2363}"/>
          </ac:spMkLst>
        </pc:spChg>
        <pc:grpChg chg="add 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6" creationId="{87D06ED4-5B7E-8C2F-E9B1-6A64B9752B8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49" creationId="{26D05952-4F1E-9DA1-0CE4-77DDB7C5D75F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3" creationId="{40978308-0018-0B71-63F0-4F338E6AAA9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4" creationId="{ACF2C195-0A01-612F-7AFA-ECD91D37EAB3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5" creationId="{B2EEF557-0228-96B0-11E7-D9A09F5D2AA8}"/>
          </ac:grpSpMkLst>
        </pc:grp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3" creationId="{38D00089-C081-F7E7-A5E0-A9E44F4CBED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" creationId="{9759948F-C390-1398-FECB-856F2198D59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" creationId="{5AC4C31A-4784-5C88-8D7F-EA1C5FB067A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3" creationId="{6F9A6B59-5121-5D39-0904-FADDE073AB96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" creationId="{E9DC82AD-1BA0-98B0-A66F-F4C389DADBA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" creationId="{BB6FAEDB-27CD-41B4-3624-835181A4DAA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7" creationId="{CBF384B0-7193-EA42-C6C1-1EE3F883AD7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9" creationId="{A3269F48-7DC5-A7FB-8CF2-51799D61BD8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1" creationId="{583CFB65-B4A5-0AF3-442E-65BFC6DB3DD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3" creationId="{1E26D312-0945-3B3F-E3FE-5D24B196AB5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6" creationId="{CDC41B1D-33AD-5E69-8F3E-0F274923249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8" creationId="{A5901FC0-17B9-DB50-EF56-9AB37B9450C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3" creationId="{7FF029B7-8875-18C1-97D5-3DF87C04E95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5" creationId="{BD76AC31-638B-11CB-6FA6-71BA4DBC967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9" creationId="{D2C88A96-24F6-3FBB-926E-6AB5EA5174F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1" creationId="{701D71BA-C026-0720-E654-3893EDDB2C0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2" creationId="{D1CE0F1A-6ED8-E64E-9929-36684274CB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3" creationId="{82A7EC97-8103-9568-0DDE-D09F63FB1B2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4" creationId="{C3CB4D98-A7A8-7544-1605-A979211616B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5" creationId="{7C982178-C1B2-21EC-B7A4-33B5992C065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6" creationId="{F0537FCC-4A9A-3B84-B7B2-DA8E7ADCA0C4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7" creationId="{85C12C35-5986-75ED-2D2D-82799C5EABB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8" creationId="{DFC23D31-4A59-F2C8-10AD-D6627CDE986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3" creationId="{26EB94FD-3ECB-DCF2-4E66-F2778C4B1442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4" creationId="{1770D9D9-FF3A-4F52-5523-F48AD53261D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5" creationId="{25AE101F-E370-21D7-7F8A-BCFCE6D3835B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9" creationId="{1EC355B6-1CEC-5BBD-E8AE-EBD76C648BA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3" creationId="{EEF0FD45-AD76-5DCF-8723-088A7FF3F8D3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4" creationId="{C1DE3EBF-27DD-C046-2AA8-0686ED96655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66" creationId="{C57E8D9A-9974-E1CC-DFE3-7FC8AF983F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7" creationId="{092BD13C-3ACD-8A55-08A1-2BACCC5EB8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9" creationId="{12775B9A-39C4-22D8-ABB1-736B0D7D0401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0" creationId="{AE2E9474-8D95-05DD-776C-1F92854D693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2" creationId="{19CFE33E-46C9-7845-89BF-E18E9F38672F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4" creationId="{EE8E9805-B128-BAFA-C79F-CC88EDF6CFE4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0" creationId="{BCB20DA9-3726-AD21-26C7-3A771DE0347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1" creationId="{06F6A1ED-5A59-15CB-5394-5DB44327A4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2" creationId="{88B54056-13C7-94C8-D1CB-5D4CB784A6B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9" creationId="{DC8C41F3-A1A4-805C-E718-3839B6CA7B8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0" creationId="{78570029-FD35-7DEA-E91E-C70B0C53FEFE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1" creationId="{8140B23A-5B19-68E7-3194-B48B05C9860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2" creationId="{3E099278-E2DD-1B26-2F71-35426E1CCE2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3" creationId="{243B2251-B227-83EA-D4B6-D816CD30AD78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5" creationId="{64437B36-333D-93EB-85AE-9C58E269749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1" creationId="{3F05F501-B045-C0F9-E933-BDDB8698AC2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2" creationId="{B7EB1C97-DB33-2219-DB9E-336C0B00051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6" creationId="{0A5CD914-A8B0-9AC4-1A42-15DA327DF79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1" creationId="{B97BD453-CAFA-CED8-2243-66B153CE958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2" creationId="{63A17253-2062-D1FF-4E3A-19F93262EA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6" creationId="{B9FBCFEF-52B9-6F33-5B01-783061ED7D0C}"/>
          </ac:picMkLst>
        </pc:picChg>
        <pc:cxnChg chg="add del">
          <ac:chgData name="Gang Liu" userId="c4dd85b7-3634-4bda-801b-46e8dbbd0b49" providerId="ADAL" clId="{ACCA5A34-0779-40AA-961C-79B10F81B364}" dt="2023-03-20T07:20:51.580" v="1891" actId="478"/>
          <ac:cxnSpMkLst>
            <pc:docMk/>
            <pc:sldMk cId="1300838200" sldId="2134805014"/>
            <ac:cxnSpMk id="92" creationId="{6D5BD0DE-7388-F18E-1592-D5BEC09B5476}"/>
          </ac:cxnSpMkLst>
        </pc:cxnChg>
      </pc:sldChg>
      <pc:sldChg chg="addSp delSp modSp add mod modAnim">
        <pc:chgData name="Gang Liu" userId="c4dd85b7-3634-4bda-801b-46e8dbbd0b49" providerId="ADAL" clId="{ACCA5A34-0779-40AA-961C-79B10F81B364}" dt="2023-03-20T07:04:39.747" v="1772" actId="478"/>
        <pc:sldMkLst>
          <pc:docMk/>
          <pc:sldMk cId="1555299923" sldId="2134805015"/>
        </pc:sldMkLst>
        <pc:spChg chg="add mod">
          <ac:chgData name="Gang Liu" userId="c4dd85b7-3634-4bda-801b-46e8dbbd0b49" providerId="ADAL" clId="{ACCA5A34-0779-40AA-961C-79B10F81B364}" dt="2023-03-20T07:04:37.777" v="1771" actId="1076"/>
          <ac:spMkLst>
            <pc:docMk/>
            <pc:sldMk cId="1555299923" sldId="2134805015"/>
            <ac:spMk id="7" creationId="{C655A639-26BA-A7D5-9A9C-1D7144A62D65}"/>
          </ac:spMkLst>
        </pc:spChg>
        <pc:spChg chg="add del">
          <ac:chgData name="Gang Liu" userId="c4dd85b7-3634-4bda-801b-46e8dbbd0b49" providerId="ADAL" clId="{ACCA5A34-0779-40AA-961C-79B10F81B364}" dt="2023-03-20T07:04:39.747" v="1772" actId="478"/>
          <ac:spMkLst>
            <pc:docMk/>
            <pc:sldMk cId="1555299923" sldId="2134805015"/>
            <ac:spMk id="9" creationId="{7E15ADEB-C4B0-42E3-9CD1-B7444463FAD7}"/>
          </ac:spMkLst>
        </pc:spChg>
        <pc:spChg chg="del mod">
          <ac:chgData name="Gang Liu" userId="c4dd85b7-3634-4bda-801b-46e8dbbd0b49" providerId="ADAL" clId="{ACCA5A34-0779-40AA-961C-79B10F81B364}" dt="2023-03-20T06:49:26.119" v="1704" actId="478"/>
          <ac:spMkLst>
            <pc:docMk/>
            <pc:sldMk cId="1555299923" sldId="213480501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6:49:32.035" v="1707" actId="478"/>
          <ac:spMkLst>
            <pc:docMk/>
            <pc:sldMk cId="1555299923" sldId="2134805015"/>
            <ac:spMk id="168" creationId="{D7E372AF-D0A6-1CDC-636B-8D536F6CD0C5}"/>
          </ac:spMkLst>
        </pc:spChg>
        <pc:spChg chg="del">
          <ac:chgData name="Gang Liu" userId="c4dd85b7-3634-4bda-801b-46e8dbbd0b49" providerId="ADAL" clId="{ACCA5A34-0779-40AA-961C-79B10F81B364}" dt="2023-03-20T06:49:30.761" v="1706" actId="478"/>
          <ac:spMkLst>
            <pc:docMk/>
            <pc:sldMk cId="1555299923" sldId="2134805015"/>
            <ac:spMk id="169" creationId="{49E9F707-4F85-6062-C35F-FC3663751890}"/>
          </ac:spMkLst>
        </pc:spChg>
        <pc:grpChg chg="del">
          <ac:chgData name="Gang Liu" userId="c4dd85b7-3634-4bda-801b-46e8dbbd0b49" providerId="ADAL" clId="{ACCA5A34-0779-40AA-961C-79B10F81B364}" dt="2023-03-20T06:49:27.547" v="1705" actId="478"/>
          <ac:grpSpMkLst>
            <pc:docMk/>
            <pc:sldMk cId="1555299923" sldId="2134805015"/>
            <ac:grpSpMk id="6" creationId="{87D06ED4-5B7E-8C2F-E9B1-6A64B9752B8D}"/>
          </ac:grpSpMkLst>
        </pc:grp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5" creationId="{FCA5F908-7A79-8942-31C0-90D5E80024E6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0:03.512" v="2271"/>
        <pc:sldMkLst>
          <pc:docMk/>
          <pc:sldMk cId="1214341997" sldId="2134805016"/>
        </pc:sldMkLst>
        <pc:spChg chg="mod">
          <ac:chgData name="Gang Liu" userId="c4dd85b7-3634-4bda-801b-46e8dbbd0b49" providerId="ADAL" clId="{ACCA5A34-0779-40AA-961C-79B10F81B364}" dt="2023-03-20T07:30:03.512" v="2271"/>
          <ac:spMkLst>
            <pc:docMk/>
            <pc:sldMk cId="1214341997" sldId="2134805016"/>
            <ac:spMk id="7" creationId="{C655A639-26BA-A7D5-9A9C-1D7144A62D65}"/>
          </ac:spMkLst>
        </pc:spChg>
        <pc:picChg chg="del">
          <ac:chgData name="Gang Liu" userId="c4dd85b7-3634-4bda-801b-46e8dbbd0b49" providerId="ADAL" clId="{ACCA5A34-0779-40AA-961C-79B10F81B364}" dt="2023-03-20T07:05:37.168" v="1806" actId="478"/>
          <ac:picMkLst>
            <pc:docMk/>
            <pc:sldMk cId="1214341997" sldId="2134805016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6:14.029" v="1817" actId="1076"/>
          <ac:picMkLst>
            <pc:docMk/>
            <pc:sldMk cId="1214341997" sldId="2134805016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05:36.742" v="1805" actId="478"/>
          <ac:picMkLst>
            <pc:docMk/>
            <pc:sldMk cId="1214341997" sldId="2134805016"/>
            <ac:picMk id="5" creationId="{FCA5F908-7A79-8942-31C0-90D5E80024E6}"/>
          </ac:picMkLst>
        </pc:picChg>
        <pc:picChg chg="add mod">
          <ac:chgData name="Gang Liu" userId="c4dd85b7-3634-4bda-801b-46e8dbbd0b49" providerId="ADAL" clId="{ACCA5A34-0779-40AA-961C-79B10F81B364}" dt="2023-03-20T07:06:23.226" v="1820" actId="1076"/>
          <ac:picMkLst>
            <pc:docMk/>
            <pc:sldMk cId="1214341997" sldId="2134805016"/>
            <ac:picMk id="8" creationId="{28055873-A40F-0F58-61EA-5888CA9585C8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15:14.315" v="1852"/>
        <pc:sldMkLst>
          <pc:docMk/>
          <pc:sldMk cId="2721449748" sldId="2134805017"/>
        </pc:sldMkLst>
        <pc:spChg chg="mod">
          <ac:chgData name="Gang Liu" userId="c4dd85b7-3634-4bda-801b-46e8dbbd0b49" providerId="ADAL" clId="{ACCA5A34-0779-40AA-961C-79B10F81B364}" dt="2023-03-20T07:06:56.109" v="1841" actId="20577"/>
          <ac:spMkLst>
            <pc:docMk/>
            <pc:sldMk cId="2721449748" sldId="2134805017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14:35.656" v="1845" actId="1076"/>
          <ac:picMkLst>
            <pc:docMk/>
            <pc:sldMk cId="2721449748" sldId="2134805017"/>
            <ac:picMk id="3" creationId="{80301447-24DD-D15A-39A7-1EA11B1FA2EC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4" creationId="{DB332CE2-E4DD-040A-5794-0DB247EE1FDE}"/>
          </ac:picMkLst>
        </pc:picChg>
        <pc:picChg chg="add mod">
          <ac:chgData name="Gang Liu" userId="c4dd85b7-3634-4bda-801b-46e8dbbd0b49" providerId="ADAL" clId="{ACCA5A34-0779-40AA-961C-79B10F81B364}" dt="2023-03-20T07:15:10.840" v="1851" actId="1076"/>
          <ac:picMkLst>
            <pc:docMk/>
            <pc:sldMk cId="2721449748" sldId="2134805017"/>
            <ac:picMk id="6" creationId="{980B35B8-941D-9F43-6030-A3FA4C001824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8" creationId="{28055873-A40F-0F58-61EA-5888CA9585C8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9:17.102" v="2255" actId="20577"/>
        <pc:sldMkLst>
          <pc:docMk/>
          <pc:sldMk cId="3568042295" sldId="2134805018"/>
        </pc:sldMkLst>
        <pc:spChg chg="add mod">
          <ac:chgData name="Gang Liu" userId="c4dd85b7-3634-4bda-801b-46e8dbbd0b49" providerId="ADAL" clId="{ACCA5A34-0779-40AA-961C-79B10F81B364}" dt="2023-03-20T07:22:21.323" v="1900"/>
          <ac:spMkLst>
            <pc:docMk/>
            <pc:sldMk cId="3568042295" sldId="2134805018"/>
            <ac:spMk id="2" creationId="{C04B897C-19A7-6977-E2B0-D9C9313A3F3F}"/>
          </ac:spMkLst>
        </pc:spChg>
        <pc:spChg chg="add mod">
          <ac:chgData name="Gang Liu" userId="c4dd85b7-3634-4bda-801b-46e8dbbd0b49" providerId="ADAL" clId="{ACCA5A34-0779-40AA-961C-79B10F81B364}" dt="2023-03-20T07:26:42.443" v="2102" actId="1076"/>
          <ac:spMkLst>
            <pc:docMk/>
            <pc:sldMk cId="3568042295" sldId="2134805018"/>
            <ac:spMk id="3" creationId="{E7484038-A39C-07F0-CF59-72AC685988B4}"/>
          </ac:spMkLst>
        </pc:spChg>
        <pc:spChg chg="del">
          <ac:chgData name="Gang Liu" userId="c4dd85b7-3634-4bda-801b-46e8dbbd0b49" providerId="ADAL" clId="{ACCA5A34-0779-40AA-961C-79B10F81B364}" dt="2023-03-20T07:21:28.890" v="1895" actId="478"/>
          <ac:spMkLst>
            <pc:docMk/>
            <pc:sldMk cId="3568042295" sldId="2134805018"/>
            <ac:spMk id="90" creationId="{6C74F71E-FBA9-D11A-1CB8-27A018B01D22}"/>
          </ac:spMkLst>
        </pc:spChg>
        <pc:spChg chg="del">
          <ac:chgData name="Gang Liu" userId="c4dd85b7-3634-4bda-801b-46e8dbbd0b49" providerId="ADAL" clId="{ACCA5A34-0779-40AA-961C-79B10F81B364}" dt="2023-03-20T07:21:29.926" v="1896" actId="478"/>
          <ac:spMkLst>
            <pc:docMk/>
            <pc:sldMk cId="3568042295" sldId="2134805018"/>
            <ac:spMk id="93" creationId="{E8025BD8-2DD7-71C5-A438-F52B7D9B1CB6}"/>
          </ac:spMkLst>
        </pc:spChg>
        <pc:spChg chg="del">
          <ac:chgData name="Gang Liu" userId="c4dd85b7-3634-4bda-801b-46e8dbbd0b49" providerId="ADAL" clId="{ACCA5A34-0779-40AA-961C-79B10F81B364}" dt="2023-03-20T07:21:27.676" v="1894" actId="478"/>
          <ac:spMkLst>
            <pc:docMk/>
            <pc:sldMk cId="3568042295" sldId="2134805018"/>
            <ac:spMk id="94" creationId="{3072F1AE-1D1E-6DDF-3757-7BE3993AB868}"/>
          </ac:spMkLst>
        </pc:spChg>
        <pc:spChg chg="mod">
          <ac:chgData name="Gang Liu" userId="c4dd85b7-3634-4bda-801b-46e8dbbd0b49" providerId="ADAL" clId="{ACCA5A34-0779-40AA-961C-79B10F81B364}" dt="2023-03-20T07:29:17.102" v="2255" actId="20577"/>
          <ac:spMkLst>
            <pc:docMk/>
            <pc:sldMk cId="3568042295" sldId="2134805018"/>
            <ac:spMk id="163" creationId="{06F9F550-3BED-BAC7-0F24-68021FF18459}"/>
          </ac:spMkLst>
        </pc:spChg>
      </pc:sldChg>
      <pc:sldChg chg="addSp delSp modSp add mod delAnim modAnim">
        <pc:chgData name="Gang Liu" userId="c4dd85b7-3634-4bda-801b-46e8dbbd0b49" providerId="ADAL" clId="{ACCA5A34-0779-40AA-961C-79B10F81B364}" dt="2023-03-20T07:43:12.807" v="2387" actId="14100"/>
        <pc:sldMkLst>
          <pc:docMk/>
          <pc:sldMk cId="2118517765" sldId="2134805019"/>
        </pc:sldMkLst>
        <pc:spChg chg="mod">
          <ac:chgData name="Gang Liu" userId="c4dd85b7-3634-4bda-801b-46e8dbbd0b49" providerId="ADAL" clId="{ACCA5A34-0779-40AA-961C-79B10F81B364}" dt="2023-03-20T07:29:28.359" v="2263"/>
          <ac:spMkLst>
            <pc:docMk/>
            <pc:sldMk cId="2118517765" sldId="2134805019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43:12.807" v="2387" actId="14100"/>
          <ac:picMkLst>
            <pc:docMk/>
            <pc:sldMk cId="2118517765" sldId="2134805019"/>
            <ac:picMk id="2" creationId="{BAB08CAC-3377-32DA-79DA-29F1CB8B816C}"/>
          </ac:picMkLst>
        </pc:picChg>
        <pc:picChg chg="del">
          <ac:chgData name="Gang Liu" userId="c4dd85b7-3634-4bda-801b-46e8dbbd0b49" providerId="ADAL" clId="{ACCA5A34-0779-40AA-961C-79B10F81B364}" dt="2023-03-20T07:29:31.796" v="2265" actId="478"/>
          <ac:picMkLst>
            <pc:docMk/>
            <pc:sldMk cId="2118517765" sldId="2134805019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7:41.805" v="2351" actId="1076"/>
          <ac:picMkLst>
            <pc:docMk/>
            <pc:sldMk cId="2118517765" sldId="2134805019"/>
            <ac:picMk id="4" creationId="{1887C42B-72D2-4737-79AC-71DE074F6725}"/>
          </ac:picMkLst>
        </pc:picChg>
        <pc:picChg chg="del">
          <ac:chgData name="Gang Liu" userId="c4dd85b7-3634-4bda-801b-46e8dbbd0b49" providerId="ADAL" clId="{ACCA5A34-0779-40AA-961C-79B10F81B364}" dt="2023-03-20T07:29:29.866" v="2264" actId="478"/>
          <ac:picMkLst>
            <pc:docMk/>
            <pc:sldMk cId="2118517765" sldId="2134805019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7:55.254" v="2355" actId="1076"/>
          <ac:picMkLst>
            <pc:docMk/>
            <pc:sldMk cId="2118517765" sldId="2134805019"/>
            <ac:picMk id="8" creationId="{0EBE993B-16DD-DE92-ADF6-F0056051A3D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43:56.145" v="2394"/>
        <pc:sldMkLst>
          <pc:docMk/>
          <pc:sldMk cId="43703478" sldId="2134805020"/>
        </pc:sldMkLst>
        <pc:picChg chg="add mod">
          <ac:chgData name="Gang Liu" userId="c4dd85b7-3634-4bda-801b-46e8dbbd0b49" providerId="ADAL" clId="{ACCA5A34-0779-40AA-961C-79B10F81B364}" dt="2023-03-20T07:38:46.097" v="2359" actId="1076"/>
          <ac:picMkLst>
            <pc:docMk/>
            <pc:sldMk cId="43703478" sldId="2134805020"/>
            <ac:picMk id="3" creationId="{506B9022-BE9A-1FE0-0084-75F88E537063}"/>
          </ac:picMkLst>
        </pc:picChg>
        <pc:picChg chg="add del mod">
          <ac:chgData name="Gang Liu" userId="c4dd85b7-3634-4bda-801b-46e8dbbd0b49" providerId="ADAL" clId="{ACCA5A34-0779-40AA-961C-79B10F81B364}" dt="2023-03-20T07:43:04.725" v="2384" actId="21"/>
          <ac:picMkLst>
            <pc:docMk/>
            <pc:sldMk cId="43703478" sldId="2134805020"/>
            <ac:picMk id="4" creationId="{1A95AEBB-A05A-5BDA-4A97-8F3BC6886288}"/>
          </ac:picMkLst>
        </pc:picChg>
        <pc:picChg chg="add mod">
          <ac:chgData name="Gang Liu" userId="c4dd85b7-3634-4bda-801b-46e8dbbd0b49" providerId="ADAL" clId="{ACCA5A34-0779-40AA-961C-79B10F81B364}" dt="2023-03-20T07:39:27.009" v="2365" actId="1076"/>
          <ac:picMkLst>
            <pc:docMk/>
            <pc:sldMk cId="43703478" sldId="2134805020"/>
            <ac:picMk id="5" creationId="{CFA8A826-977D-C207-D5FB-88F7497F40A1}"/>
          </ac:picMkLst>
        </pc:picChg>
        <pc:picChg chg="add mod">
          <ac:chgData name="Gang Liu" userId="c4dd85b7-3634-4bda-801b-46e8dbbd0b49" providerId="ADAL" clId="{ACCA5A34-0779-40AA-961C-79B10F81B364}" dt="2023-03-20T07:43:50.878" v="2393" actId="1076"/>
          <ac:picMkLst>
            <pc:docMk/>
            <pc:sldMk cId="43703478" sldId="2134805020"/>
            <ac:picMk id="8" creationId="{29187A7A-C9D7-B908-E025-E6BA5AC4B4A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3:11.070" v="2334"/>
        <pc:sldMkLst>
          <pc:docMk/>
          <pc:sldMk cId="3309053773" sldId="2134805021"/>
        </pc:sldMkLst>
        <pc:picChg chg="del">
          <ac:chgData name="Gang Liu" userId="c4dd85b7-3634-4bda-801b-46e8dbbd0b49" providerId="ADAL" clId="{ACCA5A34-0779-40AA-961C-79B10F81B364}" dt="2023-03-20T07:31:57.192" v="2325" actId="478"/>
          <ac:picMkLst>
            <pc:docMk/>
            <pc:sldMk cId="3309053773" sldId="2134805021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2:34.307" v="2328" actId="1076"/>
          <ac:picMkLst>
            <pc:docMk/>
            <pc:sldMk cId="3309053773" sldId="2134805021"/>
            <ac:picMk id="4" creationId="{58C0A3BA-CC84-78AB-FF3E-DC3E36A0F120}"/>
          </ac:picMkLst>
        </pc:picChg>
        <pc:picChg chg="del">
          <ac:chgData name="Gang Liu" userId="c4dd85b7-3634-4bda-801b-46e8dbbd0b49" providerId="ADAL" clId="{ACCA5A34-0779-40AA-961C-79B10F81B364}" dt="2023-03-20T07:31:56.742" v="2324" actId="478"/>
          <ac:picMkLst>
            <pc:docMk/>
            <pc:sldMk cId="3309053773" sldId="2134805021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3:07.864" v="2333" actId="1076"/>
          <ac:picMkLst>
            <pc:docMk/>
            <pc:sldMk cId="3309053773" sldId="2134805021"/>
            <ac:picMk id="8" creationId="{1B46F295-7995-ADD3-BA83-DAE945494887}"/>
          </ac:picMkLst>
        </pc:picChg>
      </pc:sldChg>
      <pc:sldChg chg="addSp delSp modSp add mod delAnim">
        <pc:chgData name="Gang Liu" userId="c4dd85b7-3634-4bda-801b-46e8dbbd0b49" providerId="ADAL" clId="{ACCA5A34-0779-40AA-961C-79B10F81B364}" dt="2023-03-20T07:31:39.791" v="2323" actId="20577"/>
        <pc:sldMkLst>
          <pc:docMk/>
          <pc:sldMk cId="873280188" sldId="2134805022"/>
        </pc:sldMkLst>
        <pc:spChg chg="add mod">
          <ac:chgData name="Gang Liu" userId="c4dd85b7-3634-4bda-801b-46e8dbbd0b49" providerId="ADAL" clId="{ACCA5A34-0779-40AA-961C-79B10F81B364}" dt="2023-03-20T07:31:39.791" v="2323" actId="20577"/>
          <ac:spMkLst>
            <pc:docMk/>
            <pc:sldMk cId="873280188" sldId="2134805022"/>
            <ac:spMk id="5" creationId="{E2262419-1D84-D5D8-FEA2-B7B6BDC4CB8F}"/>
          </ac:spMkLst>
        </pc:spChg>
        <pc:spChg chg="mod">
          <ac:chgData name="Gang Liu" userId="c4dd85b7-3634-4bda-801b-46e8dbbd0b49" providerId="ADAL" clId="{ACCA5A34-0779-40AA-961C-79B10F81B364}" dt="2023-03-20T07:30:20.978" v="2277"/>
          <ac:spMkLst>
            <pc:docMk/>
            <pc:sldMk cId="873280188" sldId="2134805022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31:01.779" v="2283" actId="1076"/>
          <ac:picMkLst>
            <pc:docMk/>
            <pc:sldMk cId="873280188" sldId="2134805022"/>
            <ac:picMk id="3" creationId="{A1EDA063-8588-E717-CB33-32184DD1B62B}"/>
          </ac:picMkLst>
        </pc:picChg>
        <pc:picChg chg="del">
          <ac:chgData name="Gang Liu" userId="c4dd85b7-3634-4bda-801b-46e8dbbd0b49" providerId="ADAL" clId="{ACCA5A34-0779-40AA-961C-79B10F81B364}" dt="2023-03-20T07:30:22.899" v="2279" actId="478"/>
          <ac:picMkLst>
            <pc:docMk/>
            <pc:sldMk cId="873280188" sldId="2134805022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30:22.336" v="2278" actId="478"/>
          <ac:picMkLst>
            <pc:docMk/>
            <pc:sldMk cId="873280188" sldId="2134805022"/>
            <ac:picMk id="8" creationId="{28055873-A40F-0F58-61EA-5888CA9585C8}"/>
          </ac:picMkLst>
        </pc:picChg>
      </pc:sldChg>
      <pc:sldChg chg="add del">
        <pc:chgData name="Gang Liu" userId="c4dd85b7-3634-4bda-801b-46e8dbbd0b49" providerId="ADAL" clId="{ACCA5A34-0779-40AA-961C-79B10F81B364}" dt="2023-03-20T07:30:12.207" v="2272" actId="2696"/>
        <pc:sldMkLst>
          <pc:docMk/>
          <pc:sldMk cId="1526747429" sldId="2134805022"/>
        </pc:sldMkLst>
      </pc:sldChg>
      <pc:sldChg chg="del">
        <pc:chgData name="Gang Liu" userId="c4dd85b7-3634-4bda-801b-46e8dbbd0b49" providerId="ADAL" clId="{ACCA5A34-0779-40AA-961C-79B10F81B364}" dt="2023-03-20T05:48:48.112" v="27" actId="2696"/>
        <pc:sldMkLst>
          <pc:docMk/>
          <pc:sldMk cId="3935673457" sldId="2147470822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111243111" sldId="2147470825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117609677" sldId="214747082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438694390" sldId="2147470827"/>
        </pc:sldMkLst>
      </pc:sldChg>
      <pc:sldMasterChg chg="delSldLayout">
        <pc:chgData name="Gang Liu" userId="c4dd85b7-3634-4bda-801b-46e8dbbd0b49" providerId="ADAL" clId="{ACCA5A34-0779-40AA-961C-79B10F81B364}" dt="2023-03-20T05:49:33.234" v="38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ACCA5A34-0779-40AA-961C-79B10F81B364}" dt="2023-03-20T05:49:33.234" v="38" actId="2696"/>
          <pc:sldLayoutMkLst>
            <pc:docMk/>
            <pc:sldMasterMk cId="0" sldId="2147483648"/>
            <pc:sldLayoutMk cId="4207847552" sldId="2147483675"/>
          </pc:sldLayoutMkLst>
        </pc:sldLayoutChg>
      </pc:sldMasterChg>
    </pc:docChg>
  </pc:docChgLst>
  <pc:docChgLst>
    <pc:chgData name="Gang Liu" userId="c4dd85b7-3634-4bda-801b-46e8dbbd0b49" providerId="ADAL" clId="{E21A1779-82FB-400E-9705-9017C95C5930}"/>
    <pc:docChg chg="delSld">
      <pc:chgData name="Gang Liu" userId="c4dd85b7-3634-4bda-801b-46e8dbbd0b49" providerId="ADAL" clId="{E21A1779-82FB-400E-9705-9017C95C5930}" dt="2023-02-24T05:49:39.653" v="1" actId="2696"/>
      <pc:docMkLst>
        <pc:docMk/>
      </pc:docMkLst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59283006" sldId="26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952193061" sldId="397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78452353" sldId="355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96345754" sldId="207613685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571169296" sldId="207613685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881529199" sldId="207613686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955228661" sldId="207613758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3803288117" sldId="2076137970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07226755" sldId="207613830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672749860" sldId="21348050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17529379" sldId="213480502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65982824" sldId="21474695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63351178" sldId="214746951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652818072" sldId="214747078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902344832" sldId="21474708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10611301" sldId="214747082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131699069" sldId="214747082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2112195259" sldId="2147470823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541274427" sldId="2147470824"/>
        </pc:sldMkLst>
      </pc:sldChg>
      <pc:sldMasterChg chg="delSldLayout">
        <pc:chgData name="Gang Liu" userId="c4dd85b7-3634-4bda-801b-46e8dbbd0b49" providerId="ADAL" clId="{E21A1779-82FB-400E-9705-9017C95C5930}" dt="2023-02-24T05:49:27.388" v="0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2949526642" sldId="2147483671"/>
          </pc:sldLayoutMkLst>
        </pc:sldLayoutChg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30145463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90204" pitchFamily="34" charset="0"/>
              </a:rPr>
              <a:t>11/15/2023</a:t>
            </a:fld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90204" pitchFamily="34" charset="0"/>
              </a:rPr>
              <a:t>‹#›</a:t>
            </a:fld>
            <a:endParaRPr lang="en-US" dirty="0"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6BA5BCC9-2D58-BC45-8057-F0927490CD1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大家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好，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今天跟大家分享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Fortinet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AWS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上的安全连接与流量威胁检测方案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0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19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72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1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25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56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所有接口先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DHCP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获取地址后再改成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manual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手工配置地址，当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HA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状态已经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OK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后，直接修改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outside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inside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的接口地址为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ha external 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vip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和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ha internal 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vip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Microsoft YaHei" panose="020B0503020204020204" pitchFamily="34" charset="-122"/>
              </a:rPr>
              <a:t>地址，截图中地址已经修改完成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2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Server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主动访问外部网站和去下载带病毒的文件被阻断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84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63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2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9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  <a:r>
              <a:rPr lang="en-US" altLang="zh-CN" dirty="0"/>
              <a:t>HA</a:t>
            </a:r>
            <a:r>
              <a:rPr lang="zh-CN" altLang="en-US" dirty="0"/>
              <a:t>部署建议</a:t>
            </a:r>
            <a:r>
              <a:rPr lang="en-US" altLang="zh-CN" dirty="0"/>
              <a:t>4</a:t>
            </a:r>
            <a:r>
              <a:rPr lang="zh-CN" altLang="en-US" dirty="0"/>
              <a:t>个网卡，</a:t>
            </a:r>
            <a:r>
              <a:rPr lang="en-US" altLang="zh-CN" dirty="0"/>
              <a:t>outside</a:t>
            </a:r>
            <a:r>
              <a:rPr lang="zh-CN" altLang="en-US" dirty="0"/>
              <a:t>（</a:t>
            </a:r>
            <a:r>
              <a:rPr lang="en-US" altLang="zh-CN" dirty="0"/>
              <a:t>default</a:t>
            </a:r>
            <a:r>
              <a:rPr lang="zh-CN" altLang="en-US" dirty="0"/>
              <a:t>）</a:t>
            </a:r>
            <a:r>
              <a:rPr lang="en-US" altLang="zh-CN" dirty="0"/>
              <a:t>inside ha mgmt.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根据业务需求调整开放端口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注意事项：主网卡随着实例创建自动生成，不需要创建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3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实例类型：</a:t>
            </a:r>
            <a:r>
              <a:rPr lang="en-US" b="0" i="0" dirty="0">
                <a:effectLst/>
                <a:latin typeface="Roboto" panose="02000000000000000000" pitchFamily="2" charset="0"/>
              </a:rPr>
              <a:t>SA3.MEDIUM4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 可以后续再设置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EIP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绑定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FGT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即可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2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6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用于业务对外服务和对内</a:t>
            </a:r>
            <a:r>
              <a:rPr lang="en-US" altLang="zh-CN" sz="1800" dirty="0">
                <a:effectLst/>
                <a:latin typeface="Microsoft YaHei" panose="020B0503020204020204" pitchFamily="34" charset="-122"/>
              </a:rPr>
              <a:t>HA </a:t>
            </a:r>
            <a:r>
              <a:rPr lang="zh-CN" altLang="en-US" sz="1800" dirty="0">
                <a:effectLst/>
                <a:latin typeface="Microsoft YaHei" panose="020B0503020204020204" pitchFamily="34" charset="-122"/>
              </a:rPr>
              <a:t>切换使用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8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/>
          <a:srcRect b="68122"/>
          <a:stretch>
            <a:fillRect/>
          </a:stretch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/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/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/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/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399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9137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10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6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8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90204" pitchFamily="34" charset="0"/>
              </a:rPr>
              <a:t>© Fortinet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26B4A3-52EB-5771-217F-C5C48325D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103" y="2389951"/>
            <a:ext cx="9096006" cy="1534889"/>
          </a:xfrm>
        </p:spPr>
        <p:txBody>
          <a:bodyPr/>
          <a:lstStyle/>
          <a:p>
            <a:r>
              <a:rPr lang="en-US" altLang="zh-CN" dirty="0" err="1"/>
              <a:t>Tecent</a:t>
            </a:r>
            <a:r>
              <a:rPr lang="en-US" altLang="zh-CN" dirty="0"/>
              <a:t> Cloud HA VIP FGT Best Practice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DA581-FA35-E206-CE22-FA00136A9349}"/>
              </a:ext>
            </a:extLst>
          </p:cNvPr>
          <p:cNvSpPr txBox="1"/>
          <p:nvPr/>
        </p:nvSpPr>
        <p:spPr>
          <a:xfrm>
            <a:off x="7925972" y="5324029"/>
            <a:ext cx="2510046" cy="1128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600" dirty="0" err="1">
                <a:solidFill>
                  <a:srgbClr val="000000"/>
                </a:solidFill>
                <a:cs typeface="Arial" panose="020B0604020202090204" pitchFamily="34" charset="0"/>
              </a:rPr>
              <a:t>LiuGang</a:t>
            </a:r>
            <a:endParaRPr lang="en-US" altLang="zh-CN" sz="36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3600" dirty="0">
                <a:solidFill>
                  <a:srgbClr val="000000"/>
                </a:solidFill>
                <a:cs typeface="Arial" panose="020B0604020202090204" pitchFamily="34" charset="0"/>
              </a:rPr>
              <a:t>2023-11-15</a:t>
            </a:r>
          </a:p>
        </p:txBody>
      </p:sp>
    </p:spTree>
    <p:extLst>
      <p:ext uri="{BB962C8B-B14F-4D97-AF65-F5344CB8AC3E}">
        <p14:creationId xmlns:p14="http://schemas.microsoft.com/office/powerpoint/2010/main" val="7132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2365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路由表设置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42B6-87EC-DE9D-1E30-188C8274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047750"/>
            <a:ext cx="11018131" cy="507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A6363-6675-6778-17F6-B1A2C8181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86" y="1047750"/>
            <a:ext cx="11291006" cy="50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75165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 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73883-ABF3-2D21-8A66-8AB613F7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343025"/>
            <a:ext cx="11537127" cy="401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2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85026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FGT-1 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D9A2D-3656-BC2D-E25C-01ECD745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011103"/>
            <a:ext cx="9668892" cy="51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85026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FGT-2 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535B1-1C12-1D98-CDAB-BB8893FB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6" y="899515"/>
            <a:ext cx="9848850" cy="53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33233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防火墙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DNAT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46C34-7641-6366-B466-13BBAFBB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087722"/>
            <a:ext cx="10477500" cy="45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32848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防火墙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policy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B419F-D525-06F0-7D96-52C1F0CF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54" y="1051747"/>
            <a:ext cx="11421492" cy="4424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B7A73-D5A5-1F20-7946-3F2581E57392}"/>
              </a:ext>
            </a:extLst>
          </p:cNvPr>
          <p:cNvSpPr txBox="1"/>
          <p:nvPr/>
        </p:nvSpPr>
        <p:spPr>
          <a:xfrm>
            <a:off x="417250" y="5850384"/>
            <a:ext cx="546976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另外注意：入项策略里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destination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目的是我们已经配置的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VIP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的名称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8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858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防火墙接口配置注意事项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26079-6194-08E1-5FD1-39FD8DBA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000124"/>
            <a:ext cx="10300277" cy="50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3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3033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Server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主动出访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607AE-A910-337B-4F53-EC8288FA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71115"/>
            <a:ext cx="9563100" cy="4915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C953-2146-46A4-809E-B5233BCD7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6" y="971115"/>
            <a:ext cx="10077450" cy="49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378501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入向访问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server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业务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A73B7-BCC3-CE32-D46F-D5048C167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297711"/>
            <a:ext cx="10554717" cy="4262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77A34-C0EC-7D84-C31A-9C3678447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2" y="1050061"/>
            <a:ext cx="10266221" cy="5333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D877D-C6E6-9617-B2A8-F88607BEA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727" y="1047548"/>
            <a:ext cx="10638065" cy="53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7606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切换策略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C8D1-C470-31B9-34FE-22E0EBCCB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3" y="899515"/>
            <a:ext cx="9255745" cy="535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536DF7-1DDC-75AD-BB77-0DBD13D7999A}"/>
              </a:ext>
            </a:extLst>
          </p:cNvPr>
          <p:cNvSpPr txBox="1"/>
          <p:nvPr/>
        </p:nvSpPr>
        <p:spPr>
          <a:xfrm>
            <a:off x="834501" y="6419701"/>
            <a:ext cx="20794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手工切换主备，丢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个包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B32C-2128-4DB0-2383-55022F06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1" y="833324"/>
            <a:ext cx="9507985" cy="5416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730F-91D8-5407-8330-F114DE4A3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412" y="833323"/>
            <a:ext cx="9507985" cy="54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33">
            <a:extLst>
              <a:ext uri="{FF2B5EF4-FFF2-40B4-BE49-F238E27FC236}">
                <a16:creationId xmlns:a16="http://schemas.microsoft.com/office/drawing/2014/main" id="{3B1087A6-4AE7-9EB4-A536-8BCA108CAEC8}"/>
              </a:ext>
            </a:extLst>
          </p:cNvPr>
          <p:cNvSpPr txBox="1"/>
          <p:nvPr/>
        </p:nvSpPr>
        <p:spPr>
          <a:xfrm>
            <a:off x="134082" y="162471"/>
            <a:ext cx="216758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A-S Mode*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7775E-8BE9-CA20-CDCB-0D72F9123464}"/>
              </a:ext>
            </a:extLst>
          </p:cNvPr>
          <p:cNvSpPr txBox="1"/>
          <p:nvPr/>
        </p:nvSpPr>
        <p:spPr>
          <a:xfrm>
            <a:off x="7672020" y="1118801"/>
            <a:ext cx="4629120" cy="17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 A/S HA deploy with HA VIP </a:t>
            </a:r>
          </a:p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Public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ip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bind HA VIP External </a:t>
            </a:r>
          </a:p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 outside and inside config HA VIP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ip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address when the ha done</a:t>
            </a:r>
          </a:p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Server will set default route to Internal HA VIP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A124D6-4859-9604-6777-FEA26461B02F}"/>
              </a:ext>
            </a:extLst>
          </p:cNvPr>
          <p:cNvGrpSpPr/>
          <p:nvPr/>
        </p:nvGrpSpPr>
        <p:grpSpPr>
          <a:xfrm>
            <a:off x="433531" y="1211255"/>
            <a:ext cx="6652950" cy="4435489"/>
            <a:chOff x="382731" y="1622085"/>
            <a:chExt cx="6652950" cy="44354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511B36-950D-F1C2-1CD3-93301484721E}"/>
                </a:ext>
              </a:extLst>
            </p:cNvPr>
            <p:cNvSpPr txBox="1"/>
            <p:nvPr/>
          </p:nvSpPr>
          <p:spPr>
            <a:xfrm>
              <a:off x="382732" y="1636709"/>
              <a:ext cx="6595242" cy="44208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endParaRPr lang="en-US" sz="14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136DA5-98A2-497A-293F-762903DCD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731" y="1622085"/>
              <a:ext cx="1171575" cy="4286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09DAF8-ECB9-43D9-A8C9-629BB35F30D0}"/>
                </a:ext>
              </a:extLst>
            </p:cNvPr>
            <p:cNvSpPr txBox="1"/>
            <p:nvPr/>
          </p:nvSpPr>
          <p:spPr>
            <a:xfrm>
              <a:off x="596600" y="2541301"/>
              <a:ext cx="5948133" cy="3234813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endParaRPr lang="en-US" sz="14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3ADB1-F5FB-D60A-6E76-98CBD5E9C031}"/>
                </a:ext>
              </a:extLst>
            </p:cNvPr>
            <p:cNvSpPr txBox="1"/>
            <p:nvPr/>
          </p:nvSpPr>
          <p:spPr>
            <a:xfrm>
              <a:off x="6096000" y="1724384"/>
              <a:ext cx="939681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Arial" panose="020B0604020202090204" pitchFamily="34" charset="0"/>
                </a:rPr>
                <a:t>Beijing-6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7FB067-25DA-77BE-24E1-C3E08F8EE5A9}"/>
                </a:ext>
              </a:extLst>
            </p:cNvPr>
            <p:cNvSpPr txBox="1"/>
            <p:nvPr/>
          </p:nvSpPr>
          <p:spPr>
            <a:xfrm>
              <a:off x="645279" y="2703185"/>
              <a:ext cx="582211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Arial" panose="020B0604020202090204" pitchFamily="34" charset="0"/>
                </a:rPr>
                <a:t>AZ-1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2C26A11-A2CD-986C-7A29-BE4803D2147D}"/>
                </a:ext>
              </a:extLst>
            </p:cNvPr>
            <p:cNvGrpSpPr/>
            <p:nvPr/>
          </p:nvGrpSpPr>
          <p:grpSpPr>
            <a:xfrm>
              <a:off x="1697799" y="2837935"/>
              <a:ext cx="3115144" cy="2938179"/>
              <a:chOff x="1763199" y="2321468"/>
              <a:chExt cx="3115144" cy="2938179"/>
            </a:xfrm>
          </p:grpSpPr>
          <p:pic>
            <p:nvPicPr>
              <p:cNvPr id="2" name="图形 7">
                <a:extLst>
                  <a:ext uri="{FF2B5EF4-FFF2-40B4-BE49-F238E27FC236}">
                    <a16:creationId xmlns:a16="http://schemas.microsoft.com/office/drawing/2014/main" id="{2F719423-A736-C3B2-2CCD-3F5F020D1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12421" y="4837710"/>
                <a:ext cx="421937" cy="421937"/>
              </a:xfrm>
              <a:prstGeom prst="rect">
                <a:avLst/>
              </a:prstGeom>
            </p:spPr>
          </p:pic>
          <p:pic>
            <p:nvPicPr>
              <p:cNvPr id="16" name="Graphic 4">
                <a:extLst>
                  <a:ext uri="{FF2B5EF4-FFF2-40B4-BE49-F238E27FC236}">
                    <a16:creationId xmlns:a16="http://schemas.microsoft.com/office/drawing/2014/main" id="{CCCA8F0B-4BAF-3D18-0F7D-D1D4D59F0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73071" y="3118510"/>
                <a:ext cx="670137" cy="670137"/>
              </a:xfrm>
              <a:prstGeom prst="rect">
                <a:avLst/>
              </a:prstGeom>
            </p:spPr>
          </p:pic>
          <p:pic>
            <p:nvPicPr>
              <p:cNvPr id="17" name="Graphic 4">
                <a:extLst>
                  <a:ext uri="{FF2B5EF4-FFF2-40B4-BE49-F238E27FC236}">
                    <a16:creationId xmlns:a16="http://schemas.microsoft.com/office/drawing/2014/main" id="{02DFDD21-793B-0ECF-B38E-C93C8761E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771660" y="3118510"/>
                <a:ext cx="670137" cy="670137"/>
              </a:xfrm>
              <a:prstGeom prst="rect">
                <a:avLst/>
              </a:prstGeom>
            </p:spPr>
          </p:pic>
          <p:pic>
            <p:nvPicPr>
              <p:cNvPr id="19" name="图形 40">
                <a:extLst>
                  <a:ext uri="{FF2B5EF4-FFF2-40B4-BE49-F238E27FC236}">
                    <a16:creationId xmlns:a16="http://schemas.microsoft.com/office/drawing/2014/main" id="{939E02D3-436A-429A-FE65-F44759675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380319" y="3518899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0" name="图形 40">
                <a:extLst>
                  <a:ext uri="{FF2B5EF4-FFF2-40B4-BE49-F238E27FC236}">
                    <a16:creationId xmlns:a16="http://schemas.microsoft.com/office/drawing/2014/main" id="{DD8706A2-5D4B-7207-6B16-D8726AA80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148626" y="3336076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1" name="图形 40">
                <a:extLst>
                  <a:ext uri="{FF2B5EF4-FFF2-40B4-BE49-F238E27FC236}">
                    <a16:creationId xmlns:a16="http://schemas.microsoft.com/office/drawing/2014/main" id="{69648191-079B-B485-7C0D-9CE9434C5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05913" y="3106992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2" name="图形 40">
                <a:extLst>
                  <a:ext uri="{FF2B5EF4-FFF2-40B4-BE49-F238E27FC236}">
                    <a16:creationId xmlns:a16="http://schemas.microsoft.com/office/drawing/2014/main" id="{8C1BCD1D-204B-D737-6849-BC39F8ED2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638322" y="3335096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3" name="图形 40">
                <a:extLst>
                  <a:ext uri="{FF2B5EF4-FFF2-40B4-BE49-F238E27FC236}">
                    <a16:creationId xmlns:a16="http://schemas.microsoft.com/office/drawing/2014/main" id="{646C01AC-920D-2B8D-5F12-B03C75DC0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016180" y="3540381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4" name="图形 40">
                <a:extLst>
                  <a:ext uri="{FF2B5EF4-FFF2-40B4-BE49-F238E27FC236}">
                    <a16:creationId xmlns:a16="http://schemas.microsoft.com/office/drawing/2014/main" id="{A6A4E532-CFA8-2B2F-0AC4-43DBEC25D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778064" y="3340218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5" name="图形 40">
                <a:extLst>
                  <a:ext uri="{FF2B5EF4-FFF2-40B4-BE49-F238E27FC236}">
                    <a16:creationId xmlns:a16="http://schemas.microsoft.com/office/drawing/2014/main" id="{678A2F55-E09D-5C04-2F94-C68556F1D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007784" y="3103540"/>
                <a:ext cx="227135" cy="227135"/>
              </a:xfrm>
              <a:prstGeom prst="rect">
                <a:avLst/>
              </a:prstGeom>
            </p:spPr>
          </p:pic>
          <p:pic>
            <p:nvPicPr>
              <p:cNvPr id="26" name="图形 40">
                <a:extLst>
                  <a:ext uri="{FF2B5EF4-FFF2-40B4-BE49-F238E27FC236}">
                    <a16:creationId xmlns:a16="http://schemas.microsoft.com/office/drawing/2014/main" id="{8BD7ADA7-D5F3-5159-BAD3-7D21E58DA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38841" y="3334596"/>
                <a:ext cx="227135" cy="227135"/>
              </a:xfrm>
              <a:prstGeom prst="rect">
                <a:avLst/>
              </a:prstGeom>
            </p:spPr>
          </p:pic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CE72FCB-EFC7-616F-FE9C-F480AD09AFD2}"/>
                  </a:ext>
                </a:extLst>
              </p:cNvPr>
              <p:cNvCxnSpPr>
                <a:cxnSpLocks/>
                <a:stCxn id="22" idx="3"/>
                <a:endCxn id="24" idx="1"/>
              </p:cNvCxnSpPr>
              <p:nvPr/>
            </p:nvCxnSpPr>
            <p:spPr>
              <a:xfrm>
                <a:off x="2865457" y="3448664"/>
                <a:ext cx="912607" cy="5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C160B5-2EE4-3C3B-BC25-DB8EC8CDC8B2}"/>
                  </a:ext>
                </a:extLst>
              </p:cNvPr>
              <p:cNvSpPr txBox="1"/>
              <p:nvPr/>
            </p:nvSpPr>
            <p:spPr>
              <a:xfrm>
                <a:off x="2264407" y="3354052"/>
                <a:ext cx="4764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FG-1</a:t>
                </a:r>
                <a:endParaRPr lang="en-US" sz="10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7F5F23-4CE8-3508-666E-E3EAA351D3B7}"/>
                  </a:ext>
                </a:extLst>
              </p:cNvPr>
              <p:cNvSpPr txBox="1"/>
              <p:nvPr/>
            </p:nvSpPr>
            <p:spPr>
              <a:xfrm>
                <a:off x="3909132" y="3334820"/>
                <a:ext cx="4764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FG-2</a:t>
                </a:r>
                <a:endParaRPr lang="en-US" sz="10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3D1EA8-0FF3-BC35-0BB2-2BF54F24718C}"/>
                  </a:ext>
                </a:extLst>
              </p:cNvPr>
              <p:cNvSpPr/>
              <p:nvPr/>
            </p:nvSpPr>
            <p:spPr>
              <a:xfrm>
                <a:off x="2928152" y="4118661"/>
                <a:ext cx="787214" cy="309679"/>
              </a:xfrm>
              <a:prstGeom prst="ellipse">
                <a:avLst/>
              </a:prstGeom>
              <a:solidFill>
                <a:schemeClr val="accent6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chemeClr val="tx1"/>
                    </a:solidFill>
                  </a:rPr>
                  <a:t>Ha internal 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vip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38D98A-5F46-86DD-7F47-377A0FE18930}"/>
                  </a:ext>
                </a:extLst>
              </p:cNvPr>
              <p:cNvCxnSpPr>
                <a:cxnSpLocks/>
                <a:stCxn id="19" idx="2"/>
                <a:endCxn id="34" idx="0"/>
              </p:cNvCxnSpPr>
              <p:nvPr/>
            </p:nvCxnSpPr>
            <p:spPr>
              <a:xfrm>
                <a:off x="2493887" y="3746034"/>
                <a:ext cx="827872" cy="3726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A1F600F-F930-E546-7B62-BA190662F7DF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 flipH="1">
                <a:off x="3321759" y="3767516"/>
                <a:ext cx="807989" cy="35114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670D13-7335-A23C-7A8B-1C25A7CE2FA2}"/>
                  </a:ext>
                </a:extLst>
              </p:cNvPr>
              <p:cNvCxnSpPr>
                <a:cxnSpLocks/>
                <a:stCxn id="2" idx="0"/>
                <a:endCxn id="34" idx="4"/>
              </p:cNvCxnSpPr>
              <p:nvPr/>
            </p:nvCxnSpPr>
            <p:spPr>
              <a:xfrm flipH="1" flipV="1">
                <a:off x="3321759" y="4428340"/>
                <a:ext cx="1631" cy="409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748BFB-A976-9A0C-2EDF-805594D1DECA}"/>
                  </a:ext>
                </a:extLst>
              </p:cNvPr>
              <p:cNvSpPr txBox="1"/>
              <p:nvPr/>
            </p:nvSpPr>
            <p:spPr>
              <a:xfrm>
                <a:off x="3539858" y="4972655"/>
                <a:ext cx="83869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Web server</a:t>
                </a:r>
                <a:endParaRPr lang="en-US" sz="10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38F155F-BE9C-77F6-71BD-BD57DE33EA10}"/>
                  </a:ext>
                </a:extLst>
              </p:cNvPr>
              <p:cNvSpPr/>
              <p:nvPr/>
            </p:nvSpPr>
            <p:spPr>
              <a:xfrm>
                <a:off x="2928152" y="2421159"/>
                <a:ext cx="787214" cy="309679"/>
              </a:xfrm>
              <a:prstGeom prst="ellipse">
                <a:avLst/>
              </a:prstGeom>
              <a:solidFill>
                <a:srgbClr val="00B05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chemeClr val="tx1"/>
                    </a:solidFill>
                  </a:rPr>
                  <a:t>Ha external 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vip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74FEC4-3BB1-B2CC-BB34-3AC5EB993887}"/>
                  </a:ext>
                </a:extLst>
              </p:cNvPr>
              <p:cNvCxnSpPr>
                <a:cxnSpLocks/>
                <a:stCxn id="62" idx="4"/>
                <a:endCxn id="21" idx="0"/>
              </p:cNvCxnSpPr>
              <p:nvPr/>
            </p:nvCxnSpPr>
            <p:spPr>
              <a:xfrm flipH="1">
                <a:off x="2519481" y="2730838"/>
                <a:ext cx="802278" cy="3761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609F19D-DAAB-023B-53B1-75FDC07B61AF}"/>
                  </a:ext>
                </a:extLst>
              </p:cNvPr>
              <p:cNvCxnSpPr>
                <a:cxnSpLocks/>
                <a:stCxn id="25" idx="0"/>
                <a:endCxn id="62" idx="4"/>
              </p:cNvCxnSpPr>
              <p:nvPr/>
            </p:nvCxnSpPr>
            <p:spPr>
              <a:xfrm flipH="1" flipV="1">
                <a:off x="3321759" y="2730838"/>
                <a:ext cx="799593" cy="37270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3E47452-7AC2-477F-3FF4-6D937BC37120}"/>
                  </a:ext>
                </a:extLst>
              </p:cNvPr>
              <p:cNvSpPr txBox="1"/>
              <p:nvPr/>
            </p:nvSpPr>
            <p:spPr>
              <a:xfrm>
                <a:off x="2085266" y="2928200"/>
                <a:ext cx="518091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outside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567691A-B07C-0A16-4434-41226E61288B}"/>
                  </a:ext>
                </a:extLst>
              </p:cNvPr>
              <p:cNvSpPr txBox="1"/>
              <p:nvPr/>
            </p:nvSpPr>
            <p:spPr>
              <a:xfrm>
                <a:off x="4079313" y="2921742"/>
                <a:ext cx="518091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outside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E62A69-E3CB-1D83-1DE5-866E572F6BDD}"/>
                  </a:ext>
                </a:extLst>
              </p:cNvPr>
              <p:cNvSpPr txBox="1"/>
              <p:nvPr/>
            </p:nvSpPr>
            <p:spPr>
              <a:xfrm>
                <a:off x="4100382" y="3733126"/>
                <a:ext cx="45397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inside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3F55C8-1940-36B0-9CEE-DC58EC65C545}"/>
                  </a:ext>
                </a:extLst>
              </p:cNvPr>
              <p:cNvSpPr txBox="1"/>
              <p:nvPr/>
            </p:nvSpPr>
            <p:spPr>
              <a:xfrm>
                <a:off x="4437197" y="3346596"/>
                <a:ext cx="441146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800" dirty="0" err="1">
                    <a:solidFill>
                      <a:srgbClr val="000000"/>
                    </a:solidFill>
                    <a:cs typeface="Arial" panose="020B0604020202090204" pitchFamily="34" charset="0"/>
                  </a:rPr>
                  <a:t>mgmt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165C62D-F65A-959F-D37F-0EEEB89A0C1F}"/>
                  </a:ext>
                </a:extLst>
              </p:cNvPr>
              <p:cNvSpPr txBox="1"/>
              <p:nvPr/>
            </p:nvSpPr>
            <p:spPr>
              <a:xfrm>
                <a:off x="3503809" y="3258132"/>
                <a:ext cx="30008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ha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BACA-1124-B379-E385-CD34AFBB9B2B}"/>
                  </a:ext>
                </a:extLst>
              </p:cNvPr>
              <p:cNvSpPr txBox="1"/>
              <p:nvPr/>
            </p:nvSpPr>
            <p:spPr>
              <a:xfrm>
                <a:off x="2791360" y="3233222"/>
                <a:ext cx="30008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ha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274F07-5F23-35B1-B66C-D92E868419FC}"/>
                  </a:ext>
                </a:extLst>
              </p:cNvPr>
              <p:cNvSpPr txBox="1"/>
              <p:nvPr/>
            </p:nvSpPr>
            <p:spPr>
              <a:xfrm>
                <a:off x="1763199" y="3354052"/>
                <a:ext cx="441146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800" dirty="0" err="1">
                    <a:solidFill>
                      <a:srgbClr val="000000"/>
                    </a:solidFill>
                    <a:cs typeface="Arial" panose="020B0604020202090204" pitchFamily="34" charset="0"/>
                  </a:rPr>
                  <a:t>mgmt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EF1B427-7EBE-D3ED-BCF7-449B548F8809}"/>
                  </a:ext>
                </a:extLst>
              </p:cNvPr>
              <p:cNvSpPr txBox="1"/>
              <p:nvPr/>
            </p:nvSpPr>
            <p:spPr>
              <a:xfrm>
                <a:off x="2094304" y="3697186"/>
                <a:ext cx="45397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800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inside</a:t>
                </a:r>
                <a:endParaRPr lang="en-US" sz="800" dirty="0">
                  <a:solidFill>
                    <a:srgbClr val="000000"/>
                  </a:solidFill>
                  <a:cs typeface="Arial" panose="020B0604020202090204" pitchFamily="34" charset="0"/>
                </a:endParaRPr>
              </a:p>
            </p:txBody>
          </p:sp>
          <p:pic>
            <p:nvPicPr>
              <p:cNvPr id="83" name="图片 5">
                <a:extLst>
                  <a:ext uri="{FF2B5EF4-FFF2-40B4-BE49-F238E27FC236}">
                    <a16:creationId xmlns:a16="http://schemas.microsoft.com/office/drawing/2014/main" id="{19B12CEA-0DEB-93C5-B9C5-16BD2837E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08191" y="2321468"/>
                <a:ext cx="227135" cy="2271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021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7606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切换策略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624B-79C9-1A24-8AFD-EF17ED9A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158844"/>
            <a:ext cx="9602217" cy="4341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6EC24-899E-DA46-75B6-E2D97DEB7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79" y="1158844"/>
            <a:ext cx="9435021" cy="434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EB85F-DBFF-19B9-0A7D-9F093D2F3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" y="1158845"/>
            <a:ext cx="10086975" cy="434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9B94B-3EFE-6518-F667-08CFD8D4EC1D}"/>
              </a:ext>
            </a:extLst>
          </p:cNvPr>
          <p:cNvSpPr txBox="1"/>
          <p:nvPr/>
        </p:nvSpPr>
        <p:spPr>
          <a:xfrm>
            <a:off x="399495" y="5699155"/>
            <a:ext cx="154080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重启设备丢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6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个包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5FFAF-9092-AD3C-E55C-52A6DD9D2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163" y="1158842"/>
            <a:ext cx="9435021" cy="4341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780FF-3F4A-FC7B-A165-FD8DCC654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575" y="1158837"/>
            <a:ext cx="9619322" cy="43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7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规划网络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31968-4F5F-FCE7-ECF0-10BB0177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" y="899515"/>
            <a:ext cx="9232777" cy="510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709E9-583E-4586-F7DC-20AB20EA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6755"/>
            <a:ext cx="12039600" cy="2108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5C274-5BB2-39F1-EECB-5515A0E0F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930490"/>
            <a:ext cx="11963400" cy="31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2685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安全组规划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BC540-CAC5-75B4-7AAC-1E979F80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965152"/>
            <a:ext cx="10582183" cy="52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>
                <a:solidFill>
                  <a:srgbClr val="000000"/>
                </a:solidFill>
                <a:cs typeface="Arial" panose="020B0604020202090204" pitchFamily="34" charset="0"/>
              </a:rPr>
              <a:t>创建网卡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A7C661-3136-EE00-BB04-3646E41C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1004338"/>
            <a:ext cx="10777491" cy="50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9865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创建实例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4FFE7-B307-BF53-643E-C21639DE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3" y="1047380"/>
            <a:ext cx="8369754" cy="491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F3C9B8-D2C9-3F08-EE3E-DD3155DD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10" y="1047380"/>
            <a:ext cx="9762016" cy="4913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9271A4-4B68-728E-84E9-14A0A27D9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58" y="1047380"/>
            <a:ext cx="9347267" cy="491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CF4E9-FB33-699C-552F-CA124910B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723" y="1047380"/>
            <a:ext cx="9039225" cy="49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9865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创建实例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C0D67-F84B-AD5C-BD8C-89819688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3" y="1047380"/>
            <a:ext cx="8369754" cy="4913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AD241-E304-AE57-EBCF-9E1AC185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5" y="1047380"/>
            <a:ext cx="9762016" cy="4913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7D892-6FA8-01F6-5179-0B7C7965B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058" y="1047380"/>
            <a:ext cx="9347267" cy="4913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12E84-F04F-EDAB-9D90-D8AB601F2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723" y="1047380"/>
            <a:ext cx="9039225" cy="4913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EF6A6-BEAD-54CA-8254-5270A27B87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0699" y="1047380"/>
            <a:ext cx="9899884" cy="49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6995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EIP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556A6-9DCD-5689-A67C-33FD25CE197B}"/>
              </a:ext>
            </a:extLst>
          </p:cNvPr>
          <p:cNvSpPr txBox="1"/>
          <p:nvPr/>
        </p:nvSpPr>
        <p:spPr>
          <a:xfrm>
            <a:off x="275207" y="4709867"/>
            <a:ext cx="9892388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默认至少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EIP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个用于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 管理，刚开始绑定在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outside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接口用于管理，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HA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配置后解绑后再绑定到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mgmt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接口用于管理；</a:t>
            </a: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剩余一个绑定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HA external VIP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E4EB0-91E5-365C-2064-13117352B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7" y="1115005"/>
            <a:ext cx="11516653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329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HA VIP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7B021-F775-5F8D-4A82-CAA65A90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114282"/>
            <a:ext cx="11224074" cy="4629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311CB-7411-7FD4-7632-E15D80AB9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9" y="3331573"/>
            <a:ext cx="11224074" cy="31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6565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9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13208</TotalTime>
  <Words>595</Words>
  <Application>Microsoft Office PowerPoint</Application>
  <PresentationFormat>Widescreen</PresentationFormat>
  <Paragraphs>80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Inter</vt:lpstr>
      <vt:lpstr>Microsoft YaHei</vt:lpstr>
      <vt:lpstr>Arial</vt:lpstr>
      <vt:lpstr>Roboto</vt:lpstr>
      <vt:lpstr>Fortinet Theme</vt:lpstr>
      <vt:lpstr>Tecent Cloud HA VIP FGT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Microsoft Office User</dc:creator>
  <cp:lastModifiedBy>Gang Liu</cp:lastModifiedBy>
  <cp:revision>2547</cp:revision>
  <cp:lastPrinted>2021-03-23T01:37:48Z</cp:lastPrinted>
  <dcterms:created xsi:type="dcterms:W3CDTF">2021-03-23T01:37:48Z</dcterms:created>
  <dcterms:modified xsi:type="dcterms:W3CDTF">2023-11-15T14:02:40Z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