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20"/>
  </p:notesMasterIdLst>
  <p:sldIdLst>
    <p:sldId id="2076136842" r:id="rId4"/>
    <p:sldId id="2076136918" r:id="rId5"/>
    <p:sldId id="2076136937" r:id="rId6"/>
    <p:sldId id="2076136938" r:id="rId7"/>
    <p:sldId id="2076136941" r:id="rId8"/>
    <p:sldId id="2076136942" r:id="rId9"/>
    <p:sldId id="2076136943" r:id="rId10"/>
    <p:sldId id="2076136944" r:id="rId11"/>
    <p:sldId id="2076136945" r:id="rId12"/>
    <p:sldId id="2076136939" r:id="rId13"/>
    <p:sldId id="2076136940" r:id="rId14"/>
    <p:sldId id="2076136946" r:id="rId15"/>
    <p:sldId id="2076136947" r:id="rId16"/>
    <p:sldId id="2076136948" r:id="rId17"/>
    <p:sldId id="2076136950" r:id="rId18"/>
    <p:sldId id="3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AE73"/>
    <a:srgbClr val="2CCCD2"/>
    <a:srgbClr val="3F3F3F"/>
    <a:srgbClr val="F0F0F0"/>
    <a:srgbClr val="898989"/>
    <a:srgbClr val="595959"/>
    <a:srgbClr val="B3B3B3"/>
    <a:srgbClr val="000000"/>
    <a:srgbClr val="E6E6E6"/>
    <a:srgbClr val="A2B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6327" autoAdjust="0"/>
  </p:normalViewPr>
  <p:slideViewPr>
    <p:cSldViewPr snapToGrid="0" showGuides="1">
      <p:cViewPr varScale="1">
        <p:scale>
          <a:sx n="117" d="100"/>
          <a:sy n="117" d="100"/>
        </p:scale>
        <p:origin x="4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7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12B67-A16C-4DC1-A008-C3D499B0FCF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15F04-FA96-4F4F-8589-00A5965D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16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A5BCC9-2D58-BC45-8057-F0927490C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2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1.emf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2D32516-64A6-EE46-9C5E-225812AE4A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446" y="2963794"/>
            <a:ext cx="1963574" cy="2561007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4D19C2B-175C-DA49-9CDC-BF213E9904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76695" y="3201867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5000" b="1" spc="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9A343B9A-2A38-D446-A223-2EFBCF50DB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76695" y="4736756"/>
            <a:ext cx="7596188" cy="72330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 Title / Presenter's Name and Title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9E96404-4251-4445-A096-1A9F4131ED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35190" y="2556948"/>
            <a:ext cx="2632010" cy="3049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573F7B2-9C0E-3D4D-A0E1-7353013508E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 flipV="1">
            <a:off x="1884805" y="6151271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90CA4E-ADAE-AF44-8D7E-1A7B26E1613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 flipV="1">
            <a:off x="441597" y="1203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519C76-DF95-F84D-AF9F-D6573EF6750F}"/>
              </a:ext>
            </a:extLst>
          </p:cNvPr>
          <p:cNvSpPr/>
          <p:nvPr userDrawn="1"/>
        </p:nvSpPr>
        <p:spPr>
          <a:xfrm>
            <a:off x="8432830" y="-1"/>
            <a:ext cx="1041956" cy="1513159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90B8713-F00B-8948-B164-0B2747B1B1A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4873" y="4963438"/>
            <a:ext cx="1949331" cy="16576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A59604-4A9B-3F45-AA04-10D03014FEB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59794" y="5396400"/>
            <a:ext cx="2530149" cy="111900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184FCB3-18BA-9446-B768-2D8AB49A24C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9740" y="-5956"/>
            <a:ext cx="1602259" cy="160225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AACA9F9-D6AD-AB43-B7D6-C98336BC978C}"/>
              </a:ext>
            </a:extLst>
          </p:cNvPr>
          <p:cNvSpPr/>
          <p:nvPr userDrawn="1"/>
        </p:nvSpPr>
        <p:spPr>
          <a:xfrm>
            <a:off x="9764873" y="6190735"/>
            <a:ext cx="1949331" cy="671150"/>
          </a:xfrm>
          <a:prstGeom prst="rect">
            <a:avLst/>
          </a:prstGeom>
          <a:solidFill>
            <a:schemeClr val="bg1">
              <a:lumMod val="8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F91CE7-192C-324A-8B4A-9FB6302CEBF0}"/>
              </a:ext>
            </a:extLst>
          </p:cNvPr>
          <p:cNvSpPr/>
          <p:nvPr userDrawn="1"/>
        </p:nvSpPr>
        <p:spPr>
          <a:xfrm>
            <a:off x="441597" y="5146906"/>
            <a:ext cx="1962423" cy="1004365"/>
          </a:xfrm>
          <a:prstGeom prst="rect">
            <a:avLst/>
          </a:prstGeom>
          <a:solidFill>
            <a:schemeClr val="tx2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9FE309-E8BC-2C42-A1E0-6DCAAE5190C3}"/>
              </a:ext>
            </a:extLst>
          </p:cNvPr>
          <p:cNvSpPr/>
          <p:nvPr userDrawn="1"/>
        </p:nvSpPr>
        <p:spPr>
          <a:xfrm>
            <a:off x="9474786" y="3826855"/>
            <a:ext cx="580173" cy="1857293"/>
          </a:xfrm>
          <a:prstGeom prst="rect">
            <a:avLst/>
          </a:prstGeom>
          <a:solidFill>
            <a:srgbClr val="9C9C9C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166AC49-823A-0244-BEFF-8B59FFCC616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 flipV="1">
            <a:off x="9018075" y="1272410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1F8799-3422-0A47-AFCB-52E6CBA17E7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930543" y="398394"/>
            <a:ext cx="2530149" cy="111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6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07335F-CC75-4ACC-AC50-F51297559A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2900" y="1565696"/>
            <a:ext cx="3721182" cy="347011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8D0066F-AAC1-4F7B-96E6-51738FD2A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5409" y="1565696"/>
            <a:ext cx="3721182" cy="347011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22B412C-8C27-4193-853F-EE939C1F07A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127918" y="5043219"/>
            <a:ext cx="3721182" cy="981171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68F93884-2E5B-4888-92F0-10E60CF835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7918" y="1565696"/>
            <a:ext cx="3721182" cy="347011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5043219"/>
            <a:ext cx="3721182" cy="981171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0AF647-F3CA-4756-92D9-ECC2426C8BE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35409" y="5043219"/>
            <a:ext cx="3721182" cy="981171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44662FC7-B7B8-7847-874B-8E62FF72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94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07335F-CC75-4ACC-AC50-F51297559A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2900" y="1565696"/>
            <a:ext cx="2762250" cy="257588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8D0066F-AAC1-4F7B-96E6-51738FD2A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57550" y="1565696"/>
            <a:ext cx="2762250" cy="257588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22B412C-8C27-4193-853F-EE939C1F07A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86850" y="4164223"/>
            <a:ext cx="2762250" cy="728328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68F93884-2E5B-4888-92F0-10E60CF835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6850" y="1565696"/>
            <a:ext cx="2762250" cy="257588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4164223"/>
            <a:ext cx="2762250" cy="728328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0AF647-F3CA-4756-92D9-ECC2426C8BE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257550" y="4164223"/>
            <a:ext cx="2762250" cy="728328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0B67037-617F-435B-928B-1C8C2BCB1C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72200" y="1565696"/>
            <a:ext cx="2762250" cy="257588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E300D3-B0EC-408C-8C13-48CD8BF2ED8D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172200" y="4164223"/>
            <a:ext cx="2762250" cy="728328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8">
            <a:extLst>
              <a:ext uri="{FF2B5EF4-FFF2-40B4-BE49-F238E27FC236}">
                <a16:creationId xmlns:a16="http://schemas.microsoft.com/office/drawing/2014/main" id="{AA45F714-D99D-0C4B-A8D6-B25AF44C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354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8E66-8053-4D11-95BC-7783CD2B7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012" y="1499920"/>
            <a:ext cx="5480934" cy="4629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36F6-CB19-4101-8AE4-90FD7C24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99920"/>
            <a:ext cx="5490713" cy="4629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9C4C6F1-D6A6-E043-BDB7-91B80C3B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C568CD2-2B63-DD4C-9D31-F0701ED4186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11" y="761904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171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8E66-8053-4D11-95BC-7783CD2B7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011" y="2028290"/>
            <a:ext cx="5455101" cy="41439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36F6-CB19-4101-8AE4-90FD7C24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28290"/>
            <a:ext cx="5464834" cy="41439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980EFF-5FB5-45CE-A9BD-D666283A038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11" y="1422132"/>
            <a:ext cx="5464834" cy="4921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AA6322-8944-4AD5-9E39-786F3C6C72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72200" y="1422132"/>
            <a:ext cx="5464834" cy="4921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440A9D76-FD6B-164C-A524-E7A9AA0E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2D6A9CA-11B8-3D48-A373-AAA5E9C1331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3011" y="761904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968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8E66-8053-4D11-95BC-7783CD2B7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011" y="2002412"/>
            <a:ext cx="3730752" cy="4169788"/>
          </a:xfrm>
          <a:prstGeom prst="rect">
            <a:avLst/>
          </a:prstGeom>
        </p:spPr>
        <p:txBody>
          <a:bodyPr rIns="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36F6-CB19-4101-8AE4-90FD7C24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9100" y="2002412"/>
            <a:ext cx="3733800" cy="4169788"/>
          </a:xfrm>
          <a:prstGeom prst="rect">
            <a:avLst/>
          </a:prstGeom>
        </p:spPr>
        <p:txBody>
          <a:bodyPr rIns="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980EFF-5FB5-45CE-A9BD-D666283A038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2927" y="1386890"/>
            <a:ext cx="3730752" cy="492125"/>
          </a:xfrm>
          <a:prstGeom prst="rect">
            <a:avLst/>
          </a:prstGeom>
        </p:spPr>
        <p:txBody>
          <a:bodyPr rIns="0" anchor="b" anchorCtr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AA6322-8944-4AD5-9E39-786F3C6C72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29101" y="1386890"/>
            <a:ext cx="3733800" cy="492125"/>
          </a:xfrm>
          <a:prstGeom prst="rect">
            <a:avLst/>
          </a:prstGeom>
        </p:spPr>
        <p:txBody>
          <a:bodyPr rIns="0" anchor="b" anchorCtr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E835A04-0F48-4637-95EB-20ADEE46E1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2927" y="760677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FFF4896-FE8E-4B69-A264-9B940A08F14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15301" y="2002412"/>
            <a:ext cx="3733800" cy="4169788"/>
          </a:xfrm>
          <a:prstGeom prst="rect">
            <a:avLst/>
          </a:prstGeom>
        </p:spPr>
        <p:txBody>
          <a:bodyPr rIns="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AC870123-28AF-4AA3-9F7A-EE02449F9FB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15301" y="1386890"/>
            <a:ext cx="3733800" cy="492125"/>
          </a:xfrm>
          <a:prstGeom prst="rect">
            <a:avLst/>
          </a:prstGeom>
        </p:spPr>
        <p:txBody>
          <a:bodyPr rIns="0" anchor="b" anchorCtr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C94EA463-E60E-2641-889F-336DB626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581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8E66-8053-4D11-95BC-7783CD2B7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012" y="1509445"/>
            <a:ext cx="3723688" cy="466275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36F6-CB19-4101-8AE4-90FD7C24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9100" y="1509445"/>
            <a:ext cx="3733800" cy="466275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FFF4896-FE8E-4B69-A264-9B940A08F14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15300" y="1509445"/>
            <a:ext cx="3733800" cy="466275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AF5A679-35EC-A74C-9CED-60AED5B4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601F1F1D-896D-104A-817E-36CD0D88E0D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11" y="761904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607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D2B9D67-E891-4A7D-B427-9E1CE8F8D7F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59" y="760220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24C8732E-ED17-4BE0-8B2C-BAB74A25E81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53011" y="1509445"/>
            <a:ext cx="7620000" cy="46627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5A8147F-1D62-4A82-AEBB-01BCA8FC32C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15300" y="1509445"/>
            <a:ext cx="3733800" cy="466275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0A65F7F-67BD-014C-B60D-D860B0C7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542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36F6-CB19-4101-8AE4-90FD7C24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15300" y="1551811"/>
            <a:ext cx="3733800" cy="4655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D2B9D67-E891-4A7D-B427-9E1CE8F8D7F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59" y="759406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24C8732E-ED17-4BE0-8B2C-BAB74A25E81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53011" y="1557070"/>
            <a:ext cx="7620000" cy="46151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031E4E-FEF2-9044-985C-049711E2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321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7D553573-BD36-4B83-A939-3AD41C6CBAD2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342900" y="2000300"/>
            <a:ext cx="3733800" cy="41007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980EFF-5FB5-45CE-A9BD-D666283A038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2925" y="1375196"/>
            <a:ext cx="3730752" cy="4921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AA6322-8944-4AD5-9E39-786F3C6C72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29100" y="1375196"/>
            <a:ext cx="3733800" cy="4921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E835A04-0F48-4637-95EB-20ADEE46E1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3059" y="759621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AC870123-28AF-4AA3-9F7A-EE02449F9FB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15300" y="1375196"/>
            <a:ext cx="3730752" cy="4921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hart Placeholder 7">
            <a:extLst>
              <a:ext uri="{FF2B5EF4-FFF2-40B4-BE49-F238E27FC236}">
                <a16:creationId xmlns:a16="http://schemas.microsoft.com/office/drawing/2014/main" id="{2E285876-A655-41E8-8841-88866793FE0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229100" y="2000300"/>
            <a:ext cx="3733800" cy="41007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4" name="Chart Placeholder 7">
            <a:extLst>
              <a:ext uri="{FF2B5EF4-FFF2-40B4-BE49-F238E27FC236}">
                <a16:creationId xmlns:a16="http://schemas.microsoft.com/office/drawing/2014/main" id="{FFE2177E-7283-40BD-BA34-D67966CBEB0E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8115300" y="2000300"/>
            <a:ext cx="3733800" cy="41007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5" name="Title 8">
            <a:extLst>
              <a:ext uri="{FF2B5EF4-FFF2-40B4-BE49-F238E27FC236}">
                <a16:creationId xmlns:a16="http://schemas.microsoft.com/office/drawing/2014/main" id="{984AA65B-D0C9-7248-8F11-BA7186A4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287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48F4DC02-08B6-3C49-8CA5-41A235434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015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2132CA7-9B85-7A40-BB7F-9B6F8FC0BF85}"/>
              </a:ext>
            </a:extLst>
          </p:cNvPr>
          <p:cNvSpPr/>
          <p:nvPr userDrawn="1"/>
        </p:nvSpPr>
        <p:spPr>
          <a:xfrm>
            <a:off x="7773716" y="4641265"/>
            <a:ext cx="580173" cy="1857293"/>
          </a:xfrm>
          <a:prstGeom prst="rect">
            <a:avLst/>
          </a:prstGeom>
          <a:solidFill>
            <a:srgbClr val="9C9C9C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2D32516-64A6-EE46-9C5E-225812AE4A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403" y="1282993"/>
            <a:ext cx="1963574" cy="25610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573F7B2-9C0E-3D4D-A0E1-7353013508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642656" y="5735616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90CA4E-ADAE-AF44-8D7E-1A7B26E1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0" y="501387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519C76-DF95-F84D-AF9F-D6573EF6750F}"/>
              </a:ext>
            </a:extLst>
          </p:cNvPr>
          <p:cNvSpPr/>
          <p:nvPr userDrawn="1"/>
        </p:nvSpPr>
        <p:spPr>
          <a:xfrm>
            <a:off x="9803550" y="-8878"/>
            <a:ext cx="1041956" cy="1903037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90B8713-F00B-8948-B164-0B2747B1B1A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3612" y="4428420"/>
            <a:ext cx="1952082" cy="165769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AACA9F9-D6AD-AB43-B7D6-C98336BC978C}"/>
              </a:ext>
            </a:extLst>
          </p:cNvPr>
          <p:cNvSpPr/>
          <p:nvPr userDrawn="1"/>
        </p:nvSpPr>
        <p:spPr>
          <a:xfrm>
            <a:off x="9791506" y="6199778"/>
            <a:ext cx="1949331" cy="671150"/>
          </a:xfrm>
          <a:prstGeom prst="rect">
            <a:avLst/>
          </a:prstGeom>
          <a:solidFill>
            <a:schemeClr val="bg1">
              <a:lumMod val="8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F91CE7-192C-324A-8B4A-9FB6302CEBF0}"/>
              </a:ext>
            </a:extLst>
          </p:cNvPr>
          <p:cNvSpPr/>
          <p:nvPr userDrawn="1"/>
        </p:nvSpPr>
        <p:spPr>
          <a:xfrm>
            <a:off x="124554" y="3466105"/>
            <a:ext cx="1962423" cy="1004365"/>
          </a:xfrm>
          <a:prstGeom prst="rect">
            <a:avLst/>
          </a:prstGeom>
          <a:solidFill>
            <a:schemeClr val="tx2">
              <a:lumMod val="75000"/>
              <a:alpha val="243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9FE309-E8BC-2C42-A1E0-6DCAAE5190C3}"/>
              </a:ext>
            </a:extLst>
          </p:cNvPr>
          <p:cNvSpPr/>
          <p:nvPr userDrawn="1"/>
        </p:nvSpPr>
        <p:spPr>
          <a:xfrm>
            <a:off x="9223377" y="1523741"/>
            <a:ext cx="580173" cy="1857293"/>
          </a:xfrm>
          <a:prstGeom prst="rect">
            <a:avLst/>
          </a:prstGeom>
          <a:solidFill>
            <a:srgbClr val="9C9C9C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166AC49-823A-0244-BEFF-8B59FFCC61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0523735" y="1282993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E1731ED1-AFBF-644C-B962-5696D916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9" y="1993900"/>
            <a:ext cx="8687017" cy="1390308"/>
          </a:xfrm>
          <a:prstGeom prst="rect">
            <a:avLst/>
          </a:prstGeom>
        </p:spPr>
        <p:txBody>
          <a:bodyPr lIns="91440"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324C980-BA64-A141-B66B-0B858A736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229" y="3525497"/>
            <a:ext cx="7584953" cy="807646"/>
          </a:xfrm>
          <a:prstGeom prst="rect">
            <a:avLst/>
          </a:prstGeom>
        </p:spPr>
        <p:txBody>
          <a:bodyPr lIns="9144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4D8BAD-1F1A-D749-8717-8B9DA81D79B8}"/>
              </a:ext>
            </a:extLst>
          </p:cNvPr>
          <p:cNvSpPr/>
          <p:nvPr userDrawn="1"/>
        </p:nvSpPr>
        <p:spPr>
          <a:xfrm>
            <a:off x="8616074" y="6085774"/>
            <a:ext cx="1949331" cy="2445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D4287F-D035-324C-9FD6-B4ED8A22523C}"/>
              </a:ext>
            </a:extLst>
          </p:cNvPr>
          <p:cNvSpPr/>
          <p:nvPr userDrawn="1"/>
        </p:nvSpPr>
        <p:spPr>
          <a:xfrm>
            <a:off x="8613611" y="6470545"/>
            <a:ext cx="1949331" cy="387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A3EA0C-3B67-1C49-AF39-EB3001D4115E}"/>
              </a:ext>
            </a:extLst>
          </p:cNvPr>
          <p:cNvSpPr/>
          <p:nvPr userDrawn="1"/>
        </p:nvSpPr>
        <p:spPr>
          <a:xfrm>
            <a:off x="8353889" y="5980332"/>
            <a:ext cx="259722" cy="877668"/>
          </a:xfrm>
          <a:prstGeom prst="rect">
            <a:avLst/>
          </a:prstGeom>
          <a:solidFill>
            <a:schemeClr val="tx1">
              <a:lumMod val="85000"/>
              <a:lumOff val="15000"/>
              <a:alpha val="7190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C364B2E-A9B4-DD45-8543-C7745B3551F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339" y="6445842"/>
            <a:ext cx="278208" cy="1994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AD6489-15B4-6949-ACA5-EF784A22583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109349" y="4428419"/>
            <a:ext cx="2530149" cy="1119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9639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06EF9-7A5E-4870-85CB-E9648D65121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59" y="755160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18F9882A-1885-2C47-9807-30CE86AE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654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09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594D60-72FB-41A9-BFF6-815EFFB77C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9008" y="3193623"/>
            <a:ext cx="4113984" cy="470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9CEC1E-33C1-4534-9A4D-F76CD281FD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-8626"/>
            <a:ext cx="975360" cy="2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2132CA7-9B85-7A40-BB7F-9B6F8FC0BF85}"/>
              </a:ext>
            </a:extLst>
          </p:cNvPr>
          <p:cNvSpPr/>
          <p:nvPr userDrawn="1"/>
        </p:nvSpPr>
        <p:spPr>
          <a:xfrm>
            <a:off x="7773716" y="4641265"/>
            <a:ext cx="580173" cy="1857293"/>
          </a:xfrm>
          <a:prstGeom prst="rect">
            <a:avLst/>
          </a:prstGeom>
          <a:solidFill>
            <a:srgbClr val="9C9C9C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2D32516-64A6-EE46-9C5E-225812AE4A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446" y="2963794"/>
            <a:ext cx="1963574" cy="25610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573F7B2-9C0E-3D4D-A0E1-7353013508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884805" y="6151271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90CA4E-ADAE-AF44-8D7E-1A7B26E1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0" y="501387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519C76-DF95-F84D-AF9F-D6573EF6750F}"/>
              </a:ext>
            </a:extLst>
          </p:cNvPr>
          <p:cNvSpPr/>
          <p:nvPr userDrawn="1"/>
        </p:nvSpPr>
        <p:spPr>
          <a:xfrm>
            <a:off x="9803550" y="-8878"/>
            <a:ext cx="1041956" cy="1903037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90B8713-F00B-8948-B164-0B2747B1B1A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2049" y="4428420"/>
            <a:ext cx="1963574" cy="1657699"/>
          </a:xfrm>
          <a:prstGeom prst="rect">
            <a:avLst/>
          </a:prstGeom>
          <a:ln>
            <a:noFill/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AACA9F9-D6AD-AB43-B7D6-C98336BC978C}"/>
              </a:ext>
            </a:extLst>
          </p:cNvPr>
          <p:cNvSpPr/>
          <p:nvPr userDrawn="1"/>
        </p:nvSpPr>
        <p:spPr>
          <a:xfrm>
            <a:off x="9791506" y="6199778"/>
            <a:ext cx="1949331" cy="671150"/>
          </a:xfrm>
          <a:prstGeom prst="rect">
            <a:avLst/>
          </a:prstGeom>
          <a:solidFill>
            <a:schemeClr val="bg1">
              <a:lumMod val="8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F91CE7-192C-324A-8B4A-9FB6302CEBF0}"/>
              </a:ext>
            </a:extLst>
          </p:cNvPr>
          <p:cNvSpPr/>
          <p:nvPr userDrawn="1"/>
        </p:nvSpPr>
        <p:spPr>
          <a:xfrm>
            <a:off x="441597" y="5146906"/>
            <a:ext cx="1962423" cy="1004365"/>
          </a:xfrm>
          <a:prstGeom prst="rect">
            <a:avLst/>
          </a:prstGeom>
          <a:solidFill>
            <a:schemeClr val="tx2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9FE309-E8BC-2C42-A1E0-6DCAAE5190C3}"/>
              </a:ext>
            </a:extLst>
          </p:cNvPr>
          <p:cNvSpPr/>
          <p:nvPr userDrawn="1"/>
        </p:nvSpPr>
        <p:spPr>
          <a:xfrm>
            <a:off x="9223377" y="1523741"/>
            <a:ext cx="580173" cy="1857293"/>
          </a:xfrm>
          <a:prstGeom prst="rect">
            <a:avLst/>
          </a:prstGeom>
          <a:solidFill>
            <a:srgbClr val="9C9C9C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166AC49-823A-0244-BEFF-8B59FFCC61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0523735" y="1282993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E1731ED1-AFBF-644C-B962-5696D916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489" y="1993900"/>
            <a:ext cx="8687017" cy="1390308"/>
          </a:xfrm>
          <a:prstGeom prst="rect">
            <a:avLst/>
          </a:prstGeom>
        </p:spPr>
        <p:txBody>
          <a:bodyPr lIns="91440"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324C980-BA64-A141-B66B-0B858A736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489" y="3525497"/>
            <a:ext cx="7584953" cy="807646"/>
          </a:xfrm>
          <a:prstGeom prst="rect">
            <a:avLst/>
          </a:prstGeom>
        </p:spPr>
        <p:txBody>
          <a:bodyPr lIns="9144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4D8BAD-1F1A-D749-8717-8B9DA81D79B8}"/>
              </a:ext>
            </a:extLst>
          </p:cNvPr>
          <p:cNvSpPr/>
          <p:nvPr userDrawn="1"/>
        </p:nvSpPr>
        <p:spPr>
          <a:xfrm>
            <a:off x="8615123" y="6086725"/>
            <a:ext cx="1960500" cy="2445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D4287F-D035-324C-9FD6-B4ED8A22523C}"/>
              </a:ext>
            </a:extLst>
          </p:cNvPr>
          <p:cNvSpPr/>
          <p:nvPr userDrawn="1"/>
        </p:nvSpPr>
        <p:spPr>
          <a:xfrm>
            <a:off x="8615123" y="6470414"/>
            <a:ext cx="1949331" cy="387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A3EA0C-3B67-1C49-AF39-EB3001D4115E}"/>
              </a:ext>
            </a:extLst>
          </p:cNvPr>
          <p:cNvSpPr/>
          <p:nvPr userDrawn="1"/>
        </p:nvSpPr>
        <p:spPr>
          <a:xfrm>
            <a:off x="8353889" y="5983694"/>
            <a:ext cx="259722" cy="877668"/>
          </a:xfrm>
          <a:prstGeom prst="rect">
            <a:avLst/>
          </a:prstGeom>
          <a:solidFill>
            <a:schemeClr val="tx1">
              <a:lumMod val="85000"/>
              <a:lumOff val="15000"/>
              <a:alpha val="7190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2D2E09-8842-EE42-B8B2-97136051075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339" y="6445842"/>
            <a:ext cx="278208" cy="1994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DDFE03-4577-CA40-A4B6-E37A8584B31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727078" y="1214838"/>
            <a:ext cx="2530149" cy="111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11" y="1046480"/>
            <a:ext cx="11315114" cy="4849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B210891-6461-9F4C-A611-71DFB4BE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705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11" y="1056640"/>
            <a:ext cx="11315114" cy="48394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CFD56D86-CD83-A844-A9C4-3D3732C7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2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11" y="1492370"/>
            <a:ext cx="11315114" cy="4403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06EF9-7A5E-4870-85CB-E9648D65121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11" y="761904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83970214-C5A2-EA4E-9B5C-E84D60CC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54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ub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11" y="1492370"/>
            <a:ext cx="11315114" cy="4403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06EF9-7A5E-4870-85CB-E9648D65121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11" y="761904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4AFD5DC0-6F2D-FB48-9133-1C1AB037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774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563" y="1260092"/>
            <a:ext cx="3742426" cy="46100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07335F-CC75-4ACC-AC50-F51297559A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3011" y="1260093"/>
            <a:ext cx="7620000" cy="461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A093EC3D-2AAA-0347-858C-6DC3740B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226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5147095"/>
            <a:ext cx="5676900" cy="981171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07335F-CC75-4ACC-AC50-F51297559A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2900" y="1565696"/>
            <a:ext cx="5676900" cy="35814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0AF647-F3CA-4756-92D9-ECC2426C8BE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72200" y="5147095"/>
            <a:ext cx="5676900" cy="981171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8D0066F-AAC1-4F7B-96E6-51738FD2A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2200" y="1565696"/>
            <a:ext cx="5676900" cy="35814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9B3105D-979F-F143-9FB7-B74120FC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9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6">
            <a:extLst>
              <a:ext uri="{FF2B5EF4-FFF2-40B4-BE49-F238E27FC236}">
                <a16:creationId xmlns:a16="http://schemas.microsoft.com/office/drawing/2014/main" id="{533E0CEE-E19F-2B45-A0DE-8A5266B2D5C9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11667733" y="6407061"/>
            <a:ext cx="468043" cy="276985"/>
          </a:xfrm>
          <a:prstGeom prst="rect">
            <a:avLst/>
          </a:prstGeom>
        </p:spPr>
        <p:txBody>
          <a:bodyPr anchor="ctr"/>
          <a:lstStyle/>
          <a:p>
            <a:pPr lvl="0" algn="ctr"/>
            <a:fld id="{5266C0E3-FCB2-4D10-9980-6DFC0D8FABCB}" type="slidenum">
              <a:rPr lang="en-US" sz="900">
                <a:solidFill>
                  <a:schemeClr val="bg1">
                    <a:lumMod val="50000"/>
                  </a:schemeClr>
                </a:solidFill>
              </a:rPr>
              <a:pPr lvl="0" algn="ctr"/>
              <a:t>‹#›</a:t>
            </a:fld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406047-380E-F547-B16F-A2CC64FE0517}"/>
              </a:ext>
            </a:extLst>
          </p:cNvPr>
          <p:cNvCxnSpPr>
            <a:cxnSpLocks/>
          </p:cNvCxnSpPr>
          <p:nvPr userDrawn="1"/>
        </p:nvCxnSpPr>
        <p:spPr>
          <a:xfrm>
            <a:off x="11667733" y="6454113"/>
            <a:ext cx="0" cy="18288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E2D766E-FD37-A345-B7D6-761DBD33F8F4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339" y="6445842"/>
            <a:ext cx="278208" cy="1994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A29803-51D3-0345-BF3D-7F23F631E9AF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24" name="Footer Placeholder 20">
            <a:extLst>
              <a:ext uri="{FF2B5EF4-FFF2-40B4-BE49-F238E27FC236}">
                <a16:creationId xmlns:a16="http://schemas.microsoft.com/office/drawing/2014/main" id="{5C3C2070-CF6A-7D4B-AD24-BBE5E642D81A}"/>
              </a:ext>
            </a:extLst>
          </p:cNvPr>
          <p:cNvSpPr txBox="1">
            <a:spLocks/>
          </p:cNvSpPr>
          <p:nvPr userDrawn="1"/>
        </p:nvSpPr>
        <p:spPr>
          <a:xfrm>
            <a:off x="9425273" y="6362991"/>
            <a:ext cx="2242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Fortinet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959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78" r:id="rId3"/>
    <p:sldLayoutId id="2147483650" r:id="rId4"/>
    <p:sldLayoutId id="2147483667" r:id="rId5"/>
    <p:sldLayoutId id="2147483660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52" r:id="rId12"/>
    <p:sldLayoutId id="2147483663" r:id="rId13"/>
    <p:sldLayoutId id="2147483665" r:id="rId14"/>
    <p:sldLayoutId id="2147483666" r:id="rId15"/>
    <p:sldLayoutId id="2147483674" r:id="rId16"/>
    <p:sldLayoutId id="2147483676" r:id="rId17"/>
    <p:sldLayoutId id="2147483675" r:id="rId18"/>
    <p:sldLayoutId id="2147483654" r:id="rId19"/>
    <p:sldLayoutId id="2147483664" r:id="rId20"/>
    <p:sldLayoutId id="2147483655" r:id="rId21"/>
    <p:sldLayoutId id="214748367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8600" algn="l" defTabSz="91440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5ACBF0"/>
          </p15:clr>
        </p15:guide>
        <p15:guide id="2" orient="horz" pos="2208" userDrawn="1">
          <p15:clr>
            <a:srgbClr val="5ACBF0"/>
          </p15:clr>
        </p15:guide>
        <p15:guide id="3" orient="horz" pos="2112" userDrawn="1">
          <p15:clr>
            <a:srgbClr val="5ACBF0"/>
          </p15:clr>
        </p15:guide>
        <p15:guide id="4" orient="horz" pos="888" userDrawn="1">
          <p15:clr>
            <a:srgbClr val="5ACBF0"/>
          </p15:clr>
        </p15:guide>
        <p15:guide id="5" orient="horz" pos="3432" userDrawn="1">
          <p15:clr>
            <a:srgbClr val="5ACBF0"/>
          </p15:clr>
        </p15:guide>
        <p15:guide id="6" orient="horz" pos="3888" userDrawn="1">
          <p15:clr>
            <a:srgbClr val="5ACBF0"/>
          </p15:clr>
        </p15:guide>
        <p15:guide id="7" orient="horz" pos="4104" userDrawn="1">
          <p15:clr>
            <a:srgbClr val="5ACBF0"/>
          </p15:clr>
        </p15:guide>
        <p15:guide id="8" orient="horz" pos="216" userDrawn="1">
          <p15:clr>
            <a:srgbClr val="5ACBF0"/>
          </p15:clr>
        </p15:guide>
        <p15:guide id="9" pos="3792" userDrawn="1">
          <p15:clr>
            <a:srgbClr val="5ACBF0"/>
          </p15:clr>
        </p15:guide>
        <p15:guide id="10" pos="3888" userDrawn="1">
          <p15:clr>
            <a:srgbClr val="5ACBF0"/>
          </p15:clr>
        </p15:guide>
        <p15:guide id="19" pos="7464" userDrawn="1">
          <p15:clr>
            <a:srgbClr val="5ACBF0"/>
          </p15:clr>
        </p15:guide>
        <p15:guide id="20" pos="216" userDrawn="1">
          <p15:clr>
            <a:srgbClr val="5ACBF0"/>
          </p15:clr>
        </p15:guide>
        <p15:guide id="21" orient="horz" pos="3336" userDrawn="1">
          <p15:clr>
            <a:srgbClr val="5ACBF0"/>
          </p15:clr>
        </p15:guide>
        <p15:guide id="22" orient="horz" pos="984" userDrawn="1">
          <p15:clr>
            <a:srgbClr val="5ACBF0"/>
          </p15:clr>
        </p15:guide>
        <p15:guide id="23" pos="2568" userDrawn="1">
          <p15:clr>
            <a:srgbClr val="5ACBF0"/>
          </p15:clr>
        </p15:guide>
        <p15:guide id="24" pos="2664" userDrawn="1">
          <p15:clr>
            <a:srgbClr val="5ACBF0"/>
          </p15:clr>
        </p15:guide>
        <p15:guide id="25" pos="5112" userDrawn="1">
          <p15:clr>
            <a:srgbClr val="5ACBF0"/>
          </p15:clr>
        </p15:guide>
        <p15:guide id="26" pos="5016" userDrawn="1">
          <p15:clr>
            <a:srgbClr val="5ACBF0"/>
          </p15:clr>
        </p15:guide>
        <p15:guide id="27" pos="1440" userDrawn="1">
          <p15:clr>
            <a:srgbClr val="5ACBF0"/>
          </p15:clr>
        </p15:guide>
        <p15:guide id="28" pos="1344" userDrawn="1">
          <p15:clr>
            <a:srgbClr val="5ACBF0"/>
          </p15:clr>
        </p15:guide>
        <p15:guide id="29" pos="6240" userDrawn="1">
          <p15:clr>
            <a:srgbClr val="5ACBF0"/>
          </p15:clr>
        </p15:guide>
        <p15:guide id="30" pos="6336" userDrawn="1">
          <p15:clr>
            <a:srgbClr val="5ACBF0"/>
          </p15:clr>
        </p15:guide>
        <p15:guide id="31" orient="horz" pos="216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17730BA-8F58-DE4B-B733-8960FFE47E8D}"/>
              </a:ext>
            </a:extLst>
          </p:cNvPr>
          <p:cNvSpPr txBox="1">
            <a:spLocks/>
          </p:cNvSpPr>
          <p:nvPr/>
        </p:nvSpPr>
        <p:spPr>
          <a:xfrm>
            <a:off x="1776695" y="3201867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 spc="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  <a:ea typeface="Inter" panose="020B0502030000000004" pitchFamily="34" charset="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1" i="0" u="none" strike="noStrike" kern="1200" cap="none" spc="0" normalizeH="0" baseline="0" noProof="0" dirty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+mj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E33AB7-3C3D-D448-B05A-8D08782F5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腾讯云</a:t>
            </a:r>
            <a:r>
              <a:rPr lang="en-US" dirty="0"/>
              <a:t>FGT </a:t>
            </a:r>
            <a:r>
              <a:rPr lang="zh-CN" altLang="en-US" dirty="0"/>
              <a:t>云联</a:t>
            </a:r>
            <a:r>
              <a:rPr lang="en-US" altLang="zh-CN" dirty="0" err="1"/>
              <a:t>sd</a:t>
            </a:r>
            <a:r>
              <a:rPr lang="en-US" altLang="zh-CN" dirty="0"/>
              <a:t>-wan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23D80D5-C176-3DA6-B9AC-89DB714AD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3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1F58-A3A4-4CE1-AF14-A583EF20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云联网路由表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BD7BCD-ED30-681A-C526-816D63362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11" y="871520"/>
            <a:ext cx="10880610" cy="52816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FF8D18-0B85-3C3F-99CA-CF359C17AD19}"/>
              </a:ext>
            </a:extLst>
          </p:cNvPr>
          <p:cNvSpPr txBox="1"/>
          <p:nvPr/>
        </p:nvSpPr>
        <p:spPr>
          <a:xfrm>
            <a:off x="3152221" y="6276138"/>
            <a:ext cx="622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查看云联网路由表，可以看到默认路由指向</a:t>
            </a:r>
            <a:r>
              <a:rPr lang="en-US" altLang="zh-CN" sz="1800" b="0" i="0" kern="120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黑体" panose="02010609060101010101" pitchFamily="49" charset="-122"/>
                <a:cs typeface="+mj-cs"/>
              </a:rPr>
              <a:t>Security VPC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9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1C2924F-A7B6-A222-87ED-922D60A09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11" y="852472"/>
            <a:ext cx="11424652" cy="55457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151F58-A3A4-4CE1-AF14-A583EF20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连通性测试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D99534-D24B-FDEE-23EC-44A26DA3723D}"/>
              </a:ext>
            </a:extLst>
          </p:cNvPr>
          <p:cNvSpPr txBox="1"/>
          <p:nvPr/>
        </p:nvSpPr>
        <p:spPr>
          <a:xfrm>
            <a:off x="3652284" y="3852025"/>
            <a:ext cx="3019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创建防火墙策略，允许其他</a:t>
            </a:r>
            <a:r>
              <a:rPr lang="en-US" altLang="zh-CN" dirty="0">
                <a:solidFill>
                  <a:srgbClr val="FF0000"/>
                </a:solidFill>
                <a:latin typeface="Roboto" panose="02000000000000000000" pitchFamily="2" charset="0"/>
              </a:rPr>
              <a:t>VPC</a:t>
            </a:r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通过</a:t>
            </a:r>
            <a:r>
              <a:rPr lang="en-US" altLang="zh-CN" dirty="0">
                <a:solidFill>
                  <a:srgbClr val="FF0000"/>
                </a:solidFill>
                <a:latin typeface="Roboto" panose="02000000000000000000" pitchFamily="2" charset="0"/>
              </a:rPr>
              <a:t>FGT</a:t>
            </a:r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访问互联网；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46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5DBB1D-0F99-58C0-B7BF-4B2AD0A9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76" y="776785"/>
            <a:ext cx="6220379" cy="58972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151F58-A3A4-4CE1-AF14-A583EF20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连通性测试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D99534-D24B-FDEE-23EC-44A26DA3723D}"/>
              </a:ext>
            </a:extLst>
          </p:cNvPr>
          <p:cNvSpPr txBox="1"/>
          <p:nvPr/>
        </p:nvSpPr>
        <p:spPr>
          <a:xfrm>
            <a:off x="8252859" y="3170988"/>
            <a:ext cx="3019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在业务</a:t>
            </a:r>
            <a:r>
              <a:rPr lang="en-US" altLang="zh-CN" dirty="0">
                <a:solidFill>
                  <a:srgbClr val="FF0000"/>
                </a:solidFill>
                <a:latin typeface="Roboto" panose="02000000000000000000" pitchFamily="2" charset="0"/>
              </a:rPr>
              <a:t>VPC</a:t>
            </a:r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Roboto" panose="02000000000000000000" pitchFamily="2" charset="0"/>
              </a:rPr>
              <a:t>Centos</a:t>
            </a:r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上长</a:t>
            </a:r>
            <a:r>
              <a:rPr lang="en-US" altLang="zh-CN" dirty="0">
                <a:solidFill>
                  <a:srgbClr val="FF0000"/>
                </a:solidFill>
                <a:latin typeface="Roboto" panose="02000000000000000000" pitchFamily="2" charset="0"/>
              </a:rPr>
              <a:t>ping 114.114.114.114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77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F15C4AC-EB3F-5202-5EB5-74A3399FD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79" y="1052501"/>
            <a:ext cx="11268926" cy="37957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151F58-A3A4-4CE1-AF14-A583EF20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连通性测试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D99534-D24B-FDEE-23EC-44A26DA3723D}"/>
              </a:ext>
            </a:extLst>
          </p:cNvPr>
          <p:cNvSpPr txBox="1"/>
          <p:nvPr/>
        </p:nvSpPr>
        <p:spPr>
          <a:xfrm>
            <a:off x="3252234" y="3429000"/>
            <a:ext cx="419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Roboto" panose="02000000000000000000" pitchFamily="2" charset="0"/>
              </a:rPr>
              <a:t>FGT</a:t>
            </a:r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上能看到业务</a:t>
            </a:r>
            <a:r>
              <a:rPr lang="en-US" altLang="zh-CN" dirty="0">
                <a:solidFill>
                  <a:srgbClr val="FF0000"/>
                </a:solidFill>
                <a:latin typeface="Roboto" panose="02000000000000000000" pitchFamily="2" charset="0"/>
              </a:rPr>
              <a:t>VPC</a:t>
            </a:r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访问</a:t>
            </a:r>
            <a:r>
              <a:rPr lang="en-US" altLang="zh-CN" dirty="0">
                <a:solidFill>
                  <a:srgbClr val="FF0000"/>
                </a:solidFill>
                <a:latin typeface="Roboto" panose="02000000000000000000" pitchFamily="2" charset="0"/>
              </a:rPr>
              <a:t>114</a:t>
            </a:r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的会话；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26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1F58-A3A4-4CE1-AF14-A583EF20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主备切换测试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C33DE8-1223-8CB8-EA97-9E7E5DDB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888" y="1064490"/>
            <a:ext cx="5634051" cy="42237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E08D14-BDED-306F-F32C-C1954947D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48" y="1069171"/>
            <a:ext cx="5824551" cy="422847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8C33FD6-6B8E-92D1-62AC-C3A8D86E7193}"/>
              </a:ext>
            </a:extLst>
          </p:cNvPr>
          <p:cNvSpPr txBox="1"/>
          <p:nvPr/>
        </p:nvSpPr>
        <p:spPr>
          <a:xfrm>
            <a:off x="1185577" y="5419497"/>
            <a:ext cx="399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将</a:t>
            </a:r>
            <a:r>
              <a:rPr lang="en-US" altLang="zh-CN" dirty="0">
                <a:solidFill>
                  <a:srgbClr val="FF0000"/>
                </a:solidFill>
                <a:latin typeface="Roboto" panose="02000000000000000000" pitchFamily="2" charset="0"/>
              </a:rPr>
              <a:t>active</a:t>
            </a:r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从</a:t>
            </a:r>
            <a:r>
              <a:rPr lang="en-US" altLang="zh-CN" dirty="0">
                <a:solidFill>
                  <a:srgbClr val="FF0000"/>
                </a:solidFill>
                <a:latin typeface="Roboto" panose="02000000000000000000" pitchFamily="2" charset="0"/>
              </a:rPr>
              <a:t>FGT-1</a:t>
            </a:r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切到</a:t>
            </a:r>
            <a:r>
              <a:rPr lang="en-US" altLang="zh-CN" dirty="0">
                <a:solidFill>
                  <a:srgbClr val="FF0000"/>
                </a:solidFill>
                <a:latin typeface="Roboto" panose="02000000000000000000" pitchFamily="2" charset="0"/>
              </a:rPr>
              <a:t>FGT-2</a:t>
            </a:r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，掉</a:t>
            </a:r>
            <a:r>
              <a:rPr lang="en-US" altLang="zh-CN" dirty="0">
                <a:solidFill>
                  <a:srgbClr val="FF0000"/>
                </a:solidFill>
                <a:latin typeface="Roboto" panose="02000000000000000000" pitchFamily="2" charset="0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个包；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A793E3-2CEA-BE96-2463-15575E911ED4}"/>
              </a:ext>
            </a:extLst>
          </p:cNvPr>
          <p:cNvSpPr txBox="1"/>
          <p:nvPr/>
        </p:nvSpPr>
        <p:spPr>
          <a:xfrm>
            <a:off x="7157767" y="5412282"/>
            <a:ext cx="399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将</a:t>
            </a:r>
            <a:r>
              <a:rPr lang="en-US" altLang="zh-CN" dirty="0">
                <a:solidFill>
                  <a:srgbClr val="FF0000"/>
                </a:solidFill>
                <a:latin typeface="Roboto" panose="02000000000000000000" pitchFamily="2" charset="0"/>
              </a:rPr>
              <a:t>active</a:t>
            </a:r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切回</a:t>
            </a:r>
            <a:r>
              <a:rPr lang="en-US" altLang="zh-CN" dirty="0">
                <a:solidFill>
                  <a:srgbClr val="FF0000"/>
                </a:solidFill>
                <a:latin typeface="Roboto" panose="02000000000000000000" pitchFamily="2" charset="0"/>
              </a:rPr>
              <a:t>FGT-1</a:t>
            </a:r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，掉</a:t>
            </a:r>
            <a:r>
              <a:rPr lang="en-US" altLang="zh-CN" dirty="0">
                <a:solidFill>
                  <a:srgbClr val="FF0000"/>
                </a:solidFill>
                <a:latin typeface="Roboto" panose="02000000000000000000" pitchFamily="2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个包；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40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1F58-A3A4-4CE1-AF14-A583EF20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腾讯云的局限性</a:t>
            </a:r>
            <a:r>
              <a:rPr lang="en-US" altLang="zh-CN" dirty="0"/>
              <a:t>——</a:t>
            </a:r>
            <a:r>
              <a:rPr lang="zh-CN" altLang="en-US" dirty="0"/>
              <a:t>跨</a:t>
            </a:r>
            <a:r>
              <a:rPr lang="en-US" altLang="zh-CN" dirty="0"/>
              <a:t>AZ</a:t>
            </a:r>
            <a:r>
              <a:rPr lang="zh-CN" altLang="en-US" dirty="0"/>
              <a:t>高可用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C33FD6-6B8E-92D1-62AC-C3A8D86E7193}"/>
              </a:ext>
            </a:extLst>
          </p:cNvPr>
          <p:cNvSpPr txBox="1"/>
          <p:nvPr/>
        </p:nvSpPr>
        <p:spPr>
          <a:xfrm>
            <a:off x="1833277" y="4964549"/>
            <a:ext cx="7658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由于腾讯云本身的限制，创建子网时必须关联指定可用区，只有相同可用区的</a:t>
            </a:r>
            <a:r>
              <a:rPr lang="en-US" altLang="zh-CN" dirty="0">
                <a:solidFill>
                  <a:srgbClr val="FF0000"/>
                </a:solidFill>
              </a:rPr>
              <a:t>CVM</a:t>
            </a:r>
            <a:r>
              <a:rPr lang="zh-CN" altLang="en-US" dirty="0">
                <a:solidFill>
                  <a:srgbClr val="FF0000"/>
                </a:solidFill>
              </a:rPr>
              <a:t>才能使用相应的子网，这导致无法将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台</a:t>
            </a:r>
            <a:r>
              <a:rPr lang="en-US" altLang="zh-CN" dirty="0">
                <a:solidFill>
                  <a:srgbClr val="FF0000"/>
                </a:solidFill>
              </a:rPr>
              <a:t>FGT</a:t>
            </a:r>
            <a:r>
              <a:rPr lang="zh-CN" altLang="en-US" dirty="0">
                <a:solidFill>
                  <a:srgbClr val="FF0000"/>
                </a:solidFill>
              </a:rPr>
              <a:t>部署在不同可用区，实现跨可用区的高可靠性；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0CA459-FD9D-8662-0C50-9CDBEA43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11" y="1123941"/>
            <a:ext cx="11300827" cy="343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8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1F58-A3A4-4CE1-AF14-A583EF20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FGT A-P Cluster</a:t>
            </a:r>
            <a:r>
              <a:rPr lang="zh-CN" altLang="en-US" dirty="0"/>
              <a:t>架构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C46C99-0EB2-EB55-E6C0-36EC5A3F9336}"/>
              </a:ext>
            </a:extLst>
          </p:cNvPr>
          <p:cNvSpPr txBox="1"/>
          <p:nvPr/>
        </p:nvSpPr>
        <p:spPr>
          <a:xfrm>
            <a:off x="6637413" y="1703185"/>
            <a:ext cx="5102385" cy="419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FGT</a:t>
            </a:r>
            <a:r>
              <a:rPr lang="zh-CN" altLang="en-US" dirty="0"/>
              <a:t>使用</a:t>
            </a:r>
            <a:r>
              <a:rPr lang="en-US" altLang="zh-CN" dirty="0"/>
              <a:t>4</a:t>
            </a:r>
            <a:r>
              <a:rPr lang="zh-CN" altLang="en-US" dirty="0"/>
              <a:t>张弹性网卡，分别用来连接</a:t>
            </a:r>
            <a:r>
              <a:rPr lang="en-US" altLang="zh-CN" dirty="0"/>
              <a:t>WAN</a:t>
            </a:r>
            <a:r>
              <a:rPr lang="zh-CN" altLang="en-US" dirty="0"/>
              <a:t>侧（云联网，互联网），</a:t>
            </a:r>
            <a:r>
              <a:rPr lang="en-US" altLang="zh-CN" dirty="0"/>
              <a:t>LAN</a:t>
            </a:r>
            <a:r>
              <a:rPr lang="zh-CN" altLang="en-US" dirty="0"/>
              <a:t>侧及</a:t>
            </a:r>
            <a:r>
              <a:rPr lang="en-US" altLang="zh-CN" dirty="0"/>
              <a:t>HA</a:t>
            </a:r>
            <a:r>
              <a:rPr lang="zh-CN" altLang="en-US" dirty="0"/>
              <a:t>心跳；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云联网可以通过专线网关与线下</a:t>
            </a:r>
            <a:r>
              <a:rPr lang="en-US" altLang="zh-CN" dirty="0"/>
              <a:t>IDC</a:t>
            </a:r>
            <a:r>
              <a:rPr lang="zh-CN" altLang="en-US" dirty="0"/>
              <a:t>打通，从而实现</a:t>
            </a:r>
            <a:r>
              <a:rPr lang="en-US" altLang="zh-CN" dirty="0"/>
              <a:t>FGT</a:t>
            </a:r>
            <a:r>
              <a:rPr lang="zh-CN" altLang="en-US" dirty="0"/>
              <a:t>的云联网端口与线下</a:t>
            </a:r>
            <a:r>
              <a:rPr lang="en-US" altLang="zh-CN" dirty="0"/>
              <a:t>FGT</a:t>
            </a:r>
            <a:r>
              <a:rPr lang="zh-CN" altLang="en-US" dirty="0"/>
              <a:t>建立</a:t>
            </a:r>
            <a:r>
              <a:rPr lang="en-US" altLang="zh-CN" dirty="0"/>
              <a:t>SD-WAN</a:t>
            </a:r>
            <a:r>
              <a:rPr lang="zh-CN" altLang="en-US" dirty="0"/>
              <a:t>的</a:t>
            </a:r>
            <a:r>
              <a:rPr lang="en-US" altLang="zh-CN" dirty="0"/>
              <a:t>Overlay</a:t>
            </a:r>
            <a:r>
              <a:rPr lang="zh-CN" altLang="en-US" dirty="0"/>
              <a:t>，由于条件限制，本文档中不做演示；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借助腾讯云高可用虚拟</a:t>
            </a:r>
            <a:r>
              <a:rPr lang="en-US" altLang="zh-CN" dirty="0"/>
              <a:t>IP</a:t>
            </a:r>
            <a:r>
              <a:rPr lang="zh-CN" altLang="en-US" dirty="0"/>
              <a:t>功能来实现主备切换时</a:t>
            </a:r>
            <a:r>
              <a:rPr lang="en-US" altLang="zh-CN" dirty="0"/>
              <a:t>IP</a:t>
            </a:r>
            <a:r>
              <a:rPr lang="zh-CN" altLang="en-US" dirty="0"/>
              <a:t>地址的漂移；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适用于云上</a:t>
            </a:r>
            <a:r>
              <a:rPr lang="en-US" altLang="zh-CN" dirty="0"/>
              <a:t>SD-WAN</a:t>
            </a:r>
            <a:r>
              <a:rPr lang="zh-CN" altLang="en-US" dirty="0"/>
              <a:t>，</a:t>
            </a:r>
            <a:r>
              <a:rPr lang="en-US" altLang="zh-CN" dirty="0"/>
              <a:t>VPN</a:t>
            </a:r>
            <a:r>
              <a:rPr lang="zh-CN" altLang="en-US" dirty="0"/>
              <a:t>网关，</a:t>
            </a:r>
            <a:r>
              <a:rPr lang="en-US" altLang="zh-CN" dirty="0"/>
              <a:t>NAT</a:t>
            </a:r>
            <a:r>
              <a:rPr lang="zh-CN" altLang="en-US" dirty="0"/>
              <a:t>网关，</a:t>
            </a:r>
            <a:r>
              <a:rPr lang="en-US" altLang="zh-CN" dirty="0"/>
              <a:t>NGFW</a:t>
            </a:r>
            <a:r>
              <a:rPr lang="zh-CN" altLang="en-US" dirty="0"/>
              <a:t>等多种场景；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42A420-61FD-77ED-1085-4CE5621B55AC}"/>
              </a:ext>
            </a:extLst>
          </p:cNvPr>
          <p:cNvSpPr txBox="1"/>
          <p:nvPr/>
        </p:nvSpPr>
        <p:spPr>
          <a:xfrm>
            <a:off x="1430899" y="2065263"/>
            <a:ext cx="16114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0000"/>
              </a:lnSpc>
              <a:spcBef>
                <a:spcPts val="300"/>
              </a:spcBef>
            </a:pPr>
            <a:r>
              <a:rPr kumimoji="1" lang="en-US" altLang="zh-CN" sz="1000" dirty="0">
                <a:solidFill>
                  <a:srgbClr val="000000"/>
                </a:solidFill>
                <a:cs typeface="+mn-ea"/>
                <a:sym typeface="+mn-lt"/>
              </a:rPr>
              <a:t>Security VPC</a:t>
            </a:r>
            <a:endParaRPr kumimoji="1" lang="zh-CN" altLang="en-US" sz="10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" name="圆角矩形 132">
            <a:extLst>
              <a:ext uri="{FF2B5EF4-FFF2-40B4-BE49-F238E27FC236}">
                <a16:creationId xmlns:a16="http://schemas.microsoft.com/office/drawing/2014/main" id="{9ECC4C68-6CA9-6A16-22DC-E65E0FCDBBD8}"/>
              </a:ext>
            </a:extLst>
          </p:cNvPr>
          <p:cNvSpPr/>
          <p:nvPr/>
        </p:nvSpPr>
        <p:spPr>
          <a:xfrm>
            <a:off x="1688946" y="2423108"/>
            <a:ext cx="3362564" cy="1501745"/>
          </a:xfrm>
          <a:prstGeom prst="roundRect">
            <a:avLst>
              <a:gd name="adj" fmla="val 6694"/>
            </a:avLst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kumimoji="1" lang="zh-CN" altLang="en-US" sz="1000" dirty="0" err="1">
              <a:cs typeface="+mn-ea"/>
              <a:sym typeface="+mn-lt"/>
            </a:endParaRPr>
          </a:p>
        </p:txBody>
      </p:sp>
      <p:sp>
        <p:nvSpPr>
          <p:cNvPr id="14" name="圆角矩形 241">
            <a:extLst>
              <a:ext uri="{FF2B5EF4-FFF2-40B4-BE49-F238E27FC236}">
                <a16:creationId xmlns:a16="http://schemas.microsoft.com/office/drawing/2014/main" id="{12E76C12-B5E1-E972-7E9E-1AA4D933FEEE}"/>
              </a:ext>
            </a:extLst>
          </p:cNvPr>
          <p:cNvSpPr/>
          <p:nvPr/>
        </p:nvSpPr>
        <p:spPr>
          <a:xfrm>
            <a:off x="1523821" y="2011205"/>
            <a:ext cx="3672206" cy="2045274"/>
          </a:xfrm>
          <a:prstGeom prst="roundRect">
            <a:avLst>
              <a:gd name="adj" fmla="val 6694"/>
            </a:avLst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kumimoji="1" lang="zh-CN" altLang="en-US" sz="1000" dirty="0" err="1"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E7A4735-9ACB-04FF-35FA-8FA2444B9EF8}"/>
              </a:ext>
            </a:extLst>
          </p:cNvPr>
          <p:cNvGrpSpPr/>
          <p:nvPr/>
        </p:nvGrpSpPr>
        <p:grpSpPr>
          <a:xfrm>
            <a:off x="983285" y="1703185"/>
            <a:ext cx="866994" cy="467367"/>
            <a:chOff x="2412615" y="1671138"/>
            <a:chExt cx="709161" cy="387547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BAC3301A-B4AE-0160-6D5B-7616FB542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4296" y="1671138"/>
              <a:ext cx="550684" cy="387547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E9A31FE-294E-2D02-1F6A-7AE4EE5B6C3D}"/>
                </a:ext>
              </a:extLst>
            </p:cNvPr>
            <p:cNvSpPr txBox="1"/>
            <p:nvPr/>
          </p:nvSpPr>
          <p:spPr>
            <a:xfrm>
              <a:off x="2412615" y="1827852"/>
              <a:ext cx="709161" cy="2169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457189">
                <a:lnSpc>
                  <a:spcPct val="90000"/>
                </a:lnSpc>
                <a:spcBef>
                  <a:spcPts val="300"/>
                </a:spcBef>
              </a:pPr>
              <a:r>
                <a:rPr kumimoji="1" lang="en-US" altLang="zh-CN" sz="600" dirty="0">
                  <a:solidFill>
                    <a:schemeClr val="bg1"/>
                  </a:solidFill>
                  <a:cs typeface="+mn-ea"/>
                  <a:sym typeface="+mn-lt"/>
                </a:rPr>
                <a:t>VPC</a:t>
              </a:r>
              <a:endParaRPr kumimoji="1" lang="zh-CN" altLang="en-US" sz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EEA44BD3-7BEA-25B7-2733-787DA8077C0E}"/>
              </a:ext>
            </a:extLst>
          </p:cNvPr>
          <p:cNvSpPr txBox="1"/>
          <p:nvPr/>
        </p:nvSpPr>
        <p:spPr>
          <a:xfrm>
            <a:off x="1900162" y="3358269"/>
            <a:ext cx="1124345" cy="329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0000"/>
              </a:lnSpc>
              <a:spcBef>
                <a:spcPts val="300"/>
              </a:spcBef>
            </a:pPr>
            <a:r>
              <a:rPr kumimoji="1" lang="en-US" altLang="zh-CN" sz="900" dirty="0">
                <a:solidFill>
                  <a:schemeClr val="accent2"/>
                </a:solidFill>
                <a:cs typeface="+mn-ea"/>
                <a:sym typeface="+mn-lt"/>
              </a:rPr>
              <a:t>FortiGate</a:t>
            </a:r>
            <a:endParaRPr kumimoji="1" lang="zh-CN" altLang="en-US" sz="9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pic>
        <p:nvPicPr>
          <p:cNvPr id="27" name="Picture 275">
            <a:extLst>
              <a:ext uri="{FF2B5EF4-FFF2-40B4-BE49-F238E27FC236}">
                <a16:creationId xmlns:a16="http://schemas.microsoft.com/office/drawing/2014/main" id="{CDE7D05B-5AAE-D8F1-4A03-7A50C3160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612" y="2872063"/>
            <a:ext cx="482774" cy="5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5">
            <a:extLst>
              <a:ext uri="{FF2B5EF4-FFF2-40B4-BE49-F238E27FC236}">
                <a16:creationId xmlns:a16="http://schemas.microsoft.com/office/drawing/2014/main" id="{2750CD5C-037E-6718-302E-20BF3BC42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511" y="2862571"/>
            <a:ext cx="482774" cy="5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EE6D965-8ED8-8A06-8573-D28C7B4B1DEC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2678386" y="3116583"/>
            <a:ext cx="1375125" cy="9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CB86290-E2E7-8FC9-5077-2ADD3646DA79}"/>
              </a:ext>
            </a:extLst>
          </p:cNvPr>
          <p:cNvSpPr txBox="1"/>
          <p:nvPr/>
        </p:nvSpPr>
        <p:spPr>
          <a:xfrm>
            <a:off x="2549936" y="3101471"/>
            <a:ext cx="72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0000"/>
              </a:lnSpc>
              <a:spcBef>
                <a:spcPts val="300"/>
              </a:spcBef>
            </a:pPr>
            <a:r>
              <a:rPr kumimoji="1" lang="en-US" altLang="zh-CN" sz="1000" dirty="0">
                <a:solidFill>
                  <a:srgbClr val="000000"/>
                </a:solidFill>
                <a:cs typeface="+mn-ea"/>
                <a:sym typeface="+mn-lt"/>
              </a:rPr>
              <a:t>Port4</a:t>
            </a:r>
            <a:r>
              <a:rPr kumimoji="1" lang="zh-CN" altLang="en-US" sz="1000" dirty="0">
                <a:solidFill>
                  <a:srgbClr val="000000"/>
                </a:solidFill>
                <a:cs typeface="+mn-ea"/>
                <a:sym typeface="+mn-lt"/>
              </a:rPr>
              <a:t>（心跳）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86AEC0-6011-5DAA-9F7E-40F6D8213828}"/>
              </a:ext>
            </a:extLst>
          </p:cNvPr>
          <p:cNvSpPr txBox="1"/>
          <p:nvPr/>
        </p:nvSpPr>
        <p:spPr>
          <a:xfrm>
            <a:off x="2390236" y="2500072"/>
            <a:ext cx="67324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0000"/>
              </a:lnSpc>
              <a:spcBef>
                <a:spcPts val="300"/>
              </a:spcBef>
            </a:pPr>
            <a:r>
              <a:rPr kumimoji="1" lang="en-US" altLang="zh-CN" sz="900" dirty="0">
                <a:solidFill>
                  <a:srgbClr val="000000"/>
                </a:solidFill>
                <a:cs typeface="+mn-ea"/>
                <a:sym typeface="+mn-lt"/>
              </a:rPr>
              <a:t>Port3</a:t>
            </a:r>
            <a:r>
              <a:rPr kumimoji="1" lang="zh-CN" altLang="en-US" sz="900" dirty="0">
                <a:solidFill>
                  <a:srgbClr val="000000"/>
                </a:solidFill>
                <a:cs typeface="+mn-ea"/>
                <a:sym typeface="+mn-lt"/>
              </a:rPr>
              <a:t>（互联网）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EC6A9B0-CC06-A211-E24C-122C702EFDEC}"/>
              </a:ext>
            </a:extLst>
          </p:cNvPr>
          <p:cNvSpPr txBox="1"/>
          <p:nvPr/>
        </p:nvSpPr>
        <p:spPr>
          <a:xfrm>
            <a:off x="1850279" y="2500967"/>
            <a:ext cx="66213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0000"/>
              </a:lnSpc>
              <a:spcBef>
                <a:spcPts val="300"/>
              </a:spcBef>
            </a:pPr>
            <a:r>
              <a:rPr kumimoji="1" lang="en-US" altLang="zh-CN" sz="900" dirty="0">
                <a:solidFill>
                  <a:srgbClr val="000000"/>
                </a:solidFill>
                <a:cs typeface="+mn-ea"/>
                <a:sym typeface="+mn-lt"/>
              </a:rPr>
              <a:t>Port2</a:t>
            </a:r>
            <a:r>
              <a:rPr kumimoji="1" lang="zh-CN" altLang="en-US" sz="900" dirty="0">
                <a:solidFill>
                  <a:srgbClr val="000000"/>
                </a:solidFill>
                <a:cs typeface="+mn-ea"/>
                <a:sym typeface="+mn-lt"/>
              </a:rPr>
              <a:t>（云联网）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E979FA4-FD17-F71B-8A9B-182F0757D113}"/>
              </a:ext>
            </a:extLst>
          </p:cNvPr>
          <p:cNvSpPr txBox="1"/>
          <p:nvPr/>
        </p:nvSpPr>
        <p:spPr>
          <a:xfrm>
            <a:off x="3750570" y="3347075"/>
            <a:ext cx="1124345" cy="329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0000"/>
              </a:lnSpc>
              <a:spcBef>
                <a:spcPts val="300"/>
              </a:spcBef>
            </a:pPr>
            <a:r>
              <a:rPr kumimoji="1" lang="en-US" altLang="zh-CN" sz="900" dirty="0">
                <a:solidFill>
                  <a:schemeClr val="accent2"/>
                </a:solidFill>
                <a:cs typeface="+mn-ea"/>
                <a:sym typeface="+mn-lt"/>
              </a:rPr>
              <a:t>FortiGate</a:t>
            </a:r>
            <a:endParaRPr kumimoji="1" lang="zh-CN" altLang="en-US" sz="9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0B13E96-D686-42BA-8005-C446EA7E8B92}"/>
              </a:ext>
            </a:extLst>
          </p:cNvPr>
          <p:cNvSpPr txBox="1"/>
          <p:nvPr/>
        </p:nvSpPr>
        <p:spPr>
          <a:xfrm>
            <a:off x="1955553" y="3545678"/>
            <a:ext cx="1086759" cy="560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0000"/>
              </a:lnSpc>
              <a:spcBef>
                <a:spcPts val="300"/>
              </a:spcBef>
            </a:pPr>
            <a:r>
              <a:rPr kumimoji="1" lang="en-US" altLang="zh-CN" sz="1000" dirty="0">
                <a:solidFill>
                  <a:srgbClr val="000000"/>
                </a:solidFill>
                <a:cs typeface="+mn-ea"/>
                <a:sym typeface="+mn-lt"/>
              </a:rPr>
              <a:t>Port1</a:t>
            </a:r>
            <a:r>
              <a:rPr kumimoji="1" lang="zh-CN" altLang="en-US" sz="1000" dirty="0">
                <a:solidFill>
                  <a:srgbClr val="000000"/>
                </a:solidFill>
                <a:cs typeface="+mn-ea"/>
                <a:sym typeface="+mn-lt"/>
              </a:rPr>
              <a:t>（内网）</a:t>
            </a:r>
          </a:p>
        </p:txBody>
      </p:sp>
      <p:sp>
        <p:nvSpPr>
          <p:cNvPr id="49" name="圆角矩形 104">
            <a:extLst>
              <a:ext uri="{FF2B5EF4-FFF2-40B4-BE49-F238E27FC236}">
                <a16:creationId xmlns:a16="http://schemas.microsoft.com/office/drawing/2014/main" id="{B2F1E464-87CE-6BA5-807F-C07F5F366A3C}"/>
              </a:ext>
            </a:extLst>
          </p:cNvPr>
          <p:cNvSpPr/>
          <p:nvPr/>
        </p:nvSpPr>
        <p:spPr>
          <a:xfrm>
            <a:off x="1306647" y="4812443"/>
            <a:ext cx="2100344" cy="1025698"/>
          </a:xfrm>
          <a:prstGeom prst="roundRect">
            <a:avLst>
              <a:gd name="adj" fmla="val 6694"/>
            </a:avLst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kumimoji="1" lang="zh-CN" altLang="en-US" sz="1000" dirty="0" err="1">
              <a:cs typeface="+mn-ea"/>
              <a:sym typeface="+mn-lt"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5296389F-42E9-317A-14A7-81293E938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301" y="5217176"/>
            <a:ext cx="322621" cy="317647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3ABF0707-EAD2-3B32-A855-4B636039F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915" y="5217176"/>
            <a:ext cx="322621" cy="317647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131A3B86-8E6F-4F5A-7A2A-84569203E379}"/>
              </a:ext>
            </a:extLst>
          </p:cNvPr>
          <p:cNvSpPr txBox="1"/>
          <p:nvPr/>
        </p:nvSpPr>
        <p:spPr>
          <a:xfrm>
            <a:off x="1320985" y="5589899"/>
            <a:ext cx="294479" cy="256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kumimoji="1" lang="en-US" altLang="zh-CN" sz="1100" dirty="0">
                <a:solidFill>
                  <a:srgbClr val="000000"/>
                </a:solidFill>
                <a:cs typeface="+mn-ea"/>
                <a:sym typeface="+mn-lt"/>
              </a:rPr>
              <a:t>A</a:t>
            </a:r>
            <a:endParaRPr kumimoji="1" lang="zh-CN" altLang="en-US" sz="11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EEDC02E-531D-DA0E-6852-4F2EC28C6FE3}"/>
              </a:ext>
            </a:extLst>
          </p:cNvPr>
          <p:cNvGrpSpPr/>
          <p:nvPr/>
        </p:nvGrpSpPr>
        <p:grpSpPr>
          <a:xfrm>
            <a:off x="1000577" y="4607587"/>
            <a:ext cx="571663" cy="328660"/>
            <a:chOff x="2412615" y="1671138"/>
            <a:chExt cx="709161" cy="387547"/>
          </a:xfrm>
        </p:grpSpPr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EB349BB5-04EA-0A0D-7248-067BC1FDE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4296" y="1671138"/>
              <a:ext cx="550684" cy="387547"/>
            </a:xfrm>
            <a:prstGeom prst="rect">
              <a:avLst/>
            </a:prstGeom>
          </p:spPr>
        </p:pic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DC04309-2922-93B2-6D69-8734B550D0CB}"/>
                </a:ext>
              </a:extLst>
            </p:cNvPr>
            <p:cNvSpPr txBox="1"/>
            <p:nvPr/>
          </p:nvSpPr>
          <p:spPr>
            <a:xfrm>
              <a:off x="2412615" y="1827852"/>
              <a:ext cx="709161" cy="2169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457189">
                <a:lnSpc>
                  <a:spcPct val="90000"/>
                </a:lnSpc>
                <a:spcBef>
                  <a:spcPts val="300"/>
                </a:spcBef>
              </a:pPr>
              <a:r>
                <a:rPr kumimoji="1" lang="en-US" altLang="zh-CN" sz="600" dirty="0">
                  <a:solidFill>
                    <a:schemeClr val="bg1"/>
                  </a:solidFill>
                  <a:cs typeface="+mn-ea"/>
                  <a:sym typeface="+mn-lt"/>
                </a:rPr>
                <a:t>VPC</a:t>
              </a:r>
              <a:endParaRPr kumimoji="1" lang="zh-CN" altLang="en-US" sz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45BA9EC4-8D98-B1C7-284D-8AAA2B657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52" y="5211124"/>
            <a:ext cx="322621" cy="317647"/>
          </a:xfrm>
          <a:prstGeom prst="rect">
            <a:avLst/>
          </a:prstGeom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9DB62E13-BADD-6EB1-EC11-E123FAF69156}"/>
              </a:ext>
            </a:extLst>
          </p:cNvPr>
          <p:cNvSpPr txBox="1"/>
          <p:nvPr/>
        </p:nvSpPr>
        <p:spPr>
          <a:xfrm>
            <a:off x="1805784" y="4892809"/>
            <a:ext cx="1062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0000"/>
              </a:lnSpc>
              <a:spcBef>
                <a:spcPts val="300"/>
              </a:spcBef>
            </a:pPr>
            <a:r>
              <a:rPr kumimoji="1" lang="zh-CN" altLang="en-US" sz="1000" dirty="0">
                <a:solidFill>
                  <a:srgbClr val="000000"/>
                </a:solidFill>
                <a:cs typeface="+mn-ea"/>
                <a:sym typeface="+mn-lt"/>
              </a:rPr>
              <a:t>业务</a:t>
            </a:r>
            <a:r>
              <a:rPr kumimoji="1" lang="en-US" altLang="zh-CN" sz="1000" dirty="0">
                <a:solidFill>
                  <a:srgbClr val="000000"/>
                </a:solidFill>
                <a:cs typeface="+mn-ea"/>
                <a:sym typeface="+mn-lt"/>
              </a:rPr>
              <a:t>VPC</a:t>
            </a:r>
            <a:endParaRPr kumimoji="1" lang="zh-CN" altLang="en-US" sz="10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9" name="圆角矩形 104">
            <a:extLst>
              <a:ext uri="{FF2B5EF4-FFF2-40B4-BE49-F238E27FC236}">
                <a16:creationId xmlns:a16="http://schemas.microsoft.com/office/drawing/2014/main" id="{19264B78-CB51-594E-276F-27BF053DE057}"/>
              </a:ext>
            </a:extLst>
          </p:cNvPr>
          <p:cNvSpPr/>
          <p:nvPr/>
        </p:nvSpPr>
        <p:spPr>
          <a:xfrm>
            <a:off x="3960398" y="4812443"/>
            <a:ext cx="2100344" cy="1025698"/>
          </a:xfrm>
          <a:prstGeom prst="roundRect">
            <a:avLst>
              <a:gd name="adj" fmla="val 6694"/>
            </a:avLst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kumimoji="1" lang="zh-CN" altLang="en-US" sz="1000" dirty="0" err="1">
              <a:cs typeface="+mn-ea"/>
              <a:sym typeface="+mn-lt"/>
            </a:endParaRP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97220191-25C0-BC71-25BF-FCE559B72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052" y="5217176"/>
            <a:ext cx="322621" cy="317647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B3EAAE21-CE54-A0CD-AC48-4DF34C340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666" y="5217176"/>
            <a:ext cx="322621" cy="317647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806C6991-D6CB-48D4-FDBA-44D38D53514C}"/>
              </a:ext>
            </a:extLst>
          </p:cNvPr>
          <p:cNvSpPr txBox="1"/>
          <p:nvPr/>
        </p:nvSpPr>
        <p:spPr>
          <a:xfrm>
            <a:off x="3974736" y="5589899"/>
            <a:ext cx="279244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kumimoji="1" lang="en-US" altLang="zh-CN" sz="1100" dirty="0">
                <a:solidFill>
                  <a:srgbClr val="000000"/>
                </a:solidFill>
                <a:cs typeface="+mn-ea"/>
                <a:sym typeface="+mn-lt"/>
              </a:rPr>
              <a:t>B</a:t>
            </a:r>
            <a:endParaRPr kumimoji="1" lang="zh-CN" altLang="en-US" sz="11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5B3CD9E-91F8-035F-5460-4A2CBD5E2127}"/>
              </a:ext>
            </a:extLst>
          </p:cNvPr>
          <p:cNvGrpSpPr/>
          <p:nvPr/>
        </p:nvGrpSpPr>
        <p:grpSpPr>
          <a:xfrm>
            <a:off x="3654328" y="4607587"/>
            <a:ext cx="571663" cy="328660"/>
            <a:chOff x="2412615" y="1671138"/>
            <a:chExt cx="709161" cy="387547"/>
          </a:xfrm>
        </p:grpSpPr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8792D252-5097-9ACE-C15D-581D43ADF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4296" y="1671138"/>
              <a:ext cx="550684" cy="387547"/>
            </a:xfrm>
            <a:prstGeom prst="rect">
              <a:avLst/>
            </a:prstGeom>
          </p:spPr>
        </p:pic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16E581-AA49-979B-5AB7-9C94C469CB4F}"/>
                </a:ext>
              </a:extLst>
            </p:cNvPr>
            <p:cNvSpPr txBox="1"/>
            <p:nvPr/>
          </p:nvSpPr>
          <p:spPr>
            <a:xfrm>
              <a:off x="2412615" y="1827852"/>
              <a:ext cx="709161" cy="2169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457189">
                <a:lnSpc>
                  <a:spcPct val="90000"/>
                </a:lnSpc>
                <a:spcBef>
                  <a:spcPts val="300"/>
                </a:spcBef>
              </a:pPr>
              <a:r>
                <a:rPr kumimoji="1" lang="en-US" altLang="zh-CN" sz="600" dirty="0">
                  <a:solidFill>
                    <a:schemeClr val="bg1"/>
                  </a:solidFill>
                  <a:cs typeface="+mn-ea"/>
                  <a:sym typeface="+mn-lt"/>
                </a:rPr>
                <a:t>VPC</a:t>
              </a:r>
              <a:endParaRPr kumimoji="1" lang="zh-CN" altLang="en-US" sz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9" name="图片 68">
            <a:extLst>
              <a:ext uri="{FF2B5EF4-FFF2-40B4-BE49-F238E27FC236}">
                <a16:creationId xmlns:a16="http://schemas.microsoft.com/office/drawing/2014/main" id="{A8502C41-EF6E-747F-C023-B07AA8381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03" y="5211124"/>
            <a:ext cx="322621" cy="317647"/>
          </a:xfrm>
          <a:prstGeom prst="rect">
            <a:avLst/>
          </a:prstGeom>
        </p:spPr>
      </p:pic>
      <p:sp>
        <p:nvSpPr>
          <p:cNvPr id="80" name="文本框 79">
            <a:extLst>
              <a:ext uri="{FF2B5EF4-FFF2-40B4-BE49-F238E27FC236}">
                <a16:creationId xmlns:a16="http://schemas.microsoft.com/office/drawing/2014/main" id="{2694F9FD-57F9-2E7A-165C-120C64277CCA}"/>
              </a:ext>
            </a:extLst>
          </p:cNvPr>
          <p:cNvSpPr txBox="1"/>
          <p:nvPr/>
        </p:nvSpPr>
        <p:spPr>
          <a:xfrm>
            <a:off x="4459535" y="4892809"/>
            <a:ext cx="1062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0000"/>
              </a:lnSpc>
              <a:spcBef>
                <a:spcPts val="300"/>
              </a:spcBef>
            </a:pPr>
            <a:r>
              <a:rPr kumimoji="1" lang="zh-CN" altLang="en-US" sz="1000" dirty="0">
                <a:solidFill>
                  <a:srgbClr val="000000"/>
                </a:solidFill>
                <a:cs typeface="+mn-ea"/>
                <a:sym typeface="+mn-lt"/>
              </a:rPr>
              <a:t>业务</a:t>
            </a:r>
            <a:r>
              <a:rPr kumimoji="1" lang="en-US" altLang="zh-CN" sz="1000" dirty="0">
                <a:solidFill>
                  <a:srgbClr val="000000"/>
                </a:solidFill>
                <a:cs typeface="+mn-ea"/>
                <a:sym typeface="+mn-lt"/>
              </a:rPr>
              <a:t>VPC</a:t>
            </a:r>
            <a:endParaRPr kumimoji="1" lang="zh-CN" altLang="en-US" sz="10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81" name="Group 43">
            <a:extLst>
              <a:ext uri="{FF2B5EF4-FFF2-40B4-BE49-F238E27FC236}">
                <a16:creationId xmlns:a16="http://schemas.microsoft.com/office/drawing/2014/main" id="{EAA3604C-A909-E3BB-DF38-31EFA159CC1A}"/>
              </a:ext>
            </a:extLst>
          </p:cNvPr>
          <p:cNvGrpSpPr/>
          <p:nvPr/>
        </p:nvGrpSpPr>
        <p:grpSpPr>
          <a:xfrm>
            <a:off x="2832706" y="4384745"/>
            <a:ext cx="1180120" cy="454768"/>
            <a:chOff x="1456175" y="4863053"/>
            <a:chExt cx="741020" cy="280636"/>
          </a:xfrm>
        </p:grpSpPr>
        <p:sp>
          <p:nvSpPr>
            <p:cNvPr id="82" name="Right Arrow 188">
              <a:extLst>
                <a:ext uri="{FF2B5EF4-FFF2-40B4-BE49-F238E27FC236}">
                  <a16:creationId xmlns:a16="http://schemas.microsoft.com/office/drawing/2014/main" id="{F02ABBB8-DD95-215C-6D3E-F236F261533B}"/>
                </a:ext>
              </a:extLst>
            </p:cNvPr>
            <p:cNvSpPr/>
            <p:nvPr/>
          </p:nvSpPr>
          <p:spPr>
            <a:xfrm rot="5400000">
              <a:off x="1681640" y="4933564"/>
              <a:ext cx="280636" cy="139614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Right Arrow 189">
              <a:extLst>
                <a:ext uri="{FF2B5EF4-FFF2-40B4-BE49-F238E27FC236}">
                  <a16:creationId xmlns:a16="http://schemas.microsoft.com/office/drawing/2014/main" id="{B6F22175-1381-CC21-15F3-CBBEED5CAF80}"/>
                </a:ext>
              </a:extLst>
            </p:cNvPr>
            <p:cNvSpPr/>
            <p:nvPr/>
          </p:nvSpPr>
          <p:spPr>
            <a:xfrm rot="2320749">
              <a:off x="1916559" y="4877946"/>
              <a:ext cx="280636" cy="139614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Right Arrow 190">
              <a:extLst>
                <a:ext uri="{FF2B5EF4-FFF2-40B4-BE49-F238E27FC236}">
                  <a16:creationId xmlns:a16="http://schemas.microsoft.com/office/drawing/2014/main" id="{FCF54690-EE36-FEF6-FF1D-B3DECA75F7CE}"/>
                </a:ext>
              </a:extLst>
            </p:cNvPr>
            <p:cNvSpPr/>
            <p:nvPr/>
          </p:nvSpPr>
          <p:spPr>
            <a:xfrm rot="8379362">
              <a:off x="1456175" y="4891995"/>
              <a:ext cx="280636" cy="139614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1ABEAB00-15BD-2EFA-FC2E-C696AF3C7D10}"/>
              </a:ext>
            </a:extLst>
          </p:cNvPr>
          <p:cNvSpPr txBox="1"/>
          <p:nvPr/>
        </p:nvSpPr>
        <p:spPr>
          <a:xfrm>
            <a:off x="3471621" y="3101471"/>
            <a:ext cx="72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0000"/>
              </a:lnSpc>
              <a:spcBef>
                <a:spcPts val="300"/>
              </a:spcBef>
            </a:pPr>
            <a:r>
              <a:rPr kumimoji="1" lang="en-US" altLang="zh-CN" sz="1000" dirty="0">
                <a:solidFill>
                  <a:srgbClr val="000000"/>
                </a:solidFill>
                <a:cs typeface="+mn-ea"/>
                <a:sym typeface="+mn-lt"/>
              </a:rPr>
              <a:t>Port4</a:t>
            </a:r>
            <a:r>
              <a:rPr kumimoji="1" lang="zh-CN" altLang="en-US" sz="1000" dirty="0">
                <a:solidFill>
                  <a:srgbClr val="000000"/>
                </a:solidFill>
                <a:cs typeface="+mn-ea"/>
                <a:sym typeface="+mn-lt"/>
              </a:rPr>
              <a:t>（心跳）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57AFAAF6-BA8F-0510-DFB1-0D445A1303DA}"/>
              </a:ext>
            </a:extLst>
          </p:cNvPr>
          <p:cNvSpPr txBox="1"/>
          <p:nvPr/>
        </p:nvSpPr>
        <p:spPr>
          <a:xfrm>
            <a:off x="4201669" y="2497258"/>
            <a:ext cx="67324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0000"/>
              </a:lnSpc>
              <a:spcBef>
                <a:spcPts val="300"/>
              </a:spcBef>
            </a:pPr>
            <a:r>
              <a:rPr kumimoji="1" lang="en-US" altLang="zh-CN" sz="900" dirty="0">
                <a:solidFill>
                  <a:srgbClr val="000000"/>
                </a:solidFill>
                <a:cs typeface="+mn-ea"/>
                <a:sym typeface="+mn-lt"/>
              </a:rPr>
              <a:t>Port3</a:t>
            </a:r>
            <a:r>
              <a:rPr kumimoji="1" lang="zh-CN" altLang="en-US" sz="900" dirty="0">
                <a:solidFill>
                  <a:srgbClr val="000000"/>
                </a:solidFill>
                <a:cs typeface="+mn-ea"/>
                <a:sym typeface="+mn-lt"/>
              </a:rPr>
              <a:t>（互联网）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699A174E-793E-129E-BCA4-C0C60FBBD413}"/>
              </a:ext>
            </a:extLst>
          </p:cNvPr>
          <p:cNvSpPr txBox="1"/>
          <p:nvPr/>
        </p:nvSpPr>
        <p:spPr>
          <a:xfrm>
            <a:off x="3661712" y="2498153"/>
            <a:ext cx="66213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0000"/>
              </a:lnSpc>
              <a:spcBef>
                <a:spcPts val="300"/>
              </a:spcBef>
            </a:pPr>
            <a:r>
              <a:rPr kumimoji="1" lang="en-US" altLang="zh-CN" sz="900" dirty="0">
                <a:solidFill>
                  <a:srgbClr val="000000"/>
                </a:solidFill>
                <a:cs typeface="+mn-ea"/>
                <a:sym typeface="+mn-lt"/>
              </a:rPr>
              <a:t>Port2</a:t>
            </a:r>
            <a:r>
              <a:rPr kumimoji="1" lang="zh-CN" altLang="en-US" sz="900" dirty="0">
                <a:solidFill>
                  <a:srgbClr val="000000"/>
                </a:solidFill>
                <a:cs typeface="+mn-ea"/>
                <a:sym typeface="+mn-lt"/>
              </a:rPr>
              <a:t>（云联网）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0559CCB5-E49C-01E7-0E02-5F7F6DCC732A}"/>
              </a:ext>
            </a:extLst>
          </p:cNvPr>
          <p:cNvSpPr txBox="1"/>
          <p:nvPr/>
        </p:nvSpPr>
        <p:spPr>
          <a:xfrm>
            <a:off x="3764902" y="3541475"/>
            <a:ext cx="1086759" cy="560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0000"/>
              </a:lnSpc>
              <a:spcBef>
                <a:spcPts val="300"/>
              </a:spcBef>
            </a:pPr>
            <a:r>
              <a:rPr kumimoji="1" lang="en-US" altLang="zh-CN" sz="1000" dirty="0">
                <a:solidFill>
                  <a:srgbClr val="000000"/>
                </a:solidFill>
                <a:cs typeface="+mn-ea"/>
                <a:sym typeface="+mn-lt"/>
              </a:rPr>
              <a:t>Port1</a:t>
            </a:r>
            <a:r>
              <a:rPr kumimoji="1" lang="zh-CN" altLang="en-US" sz="1000" dirty="0">
                <a:solidFill>
                  <a:srgbClr val="000000"/>
                </a:solidFill>
                <a:cs typeface="+mn-ea"/>
                <a:sym typeface="+mn-lt"/>
              </a:rPr>
              <a:t>（内网）</a:t>
            </a:r>
          </a:p>
        </p:txBody>
      </p:sp>
      <p:pic>
        <p:nvPicPr>
          <p:cNvPr id="94" name="Picture 60">
            <a:extLst>
              <a:ext uri="{FF2B5EF4-FFF2-40B4-BE49-F238E27FC236}">
                <a16:creationId xmlns:a16="http://schemas.microsoft.com/office/drawing/2014/main" id="{52A93BA7-3D17-25B4-0F80-163B1D9A406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804" y="3824553"/>
            <a:ext cx="853018" cy="50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94">
            <a:extLst>
              <a:ext uri="{FF2B5EF4-FFF2-40B4-BE49-F238E27FC236}">
                <a16:creationId xmlns:a16="http://schemas.microsoft.com/office/drawing/2014/main" id="{468F627C-5707-E4CD-A5F1-07A9908B16B8}"/>
              </a:ext>
            </a:extLst>
          </p:cNvPr>
          <p:cNvSpPr txBox="1"/>
          <p:nvPr/>
        </p:nvSpPr>
        <p:spPr>
          <a:xfrm>
            <a:off x="3086253" y="397197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b="1" dirty="0">
                <a:solidFill>
                  <a:srgbClr val="121E2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rPr>
              <a:t>云联网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121E29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微软雅黑 Light" panose="020B0502040204020203" pitchFamily="34" charset="-122"/>
            </a:endParaRPr>
          </a:p>
        </p:txBody>
      </p:sp>
      <p:pic>
        <p:nvPicPr>
          <p:cNvPr id="99" name="Picture 58">
            <a:extLst>
              <a:ext uri="{FF2B5EF4-FFF2-40B4-BE49-F238E27FC236}">
                <a16:creationId xmlns:a16="http://schemas.microsoft.com/office/drawing/2014/main" id="{5EC8E0B4-C4E4-44F5-010D-9C557AFE32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169" y="921274"/>
            <a:ext cx="896768" cy="60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ight Arrow 188">
            <a:extLst>
              <a:ext uri="{FF2B5EF4-FFF2-40B4-BE49-F238E27FC236}">
                <a16:creationId xmlns:a16="http://schemas.microsoft.com/office/drawing/2014/main" id="{0FEC6CEE-0317-068C-D07B-DA677512B5D3}"/>
              </a:ext>
            </a:extLst>
          </p:cNvPr>
          <p:cNvSpPr/>
          <p:nvPr/>
        </p:nvSpPr>
        <p:spPr>
          <a:xfrm rot="16200000">
            <a:off x="3217246" y="1646207"/>
            <a:ext cx="347402" cy="198564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11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1F58-A3A4-4CE1-AF14-A583EF20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配置路由表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A26F74-A602-D579-A8E9-734C411DA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11" y="809608"/>
            <a:ext cx="10986502" cy="53330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8B26169-7207-FC11-8883-C4F49FC3F09B}"/>
              </a:ext>
            </a:extLst>
          </p:cNvPr>
          <p:cNvSpPr txBox="1"/>
          <p:nvPr/>
        </p:nvSpPr>
        <p:spPr>
          <a:xfrm>
            <a:off x="3006672" y="4310062"/>
            <a:ext cx="5679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Security VPC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需要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2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个路由表，一个用来发布默认路由，一个用来关联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Security VPC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的子网；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37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1F58-A3A4-4CE1-AF14-A583EF20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配置路由表</a:t>
            </a:r>
            <a:r>
              <a:rPr lang="en-US" altLang="zh-CN" dirty="0"/>
              <a:t>——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Security VPC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1DE2AC-2218-59E5-60E1-51354F929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11" y="819134"/>
            <a:ext cx="11315114" cy="54925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4C29424-009C-4A8C-8B65-7EAA98766DC5}"/>
              </a:ext>
            </a:extLst>
          </p:cNvPr>
          <p:cNvSpPr txBox="1"/>
          <p:nvPr/>
        </p:nvSpPr>
        <p:spPr>
          <a:xfrm>
            <a:off x="2771221" y="5886450"/>
            <a:ext cx="5679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此默认路由表不关联任何子网，专门用来发布默认路由到云联网，并且去往其他业务</a:t>
            </a:r>
            <a:r>
              <a:rPr lang="en-US" altLang="zh-CN" dirty="0">
                <a:solidFill>
                  <a:srgbClr val="FF0000"/>
                </a:solidFill>
                <a:latin typeface="Roboto" panose="02000000000000000000" pitchFamily="2" charset="0"/>
              </a:rPr>
              <a:t>VPC</a:t>
            </a:r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的路由也禁用；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39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1F58-A3A4-4CE1-AF14-A583EF20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配置路由表</a:t>
            </a:r>
            <a:r>
              <a:rPr lang="en-US" altLang="zh-CN" dirty="0"/>
              <a:t>——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Security VPC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1DE2AC-2218-59E5-60E1-51354F929B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3012" y="819134"/>
            <a:ext cx="11315112" cy="54925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4C29424-009C-4A8C-8B65-7EAA98766DC5}"/>
              </a:ext>
            </a:extLst>
          </p:cNvPr>
          <p:cNvSpPr txBox="1"/>
          <p:nvPr/>
        </p:nvSpPr>
        <p:spPr>
          <a:xfrm>
            <a:off x="2771221" y="5886450"/>
            <a:ext cx="5679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此默认路由表不关联任何子网，专门用来发布默认路由到云联网，并且去往其他业务</a:t>
            </a:r>
            <a:r>
              <a:rPr lang="en-US" altLang="zh-CN" dirty="0">
                <a:solidFill>
                  <a:srgbClr val="FF0000"/>
                </a:solidFill>
                <a:latin typeface="Roboto" panose="02000000000000000000" pitchFamily="2" charset="0"/>
              </a:rPr>
              <a:t>VPC</a:t>
            </a:r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的路由也禁用；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22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1F58-A3A4-4CE1-AF14-A583EF20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配置路由表</a:t>
            </a:r>
            <a:r>
              <a:rPr lang="en-US" altLang="zh-CN" dirty="0"/>
              <a:t>——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Security VPC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1DE2AC-2218-59E5-60E1-51354F929B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3012" y="819134"/>
            <a:ext cx="11315112" cy="54925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4C29424-009C-4A8C-8B65-7EAA98766DC5}"/>
              </a:ext>
            </a:extLst>
          </p:cNvPr>
          <p:cNvSpPr txBox="1"/>
          <p:nvPr/>
        </p:nvSpPr>
        <p:spPr>
          <a:xfrm>
            <a:off x="2771221" y="5886450"/>
            <a:ext cx="5679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此自定义路由表关联</a:t>
            </a:r>
            <a:r>
              <a:rPr lang="en-US" altLang="zh-CN" dirty="0">
                <a:solidFill>
                  <a:srgbClr val="FF0000"/>
                </a:solidFill>
                <a:latin typeface="Roboto" panose="02000000000000000000" pitchFamily="2" charset="0"/>
              </a:rPr>
              <a:t>Security VPC</a:t>
            </a:r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所有子网，并且拥有去往其他业务</a:t>
            </a:r>
            <a:r>
              <a:rPr lang="en-US" altLang="zh-CN" dirty="0">
                <a:solidFill>
                  <a:srgbClr val="FF0000"/>
                </a:solidFill>
                <a:latin typeface="Roboto" panose="02000000000000000000" pitchFamily="2" charset="0"/>
              </a:rPr>
              <a:t>VPC</a:t>
            </a:r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的路由，下一跳为云联网；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00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1F58-A3A4-4CE1-AF14-A583EF20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配置路由表</a:t>
            </a:r>
            <a:r>
              <a:rPr lang="en-US" altLang="zh-CN" dirty="0"/>
              <a:t>——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Security VPC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1DE2AC-2218-59E5-60E1-51354F929B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3012" y="819134"/>
            <a:ext cx="11315112" cy="54925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4C29424-009C-4A8C-8B65-7EAA98766DC5}"/>
              </a:ext>
            </a:extLst>
          </p:cNvPr>
          <p:cNvSpPr txBox="1"/>
          <p:nvPr/>
        </p:nvSpPr>
        <p:spPr>
          <a:xfrm>
            <a:off x="2771221" y="5886450"/>
            <a:ext cx="5679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此自定义路由表关联</a:t>
            </a:r>
            <a:r>
              <a:rPr lang="en-US" altLang="zh-CN" dirty="0">
                <a:solidFill>
                  <a:srgbClr val="FF0000"/>
                </a:solidFill>
                <a:latin typeface="Roboto" panose="02000000000000000000" pitchFamily="2" charset="0"/>
              </a:rPr>
              <a:t>Security VPC</a:t>
            </a:r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所有子网，并且拥有去往其他业务</a:t>
            </a:r>
            <a:r>
              <a:rPr lang="en-US" altLang="zh-CN" dirty="0">
                <a:solidFill>
                  <a:srgbClr val="FF0000"/>
                </a:solidFill>
                <a:latin typeface="Roboto" panose="02000000000000000000" pitchFamily="2" charset="0"/>
              </a:rPr>
              <a:t>VPC</a:t>
            </a:r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的路由，下一跳为云联网；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74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1F58-A3A4-4CE1-AF14-A583EF20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配置路由表</a:t>
            </a:r>
            <a:r>
              <a:rPr lang="en-US" altLang="zh-CN" dirty="0"/>
              <a:t>——</a:t>
            </a:r>
            <a:r>
              <a:rPr lang="zh-CN" altLang="en-US" dirty="0"/>
              <a:t>业务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VPC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1DE2AC-2218-59E5-60E1-51354F929B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3012" y="819134"/>
            <a:ext cx="11315112" cy="54925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4C29424-009C-4A8C-8B65-7EAA98766DC5}"/>
              </a:ext>
            </a:extLst>
          </p:cNvPr>
          <p:cNvSpPr txBox="1"/>
          <p:nvPr/>
        </p:nvSpPr>
        <p:spPr>
          <a:xfrm>
            <a:off x="2966484" y="6376987"/>
            <a:ext cx="567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此业务</a:t>
            </a:r>
            <a:r>
              <a:rPr lang="en-US" altLang="zh-CN" dirty="0">
                <a:solidFill>
                  <a:srgbClr val="FF0000"/>
                </a:solidFill>
                <a:latin typeface="Roboto" panose="02000000000000000000" pitchFamily="2" charset="0"/>
              </a:rPr>
              <a:t>VPC</a:t>
            </a:r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路由表会自动生成去往云联网的路由；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3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1F58-A3A4-4CE1-AF14-A583EF20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配置路由表</a:t>
            </a:r>
            <a:r>
              <a:rPr lang="en-US" altLang="zh-CN" dirty="0"/>
              <a:t>——</a:t>
            </a:r>
            <a:r>
              <a:rPr lang="zh-CN" altLang="en-US" dirty="0"/>
              <a:t>业务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VPC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1DE2AC-2218-59E5-60E1-51354F929B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3013" y="819134"/>
            <a:ext cx="11315110" cy="549254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05EEAA8-AC1C-C67A-3C3D-DE8EB519FD8C}"/>
              </a:ext>
            </a:extLst>
          </p:cNvPr>
          <p:cNvSpPr txBox="1"/>
          <p:nvPr/>
        </p:nvSpPr>
        <p:spPr>
          <a:xfrm>
            <a:off x="3361771" y="5634037"/>
            <a:ext cx="567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关联业务</a:t>
            </a:r>
            <a:r>
              <a:rPr lang="en-US" altLang="zh-CN" dirty="0">
                <a:solidFill>
                  <a:srgbClr val="FF0000"/>
                </a:solidFill>
                <a:latin typeface="Roboto" panose="02000000000000000000" pitchFamily="2" charset="0"/>
              </a:rPr>
              <a:t>VPC</a:t>
            </a:r>
            <a:r>
              <a:rPr lang="zh-CN" altLang="en-US" dirty="0">
                <a:solidFill>
                  <a:srgbClr val="FF0000"/>
                </a:solidFill>
                <a:latin typeface="Roboto" panose="02000000000000000000" pitchFamily="2" charset="0"/>
              </a:rPr>
              <a:t>子网；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ortinet Master Template">
  <a:themeElements>
    <a:clrScheme name="Fortinet Colors 2021">
      <a:dk1>
        <a:srgbClr val="000000"/>
      </a:dk1>
      <a:lt1>
        <a:srgbClr val="FFFFFF"/>
      </a:lt1>
      <a:dk2>
        <a:srgbClr val="B3B3B3"/>
      </a:dk2>
      <a:lt2>
        <a:srgbClr val="F0F0F0"/>
      </a:lt2>
      <a:accent1>
        <a:srgbClr val="48D597"/>
      </a:accent1>
      <a:accent2>
        <a:srgbClr val="2CCCD3"/>
      </a:accent2>
      <a:accent3>
        <a:srgbClr val="307FE2"/>
      </a:accent3>
      <a:accent4>
        <a:srgbClr val="9063CD"/>
      </a:accent4>
      <a:accent5>
        <a:srgbClr val="A2B2C8"/>
      </a:accent5>
      <a:accent6>
        <a:srgbClr val="DA291C"/>
      </a:accent6>
      <a:hlink>
        <a:srgbClr val="0081E9"/>
      </a:hlink>
      <a:folHlink>
        <a:srgbClr val="307FE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TNT_PPT_16x9_Light_Template(1)" id="{0B032D1B-031F-E14E-A8F4-01897A9EE432}" vid="{9AB235A3-EACC-6B44-BCC7-4286017544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BD14C2C2E1C724994C3319BB229CE79" ma:contentTypeVersion="16" ma:contentTypeDescription="新建文档。" ma:contentTypeScope="" ma:versionID="8e63702bb239eb81452511b66c20cad9">
  <xsd:schema xmlns:xsd="http://www.w3.org/2001/XMLSchema" xmlns:xs="http://www.w3.org/2001/XMLSchema" xmlns:p="http://schemas.microsoft.com/office/2006/metadata/properties" xmlns:ns2="229957b2-cbe7-467d-b4ca-4a827ada6d04" xmlns:ns3="1a4dd24a-b1fe-4d67-a169-00ab15a98ac0" targetNamespace="http://schemas.microsoft.com/office/2006/metadata/properties" ma:root="true" ma:fieldsID="fd802dba5091bac7d750dbf560f08874" ns2:_="" ns3:_="">
    <xsd:import namespace="229957b2-cbe7-467d-b4ca-4a827ada6d04"/>
    <xsd:import namespace="1a4dd24a-b1fe-4d67-a169-00ab15a98a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9957b2-cbe7-467d-b4ca-4a827ada6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图像标记" ma:readOnly="false" ma:fieldId="{5cf76f15-5ced-4ddc-b409-7134ff3c332f}" ma:taxonomyMulti="true" ma:sspId="437c7e1d-08f1-45b1-b725-95e43607a7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dd24a-b1fe-4d67-a169-00ab15a98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ac7fb81-4638-45a7-9eee-477d97bc740b}" ma:internalName="TaxCatchAll" ma:showField="CatchAllData" ma:web="1a4dd24a-b1fe-4d67-a169-00ab15a98a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7527F4-0B22-4D1F-8404-83B2D56333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931453-73B4-411B-BC29-8C19C8E2EF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9957b2-cbe7-467d-b4ca-4a827ada6d04"/>
    <ds:schemaRef ds:uri="1a4dd24a-b1fe-4d67-a169-00ab15a98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2878</TotalTime>
  <Words>707</Words>
  <Application>Microsoft Office PowerPoint</Application>
  <PresentationFormat>Widescreen</PresentationFormat>
  <Paragraphs>53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微软雅黑 Light</vt:lpstr>
      <vt:lpstr>Arial</vt:lpstr>
      <vt:lpstr>Calibri</vt:lpstr>
      <vt:lpstr>Roboto</vt:lpstr>
      <vt:lpstr>Fortinet Master Template</vt:lpstr>
      <vt:lpstr>腾讯云FGT 云联sd-wan</vt:lpstr>
      <vt:lpstr>FGT A-P Cluster架构</vt:lpstr>
      <vt:lpstr>配置路由表</vt:lpstr>
      <vt:lpstr>配置路由表——Security VPC</vt:lpstr>
      <vt:lpstr>配置路由表——Security VPC</vt:lpstr>
      <vt:lpstr>配置路由表——Security VPC</vt:lpstr>
      <vt:lpstr>配置路由表——Security VPC</vt:lpstr>
      <vt:lpstr>配置路由表——业务VPC</vt:lpstr>
      <vt:lpstr>配置路由表——业务VPC</vt:lpstr>
      <vt:lpstr>云联网路由表</vt:lpstr>
      <vt:lpstr>连通性测试</vt:lpstr>
      <vt:lpstr>连通性测试</vt:lpstr>
      <vt:lpstr>连通性测试</vt:lpstr>
      <vt:lpstr>主备切换测试</vt:lpstr>
      <vt:lpstr>腾讯云的局限性——跨AZ高可用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Gang Liu</dc:creator>
  <cp:lastModifiedBy>Gang Liu</cp:lastModifiedBy>
  <cp:revision>158</cp:revision>
  <dcterms:created xsi:type="dcterms:W3CDTF">2022-02-14T23:16:15Z</dcterms:created>
  <dcterms:modified xsi:type="dcterms:W3CDTF">2024-07-18T01:30:57Z</dcterms:modified>
</cp:coreProperties>
</file>