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3"/>
    <p:sldId id="258" r:id="rId4"/>
    <p:sldId id="259" r:id="rId5"/>
    <p:sldId id="257" r:id="rId6"/>
    <p:sldId id="260" r:id="rId7"/>
    <p:sldId id="263" r:id="rId8"/>
    <p:sldId id="262" r:id="rId9"/>
    <p:sldId id="264" r:id="rId10"/>
    <p:sldId id="261" r:id="rId11"/>
    <p:sldId id="265" r:id="rId12"/>
    <p:sldId id="266" r:id="rId13"/>
    <p:sldId id="267" r:id="rId14"/>
    <p:sldId id="276" r:id="rId15"/>
    <p:sldId id="277" r:id="rId16"/>
    <p:sldId id="278" r:id="rId17"/>
    <p:sldId id="279" r:id="rId18"/>
    <p:sldId id="280" r:id="rId19"/>
    <p:sldId id="281" r:id="rId20"/>
    <p:sldId id="28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EF6"/>
    <a:srgbClr val="3B80BB"/>
    <a:srgbClr val="28273F"/>
    <a:srgbClr val="43D8FC"/>
    <a:srgbClr val="AE6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rgbClr val="006EF6"/>
            </a:gs>
            <a:gs pos="70000">
              <a:srgbClr val="28273F">
                <a:alpha val="0"/>
              </a:srgbClr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0000">
                <a:srgbClr val="28273F">
                  <a:alpha val="100000"/>
                </a:srgb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0" t="26733" r="7568" b="24892"/>
          <a:stretch>
            <a:fillRect/>
          </a:stretch>
        </p:blipFill>
        <p:spPr>
          <a:xfrm>
            <a:off x="257810" y="580390"/>
            <a:ext cx="11255375" cy="5746750"/>
          </a:xfrm>
          <a:prstGeom prst="rect">
            <a:avLst/>
          </a:prstGeom>
          <a:gradFill>
            <a:gsLst>
              <a:gs pos="50000">
                <a:srgbClr val="28273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4100000" scaled="0"/>
          </a:gradFill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090" y="1629228"/>
            <a:ext cx="3599543" cy="3599543"/>
          </a:xfrm>
          <a:prstGeom prst="rect">
            <a:avLst/>
          </a:prstGeom>
        </p:spPr>
      </p:pic>
      <p:sp>
        <p:nvSpPr>
          <p:cNvPr id="11" name="Rectangle 6"/>
          <p:cNvSpPr>
            <a:spLocks noChangeArrowheads="1"/>
          </p:cNvSpPr>
          <p:nvPr/>
        </p:nvSpPr>
        <p:spPr bwMode="black">
          <a:xfrm>
            <a:off x="1543490" y="2184757"/>
            <a:ext cx="5340827" cy="212280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</a:t>
            </a:r>
            <a:r>
              <a:rPr lang="en-US" altLang="zh-CN" sz="66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zh-CN" altLang="en-US" sz="66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echnology</a:t>
            </a:r>
            <a:endParaRPr lang="zh-CN" altLang="en-US" sz="66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black">
          <a:xfrm>
            <a:off x="624114" y="2875002"/>
            <a:ext cx="6117963" cy="110799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 FOUR</a:t>
            </a:r>
            <a:endParaRPr lang="en-US" altLang="zh-CN" sz="66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539" y="1234888"/>
            <a:ext cx="3982998" cy="39829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40710" y="2427999"/>
            <a:ext cx="2002002" cy="2002002"/>
          </a:xfrm>
          <a:prstGeom prst="ellipse">
            <a:avLst/>
          </a:prstGeom>
          <a:gradFill>
            <a:gsLst>
              <a:gs pos="17000">
                <a:srgbClr val="43D8FC"/>
              </a:gs>
              <a:gs pos="100000">
                <a:srgbClr val="FF00FF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46" y="2874735"/>
            <a:ext cx="1108529" cy="1108529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483100" y="1366367"/>
            <a:ext cx="4125264" cy="412526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810595" y="2634636"/>
            <a:ext cx="1582057" cy="15820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64322" y="2885916"/>
            <a:ext cx="1470274" cy="825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43D8F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100%</a:t>
            </a:r>
            <a:endParaRPr lang="en-US" altLang="zh-CN" sz="3600" b="1" dirty="0">
              <a:solidFill>
                <a:srgbClr val="43D8F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8048430" y="2424666"/>
            <a:ext cx="3503182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Enter title</a:t>
            </a:r>
            <a:endParaRPr lang="en-US" altLang="zh-CN" sz="20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Click here to add content of the text，and briefly explain your point of view.
</a:t>
            </a:r>
            <a:endParaRPr lang="zh-CN" altLang="en-US" sz="12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0" t="26733" r="7568" b="24892"/>
          <a:stretch>
            <a:fillRect/>
          </a:stretch>
        </p:blipFill>
        <p:spPr>
          <a:xfrm>
            <a:off x="257504" y="580570"/>
            <a:ext cx="11716782" cy="59814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410" y="1629228"/>
            <a:ext cx="3599543" cy="3599543"/>
          </a:xfrm>
          <a:prstGeom prst="rect">
            <a:avLst/>
          </a:prstGeom>
        </p:spPr>
      </p:pic>
      <p:sp>
        <p:nvSpPr>
          <p:cNvPr id="11" name="Rectangle 6"/>
          <p:cNvSpPr>
            <a:spLocks noChangeArrowheads="1"/>
          </p:cNvSpPr>
          <p:nvPr/>
        </p:nvSpPr>
        <p:spPr bwMode="black">
          <a:xfrm>
            <a:off x="1401250" y="2875002"/>
            <a:ext cx="5340827" cy="110799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THANKS</a:t>
            </a:r>
            <a:endParaRPr lang="en-US" altLang="zh-CN" sz="66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E" altLang="en-US"/>
              <a:t>the technology</a:t>
            </a:r>
            <a:endParaRPr lang="en-I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E" altLang="en-US"/>
              <a:t>How the technology can be used to gain advantage</a:t>
            </a:r>
            <a:endParaRPr lang="en-I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E" altLang="en-US">
                <a:sym typeface="+mn-ea"/>
              </a:rPr>
              <a:t>How the technology can be used to gain advantage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E" altLang="en-US">
                <a:sym typeface="+mn-ea"/>
              </a:rPr>
              <a:t>How the technology can be used to gain advantage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E" altLang="en-US"/>
              <a:t>analysis of the impact</a:t>
            </a:r>
            <a:endParaRPr lang="en-I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E" altLang="en-US">
                <a:sym typeface="+mn-ea"/>
              </a:rPr>
              <a:t>analysis of the impact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E" altLang="en-US"/>
              <a:t>References</a:t>
            </a:r>
            <a:endParaRPr lang="en-I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rgbClr val="006EF6"/>
            </a:gs>
            <a:gs pos="70000">
              <a:srgbClr val="28273F">
                <a:alpha val="0"/>
              </a:srgbClr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006EF6"/>
              </a:gs>
              <a:gs pos="0">
                <a:schemeClr val="bg1"/>
              </a:gs>
              <a:gs pos="80000">
                <a:srgbClr val="67A8F4">
                  <a:alpha val="100000"/>
                </a:srgbClr>
              </a:gs>
              <a:gs pos="20000">
                <a:schemeClr val="accent1">
                  <a:lumMod val="30000"/>
                  <a:lumOff val="70000"/>
                </a:schemeClr>
              </a:gs>
            </a:gsLst>
            <a:lin ang="14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75101" y="614587"/>
            <a:ext cx="344179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zh-CN" sz="32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56929" y="2718270"/>
            <a:ext cx="2363642" cy="1932699"/>
            <a:chOff x="597272" y="2607364"/>
            <a:chExt cx="2363642" cy="1932699"/>
          </a:xfrm>
        </p:grpSpPr>
        <p:sp>
          <p:nvSpPr>
            <p:cNvPr id="3" name="圆角矩形 2"/>
            <p:cNvSpPr/>
            <p:nvPr/>
          </p:nvSpPr>
          <p:spPr>
            <a:xfrm>
              <a:off x="1204277" y="2607364"/>
              <a:ext cx="1059951" cy="998105"/>
            </a:xfrm>
            <a:prstGeom prst="roundRect">
              <a:avLst/>
            </a:prstGeom>
            <a:gradFill>
              <a:gsLst>
                <a:gs pos="0">
                  <a:srgbClr val="27DBFC"/>
                </a:gs>
                <a:gs pos="100000">
                  <a:srgbClr val="B246E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97272" y="4079688"/>
              <a:ext cx="2363642" cy="46037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dist"/>
              <a:r>
                <a:rPr lang="zh-CN" altLang="en-US" sz="24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Enter title</a:t>
              </a:r>
              <a:endPara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59162" y="2804000"/>
              <a:ext cx="8082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01.</a:t>
              </a:r>
              <a:endPara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474572" y="2718270"/>
            <a:ext cx="2363642" cy="1932699"/>
            <a:chOff x="597272" y="2607364"/>
            <a:chExt cx="2363642" cy="1932699"/>
          </a:xfrm>
        </p:grpSpPr>
        <p:sp>
          <p:nvSpPr>
            <p:cNvPr id="9" name="圆角矩形 8"/>
            <p:cNvSpPr/>
            <p:nvPr/>
          </p:nvSpPr>
          <p:spPr>
            <a:xfrm>
              <a:off x="1204277" y="2607364"/>
              <a:ext cx="1059951" cy="998105"/>
            </a:xfrm>
            <a:prstGeom prst="roundRect">
              <a:avLst/>
            </a:prstGeom>
            <a:gradFill>
              <a:gsLst>
                <a:gs pos="0">
                  <a:srgbClr val="27DBFC"/>
                </a:gs>
                <a:gs pos="100000">
                  <a:srgbClr val="B246E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97272" y="4079688"/>
              <a:ext cx="2363642" cy="46037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dist"/>
              <a:r>
                <a:rPr lang="zh-CN" altLang="en-US" sz="24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Enter title</a:t>
              </a:r>
              <a:endPara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359162" y="2804000"/>
              <a:ext cx="8082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02.</a:t>
              </a:r>
              <a:endPara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192215" y="2718270"/>
            <a:ext cx="2363642" cy="1932699"/>
            <a:chOff x="597272" y="2607364"/>
            <a:chExt cx="2363642" cy="1932699"/>
          </a:xfrm>
        </p:grpSpPr>
        <p:sp>
          <p:nvSpPr>
            <p:cNvPr id="13" name="圆角矩形 12"/>
            <p:cNvSpPr/>
            <p:nvPr/>
          </p:nvSpPr>
          <p:spPr>
            <a:xfrm>
              <a:off x="1204277" y="2607364"/>
              <a:ext cx="1059951" cy="998105"/>
            </a:xfrm>
            <a:prstGeom prst="roundRect">
              <a:avLst/>
            </a:prstGeom>
            <a:gradFill>
              <a:gsLst>
                <a:gs pos="0">
                  <a:srgbClr val="27DBFC"/>
                </a:gs>
                <a:gs pos="100000">
                  <a:srgbClr val="B246E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97272" y="4079688"/>
              <a:ext cx="2363642" cy="46037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dist"/>
              <a:r>
                <a:rPr lang="zh-CN" altLang="en-US" sz="24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Enter title</a:t>
              </a:r>
              <a:endPara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359162" y="2804000"/>
              <a:ext cx="8082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03.</a:t>
              </a:r>
              <a:endPara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909859" y="2718270"/>
            <a:ext cx="2363642" cy="1932699"/>
            <a:chOff x="597272" y="2607364"/>
            <a:chExt cx="2363642" cy="1932699"/>
          </a:xfrm>
        </p:grpSpPr>
        <p:sp>
          <p:nvSpPr>
            <p:cNvPr id="17" name="圆角矩形 16"/>
            <p:cNvSpPr/>
            <p:nvPr/>
          </p:nvSpPr>
          <p:spPr>
            <a:xfrm>
              <a:off x="1204277" y="2607364"/>
              <a:ext cx="1059951" cy="998105"/>
            </a:xfrm>
            <a:prstGeom prst="roundRect">
              <a:avLst/>
            </a:prstGeom>
            <a:gradFill>
              <a:gsLst>
                <a:gs pos="0">
                  <a:srgbClr val="27DBFC"/>
                </a:gs>
                <a:gs pos="100000">
                  <a:srgbClr val="B246E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97272" y="4079688"/>
              <a:ext cx="2363642" cy="46037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dist"/>
              <a:r>
                <a:rPr lang="zh-CN" altLang="en-US" sz="24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Enter title</a:t>
              </a:r>
              <a:endPara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359162" y="2804000"/>
              <a:ext cx="8082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04.</a:t>
              </a:r>
              <a:endPara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black">
          <a:xfrm>
            <a:off x="1401250" y="2875002"/>
            <a:ext cx="5340827" cy="110799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 ONE</a:t>
            </a:r>
            <a:endParaRPr lang="en-US" altLang="zh-CN" sz="66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077" y="1262744"/>
            <a:ext cx="4760590" cy="47605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43720" y="1475251"/>
            <a:ext cx="4970909" cy="4374006"/>
          </a:xfrm>
          <a:prstGeom prst="rect">
            <a:avLst/>
          </a:prstGeom>
          <a:noFill/>
          <a:ln w="50800">
            <a:gradFill flip="none" rotWithShape="1">
              <a:gsLst>
                <a:gs pos="0">
                  <a:srgbClr val="27DBFC"/>
                </a:gs>
                <a:gs pos="100000">
                  <a:srgbClr val="B246EF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7307625" y="2521811"/>
            <a:ext cx="4281715" cy="255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Enter title</a:t>
            </a:r>
            <a:endParaRPr lang="en-US" altLang="zh-CN" sz="20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zh-CN" altLang="en-US" sz="1200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Click here to add content of the text，and briefly explain your point of view.</a:t>
            </a:r>
            <a:r>
              <a:rPr lang="zh-CN" altLang="en-US" sz="1200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Click here to add content of the text，and briefly explain your point of view.Click here to add content of the text，and briefly explain your point of view.
</a:t>
            </a:r>
            <a:endParaRPr lang="zh-CN" altLang="en-US" sz="12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75251"/>
            <a:ext cx="6704965" cy="43821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black">
          <a:xfrm>
            <a:off x="1401250" y="2875002"/>
            <a:ext cx="5340827" cy="110799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 TWO</a:t>
            </a:r>
            <a:endParaRPr lang="en-US" altLang="zh-CN" sz="66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914" y="1741713"/>
            <a:ext cx="4187371" cy="41873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23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38" y="-833080"/>
            <a:ext cx="6161314" cy="6161314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2308741" y="3041989"/>
            <a:ext cx="1360714" cy="1360714"/>
          </a:xfrm>
          <a:prstGeom prst="ellipse">
            <a:avLst/>
          </a:prstGeom>
          <a:gradFill>
            <a:gsLst>
              <a:gs pos="17000">
                <a:srgbClr val="43D8FC"/>
              </a:gs>
              <a:gs pos="100000">
                <a:srgbClr val="FF00FF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15"/>
          <p:cNvSpPr txBox="1">
            <a:spLocks noChangeArrowheads="1"/>
          </p:cNvSpPr>
          <p:nvPr/>
        </p:nvSpPr>
        <p:spPr bwMode="auto">
          <a:xfrm>
            <a:off x="1694099" y="4714083"/>
            <a:ext cx="2589997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Enter title</a:t>
            </a:r>
            <a:endParaRPr lang="en-US" altLang="zh-CN" sz="20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Click here to add content of the text，and briefly explain your point of view.
</a:t>
            </a:r>
            <a:endParaRPr lang="zh-CN" altLang="en-US" sz="12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26045" y="3288200"/>
            <a:ext cx="5261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992637" y="3019502"/>
            <a:ext cx="1360714" cy="1360714"/>
          </a:xfrm>
          <a:prstGeom prst="ellipse">
            <a:avLst/>
          </a:prstGeom>
          <a:gradFill>
            <a:gsLst>
              <a:gs pos="17000">
                <a:srgbClr val="43D8FC"/>
              </a:gs>
              <a:gs pos="100000">
                <a:srgbClr val="FF00FF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7412744" y="4604618"/>
            <a:ext cx="2589997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Enter title</a:t>
            </a:r>
            <a:endParaRPr lang="en-US" altLang="zh-CN" sz="20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Click here to add content of the text，and briefly explain your point of view.
</a:t>
            </a:r>
            <a:endParaRPr lang="zh-CN" altLang="en-US" sz="12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09941" y="3265713"/>
            <a:ext cx="5004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978195" y="3722346"/>
            <a:ext cx="0" cy="24317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black">
          <a:xfrm>
            <a:off x="624114" y="2875002"/>
            <a:ext cx="6117963" cy="110799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 THREE</a:t>
            </a:r>
            <a:endParaRPr lang="en-US" altLang="zh-CN" sz="66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85" y="1712685"/>
            <a:ext cx="3791863" cy="37918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11522"/>
            <a:ext cx="4891314" cy="421147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891314" y="1480457"/>
            <a:ext cx="7300686" cy="4673600"/>
          </a:xfrm>
          <a:prstGeom prst="rect">
            <a:avLst/>
          </a:prstGeom>
          <a:gradFill>
            <a:gsLst>
              <a:gs pos="17000">
                <a:srgbClr val="43D8FC"/>
              </a:gs>
              <a:gs pos="100000">
                <a:srgbClr val="FF00FF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808686" y="1711522"/>
            <a:ext cx="1582057" cy="15820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6494449" y="3597541"/>
            <a:ext cx="4210530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Enter title</a:t>
            </a:r>
            <a:endParaRPr lang="en-US" altLang="zh-CN" sz="20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Click here to add content of the text，and briefly explain your point of view.</a:t>
            </a:r>
            <a:r>
              <a:rPr lang="zh-CN" altLang="en-US" sz="12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Click here to add content of the text，and briefly explain your point of view.
</a:t>
            </a:r>
            <a:endParaRPr lang="zh-CN" altLang="en-US" sz="12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035" y="2086241"/>
            <a:ext cx="807357" cy="8073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60813" y="688687"/>
            <a:ext cx="5917698" cy="5917698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5540327" y="1737709"/>
            <a:ext cx="867759" cy="867759"/>
          </a:xfrm>
          <a:prstGeom prst="ellipse">
            <a:avLst/>
          </a:prstGeom>
          <a:gradFill>
            <a:gsLst>
              <a:gs pos="17000">
                <a:srgbClr val="43D8FC"/>
              </a:gs>
              <a:gs pos="100000">
                <a:srgbClr val="FF00FF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6706016" y="1617590"/>
            <a:ext cx="4810682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Enter title</a:t>
            </a:r>
            <a:endParaRPr lang="en-US" altLang="zh-CN" sz="20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Click here to add content of the text，and briefly explain your point of view.</a:t>
            </a:r>
            <a:r>
              <a:rPr lang="zh-CN" altLang="en-US" sz="1200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Click here to add content of the text，and briefly explain your point of view.
</a:t>
            </a:r>
            <a:endParaRPr lang="zh-CN" altLang="en-US" sz="12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540327" y="3291457"/>
            <a:ext cx="867759" cy="867759"/>
          </a:xfrm>
          <a:prstGeom prst="ellipse">
            <a:avLst/>
          </a:prstGeom>
          <a:gradFill>
            <a:gsLst>
              <a:gs pos="17000">
                <a:srgbClr val="43D8FC"/>
              </a:gs>
              <a:gs pos="100000">
                <a:srgbClr val="FF00FF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6706016" y="3171338"/>
            <a:ext cx="4810682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Enter title</a:t>
            </a:r>
            <a:endParaRPr lang="en-US" altLang="zh-CN" sz="20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Click here to add content of the text，and briefly explain your point of view.</a:t>
            </a:r>
            <a:r>
              <a:rPr lang="zh-CN" altLang="en-US" sz="1200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Click here to add content of the text，and briefly explain your point of view.
</a:t>
            </a:r>
            <a:r>
              <a:rPr lang="zh-CN" altLang="en-US" sz="1200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  <a:endParaRPr lang="zh-CN" altLang="en-US" sz="12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540327" y="4841919"/>
            <a:ext cx="867759" cy="867759"/>
          </a:xfrm>
          <a:prstGeom prst="ellipse">
            <a:avLst/>
          </a:prstGeom>
          <a:gradFill>
            <a:gsLst>
              <a:gs pos="17000">
                <a:srgbClr val="43D8FC"/>
              </a:gs>
              <a:gs pos="100000">
                <a:srgbClr val="FF00FF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6706016" y="4721800"/>
            <a:ext cx="4810682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Enter title</a:t>
            </a:r>
            <a:endParaRPr lang="en-US" altLang="zh-CN" sz="20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Click here to add content of the text，and briefly explain your point of view.</a:t>
            </a:r>
            <a:r>
              <a:rPr lang="zh-CN" altLang="en-US" sz="1200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Click here to add content of the text，and briefly explain your point of view.
</a:t>
            </a:r>
            <a:r>
              <a:rPr lang="zh-CN" altLang="en-US" sz="1200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  <a:endParaRPr lang="zh-CN" altLang="en-US" sz="12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1518</Words>
  <Application>WPS Slides</Application>
  <PresentationFormat>宽屏</PresentationFormat>
  <Paragraphs>74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Charles Rocha</cp:lastModifiedBy>
  <cp:revision>9</cp:revision>
  <dcterms:created xsi:type="dcterms:W3CDTF">2018-08-26T03:11:00Z</dcterms:created>
  <dcterms:modified xsi:type="dcterms:W3CDTF">2025-04-08T21:47:35Z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1033-12.2.0.20782</vt:lpwstr>
  </property>
  <property fmtid="{D5CDD505-2E9C-101B-9397-08002B2CF9AE}" pid="3" name="ICV">
    <vt:lpwstr>AAD035EAB62241118DFDA378E0537442_12</vt:lpwstr>
  </property>
</Properties>
</file>