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rl\Desktop\Gotardo_Complexibilidad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rl\Desktop\Gotardo_Complexibilidad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rl\Desktop\Gotardo_Complexibilidad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rl\Desktop\Trabalho%20complexibiidade\Complexibilidad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rl\Desktop\Trabalho%20complexibiidade\Complexibilidad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091193727481347E-2"/>
          <c:y val="1.9150209455415918E-2"/>
          <c:w val="0.90270658350839172"/>
          <c:h val="0.772647054665743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'10000'!$D$1</c:f>
              <c:strCache>
                <c:ptCount val="1"/>
                <c:pt idx="0">
                  <c:v>Nº  Trocas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2.2275258552108195E-2"/>
                  <c:y val="-1.67564332734889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2728719172633254E-2"/>
                  <c:y val="-7.18132854578096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'10000'!$A$2:$B$13</c:f>
              <c:multiLvlStrCache>
                <c:ptCount val="12"/>
                <c:lvl>
                  <c:pt idx="0">
                    <c:v>Bubble Sort</c:v>
                  </c:pt>
                  <c:pt idx="1">
                    <c:v>Quick Sort</c:v>
                  </c:pt>
                  <c:pt idx="2">
                    <c:v>Selection Sort</c:v>
                  </c:pt>
                  <c:pt idx="3">
                    <c:v>HeapSort</c:v>
                  </c:pt>
                  <c:pt idx="4">
                    <c:v>Bubble Sort </c:v>
                  </c:pt>
                  <c:pt idx="5">
                    <c:v>Quick Sort</c:v>
                  </c:pt>
                  <c:pt idx="6">
                    <c:v>Selection Sort</c:v>
                  </c:pt>
                  <c:pt idx="7">
                    <c:v>HeapSort</c:v>
                  </c:pt>
                  <c:pt idx="8">
                    <c:v>Bubble Sort</c:v>
                  </c:pt>
                  <c:pt idx="9">
                    <c:v>Quick Sort</c:v>
                  </c:pt>
                  <c:pt idx="10">
                    <c:v>Selection Sort</c:v>
                  </c:pt>
                  <c:pt idx="11">
                    <c:v>HeapSort</c:v>
                  </c:pt>
                </c:lvl>
                <c:lvl>
                  <c:pt idx="0">
                    <c:v>Vetor Ordenado</c:v>
                  </c:pt>
                  <c:pt idx="1">
                    <c:v>Vetor Ordenado</c:v>
                  </c:pt>
                  <c:pt idx="2">
                    <c:v>Vetor Ordenado</c:v>
                  </c:pt>
                  <c:pt idx="3">
                    <c:v>Vetor Ordenado</c:v>
                  </c:pt>
                  <c:pt idx="4">
                    <c:v>Vetor Aleatorio</c:v>
                  </c:pt>
                  <c:pt idx="5">
                    <c:v>Vetor Aleatorio</c:v>
                  </c:pt>
                  <c:pt idx="6">
                    <c:v>Vetor Aleatorio</c:v>
                  </c:pt>
                  <c:pt idx="7">
                    <c:v>Vetor Aleatorio</c:v>
                  </c:pt>
                  <c:pt idx="8">
                    <c:v>Vetor Inverso</c:v>
                  </c:pt>
                  <c:pt idx="9">
                    <c:v>Vetor Inverso</c:v>
                  </c:pt>
                  <c:pt idx="10">
                    <c:v>Vetor Inverso</c:v>
                  </c:pt>
                  <c:pt idx="11">
                    <c:v>Vetor Inverso</c:v>
                  </c:pt>
                </c:lvl>
              </c:multiLvlStrCache>
            </c:multiLvlStrRef>
          </c:cat>
          <c:val>
            <c:numRef>
              <c:f>'10000'!$D$2:$D$13</c:f>
              <c:numCache>
                <c:formatCode>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141424</c:v>
                </c:pt>
                <c:pt idx="4">
                  <c:v>249122</c:v>
                </c:pt>
                <c:pt idx="5">
                  <c:v>2306</c:v>
                </c:pt>
                <c:pt idx="6">
                  <c:v>78158</c:v>
                </c:pt>
                <c:pt idx="7">
                  <c:v>134272</c:v>
                </c:pt>
                <c:pt idx="8">
                  <c:v>49995000</c:v>
                </c:pt>
                <c:pt idx="9">
                  <c:v>500</c:v>
                </c:pt>
                <c:pt idx="10">
                  <c:v>25000000</c:v>
                </c:pt>
                <c:pt idx="11">
                  <c:v>126976</c:v>
                </c:pt>
              </c:numCache>
            </c:numRef>
          </c:val>
        </c:ser>
        <c:ser>
          <c:idx val="1"/>
          <c:order val="1"/>
          <c:tx>
            <c:strRef>
              <c:f>'10000'!$E$1</c:f>
              <c:strCache>
                <c:ptCount val="1"/>
                <c:pt idx="0">
                  <c:v>Nº Comparações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1.9093078758949823E-2"/>
                  <c:y val="-4.30879712746859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2.8497274939834321E-2"/>
                  <c:y val="-7.181328545781057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'10000'!$A$2:$B$13</c:f>
              <c:multiLvlStrCache>
                <c:ptCount val="12"/>
                <c:lvl>
                  <c:pt idx="0">
                    <c:v>Bubble Sort</c:v>
                  </c:pt>
                  <c:pt idx="1">
                    <c:v>Quick Sort</c:v>
                  </c:pt>
                  <c:pt idx="2">
                    <c:v>Selection Sort</c:v>
                  </c:pt>
                  <c:pt idx="3">
                    <c:v>HeapSort</c:v>
                  </c:pt>
                  <c:pt idx="4">
                    <c:v>Bubble Sort </c:v>
                  </c:pt>
                  <c:pt idx="5">
                    <c:v>Quick Sort</c:v>
                  </c:pt>
                  <c:pt idx="6">
                    <c:v>Selection Sort</c:v>
                  </c:pt>
                  <c:pt idx="7">
                    <c:v>HeapSort</c:v>
                  </c:pt>
                  <c:pt idx="8">
                    <c:v>Bubble Sort</c:v>
                  </c:pt>
                  <c:pt idx="9">
                    <c:v>Quick Sort</c:v>
                  </c:pt>
                  <c:pt idx="10">
                    <c:v>Selection Sort</c:v>
                  </c:pt>
                  <c:pt idx="11">
                    <c:v>HeapSort</c:v>
                  </c:pt>
                </c:lvl>
                <c:lvl>
                  <c:pt idx="0">
                    <c:v>Vetor Ordenado</c:v>
                  </c:pt>
                  <c:pt idx="1">
                    <c:v>Vetor Ordenado</c:v>
                  </c:pt>
                  <c:pt idx="2">
                    <c:v>Vetor Ordenado</c:v>
                  </c:pt>
                  <c:pt idx="3">
                    <c:v>Vetor Ordenado</c:v>
                  </c:pt>
                  <c:pt idx="4">
                    <c:v>Vetor Aleatorio</c:v>
                  </c:pt>
                  <c:pt idx="5">
                    <c:v>Vetor Aleatorio</c:v>
                  </c:pt>
                  <c:pt idx="6">
                    <c:v>Vetor Aleatorio</c:v>
                  </c:pt>
                  <c:pt idx="7">
                    <c:v>Vetor Aleatorio</c:v>
                  </c:pt>
                  <c:pt idx="8">
                    <c:v>Vetor Inverso</c:v>
                  </c:pt>
                  <c:pt idx="9">
                    <c:v>Vetor Inverso</c:v>
                  </c:pt>
                  <c:pt idx="10">
                    <c:v>Vetor Inverso</c:v>
                  </c:pt>
                  <c:pt idx="11">
                    <c:v>Vetor Inverso</c:v>
                  </c:pt>
                </c:lvl>
              </c:multiLvlStrCache>
            </c:multiLvlStrRef>
          </c:cat>
          <c:val>
            <c:numRef>
              <c:f>'10000'!$E$2:$E$13</c:f>
              <c:numCache>
                <c:formatCode>0</c:formatCode>
                <c:ptCount val="12"/>
                <c:pt idx="0">
                  <c:v>100000000</c:v>
                </c:pt>
                <c:pt idx="1">
                  <c:v>7987</c:v>
                </c:pt>
                <c:pt idx="2">
                  <c:v>50004999</c:v>
                </c:pt>
                <c:pt idx="3">
                  <c:v>454273</c:v>
                </c:pt>
                <c:pt idx="4">
                  <c:v>100000000</c:v>
                </c:pt>
                <c:pt idx="5">
                  <c:v>7272</c:v>
                </c:pt>
                <c:pt idx="6">
                  <c:v>50004999</c:v>
                </c:pt>
                <c:pt idx="7">
                  <c:v>432817</c:v>
                </c:pt>
                <c:pt idx="8">
                  <c:v>100000000</c:v>
                </c:pt>
                <c:pt idx="9">
                  <c:v>6996</c:v>
                </c:pt>
                <c:pt idx="10">
                  <c:v>50004999</c:v>
                </c:pt>
                <c:pt idx="11">
                  <c:v>410929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1011808"/>
        <c:axId val="1221015072"/>
      </c:barChart>
      <c:lineChart>
        <c:grouping val="standard"/>
        <c:varyColors val="0"/>
        <c:ser>
          <c:idx val="2"/>
          <c:order val="2"/>
          <c:tx>
            <c:strRef>
              <c:f>'10000'!$F$1</c:f>
              <c:strCache>
                <c:ptCount val="1"/>
                <c:pt idx="0">
                  <c:v>Tempo 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'10000'!$A$2:$B$13</c:f>
              <c:multiLvlStrCache>
                <c:ptCount val="12"/>
                <c:lvl>
                  <c:pt idx="0">
                    <c:v>Bubble Sort</c:v>
                  </c:pt>
                  <c:pt idx="1">
                    <c:v>Quick Sort</c:v>
                  </c:pt>
                  <c:pt idx="2">
                    <c:v>Selection Sort</c:v>
                  </c:pt>
                  <c:pt idx="3">
                    <c:v>HeapSort</c:v>
                  </c:pt>
                  <c:pt idx="4">
                    <c:v>Bubble Sort </c:v>
                  </c:pt>
                  <c:pt idx="5">
                    <c:v>Quick Sort</c:v>
                  </c:pt>
                  <c:pt idx="6">
                    <c:v>Selection Sort</c:v>
                  </c:pt>
                  <c:pt idx="7">
                    <c:v>HeapSort</c:v>
                  </c:pt>
                  <c:pt idx="8">
                    <c:v>Bubble Sort</c:v>
                  </c:pt>
                  <c:pt idx="9">
                    <c:v>Quick Sort</c:v>
                  </c:pt>
                  <c:pt idx="10">
                    <c:v>Selection Sort</c:v>
                  </c:pt>
                  <c:pt idx="11">
                    <c:v>HeapSort</c:v>
                  </c:pt>
                </c:lvl>
                <c:lvl>
                  <c:pt idx="0">
                    <c:v>Vetor Ordenado</c:v>
                  </c:pt>
                  <c:pt idx="1">
                    <c:v>Vetor Ordenado</c:v>
                  </c:pt>
                  <c:pt idx="2">
                    <c:v>Vetor Ordenado</c:v>
                  </c:pt>
                  <c:pt idx="3">
                    <c:v>Vetor Ordenado</c:v>
                  </c:pt>
                  <c:pt idx="4">
                    <c:v>Vetor Aleatorio</c:v>
                  </c:pt>
                  <c:pt idx="5">
                    <c:v>Vetor Aleatorio</c:v>
                  </c:pt>
                  <c:pt idx="6">
                    <c:v>Vetor Aleatorio</c:v>
                  </c:pt>
                  <c:pt idx="7">
                    <c:v>Vetor Aleatorio</c:v>
                  </c:pt>
                  <c:pt idx="8">
                    <c:v>Vetor Inverso</c:v>
                  </c:pt>
                  <c:pt idx="9">
                    <c:v>Vetor Inverso</c:v>
                  </c:pt>
                  <c:pt idx="10">
                    <c:v>Vetor Inverso</c:v>
                  </c:pt>
                  <c:pt idx="11">
                    <c:v>Vetor Inverso</c:v>
                  </c:pt>
                </c:lvl>
              </c:multiLvlStrCache>
            </c:multiLvlStrRef>
          </c:cat>
          <c:val>
            <c:numRef>
              <c:f>'10000'!$F$2:$F$13</c:f>
              <c:numCache>
                <c:formatCode>0</c:formatCode>
                <c:ptCount val="12"/>
                <c:pt idx="0">
                  <c:v>13</c:v>
                </c:pt>
                <c:pt idx="1">
                  <c:v>0</c:v>
                </c:pt>
                <c:pt idx="2">
                  <c:v>42</c:v>
                </c:pt>
                <c:pt idx="3">
                  <c:v>7</c:v>
                </c:pt>
                <c:pt idx="4">
                  <c:v>27</c:v>
                </c:pt>
                <c:pt idx="5">
                  <c:v>2</c:v>
                </c:pt>
                <c:pt idx="6">
                  <c:v>52</c:v>
                </c:pt>
                <c:pt idx="7">
                  <c:v>17</c:v>
                </c:pt>
                <c:pt idx="8">
                  <c:v>13</c:v>
                </c:pt>
                <c:pt idx="9">
                  <c:v>0</c:v>
                </c:pt>
                <c:pt idx="10">
                  <c:v>2</c:v>
                </c:pt>
                <c:pt idx="11">
                  <c:v>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13756032"/>
        <c:axId val="1013748960"/>
      </c:lineChart>
      <c:catAx>
        <c:axId val="122101180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21015072"/>
        <c:crosses val="autoZero"/>
        <c:auto val="1"/>
        <c:lblAlgn val="ctr"/>
        <c:lblOffset val="100"/>
        <c:noMultiLvlLbl val="0"/>
      </c:catAx>
      <c:valAx>
        <c:axId val="122101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21011808"/>
        <c:crosses val="autoZero"/>
        <c:crossBetween val="between"/>
      </c:valAx>
      <c:valAx>
        <c:axId val="10137489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3756032"/>
        <c:crosses val="max"/>
        <c:crossBetween val="between"/>
      </c:valAx>
      <c:catAx>
        <c:axId val="1013756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13748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'50000'!$D$1</c:f>
              <c:strCache>
                <c:ptCount val="1"/>
                <c:pt idx="0">
                  <c:v>Nº  Trocas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8.368200836820083E-3"/>
                  <c:y val="-5.9981249955722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1.0281456178085546E-16"/>
                  <c:y val="1.11111111111111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0920502092050312E-2"/>
                  <c:y val="-3.9987499970481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-1.3932427725531174E-3"/>
                  <c:y val="-3.74882812223265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'50000'!$A$2:$B$13</c:f>
              <c:multiLvlStrCache>
                <c:ptCount val="12"/>
                <c:lvl>
                  <c:pt idx="0">
                    <c:v>Bubble Sort</c:v>
                  </c:pt>
                  <c:pt idx="1">
                    <c:v>Quick Sort</c:v>
                  </c:pt>
                  <c:pt idx="2">
                    <c:v>Selection Sort</c:v>
                  </c:pt>
                  <c:pt idx="3">
                    <c:v>Heap Sort</c:v>
                  </c:pt>
                  <c:pt idx="4">
                    <c:v>Bubble Sort</c:v>
                  </c:pt>
                  <c:pt idx="5">
                    <c:v>Quick Sort</c:v>
                  </c:pt>
                  <c:pt idx="6">
                    <c:v>Selection Sort</c:v>
                  </c:pt>
                  <c:pt idx="7">
                    <c:v>Heap Sort</c:v>
                  </c:pt>
                  <c:pt idx="8">
                    <c:v>Bubble Sort</c:v>
                  </c:pt>
                  <c:pt idx="9">
                    <c:v>Quick Sort</c:v>
                  </c:pt>
                  <c:pt idx="10">
                    <c:v>Selection Sort</c:v>
                  </c:pt>
                  <c:pt idx="11">
                    <c:v>Heap Sort</c:v>
                  </c:pt>
                </c:lvl>
                <c:lvl>
                  <c:pt idx="0">
                    <c:v>Vetor Ordenado</c:v>
                  </c:pt>
                  <c:pt idx="1">
                    <c:v>Vetor Ordenado</c:v>
                  </c:pt>
                  <c:pt idx="2">
                    <c:v>Vetor Ordenado</c:v>
                  </c:pt>
                  <c:pt idx="3">
                    <c:v>Vetor Ordenado</c:v>
                  </c:pt>
                  <c:pt idx="4">
                    <c:v>Vetor Aleatorio</c:v>
                  </c:pt>
                  <c:pt idx="5">
                    <c:v>Vetor Aleatorio</c:v>
                  </c:pt>
                  <c:pt idx="6">
                    <c:v>Vetor Aleatorio</c:v>
                  </c:pt>
                  <c:pt idx="7">
                    <c:v>Vetor Aleatorio</c:v>
                  </c:pt>
                  <c:pt idx="8">
                    <c:v>Vetor Inverso</c:v>
                  </c:pt>
                  <c:pt idx="9">
                    <c:v>Vetor Inverso</c:v>
                  </c:pt>
                  <c:pt idx="10">
                    <c:v>Vetor Inverso</c:v>
                  </c:pt>
                  <c:pt idx="11">
                    <c:v>Vetor Inverso</c:v>
                  </c:pt>
                </c:lvl>
              </c:multiLvlStrCache>
            </c:multiLvlStrRef>
          </c:cat>
          <c:val>
            <c:numRef>
              <c:f>'50000'!$D$2:$D$13</c:f>
              <c:numCache>
                <c:formatCode>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825431</c:v>
                </c:pt>
                <c:pt idx="4">
                  <c:v>6232637</c:v>
                </c:pt>
                <c:pt idx="5">
                  <c:v>14257</c:v>
                </c:pt>
                <c:pt idx="6">
                  <c:v>36145</c:v>
                </c:pt>
                <c:pt idx="7">
                  <c:v>787625</c:v>
                </c:pt>
                <c:pt idx="8">
                  <c:v>12497500</c:v>
                </c:pt>
                <c:pt idx="9">
                  <c:v>2500</c:v>
                </c:pt>
                <c:pt idx="10">
                  <c:v>6250000</c:v>
                </c:pt>
                <c:pt idx="11">
                  <c:v>752011</c:v>
                </c:pt>
              </c:numCache>
            </c:numRef>
          </c:val>
        </c:ser>
        <c:ser>
          <c:idx val="1"/>
          <c:order val="1"/>
          <c:tx>
            <c:strRef>
              <c:f>'50000'!$E$1</c:f>
              <c:strCache>
                <c:ptCount val="1"/>
                <c:pt idx="0">
                  <c:v>Nº Comparações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2.7864855451063368E-3"/>
                  <c:y val="-7.49765624446532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0281456178085546E-16"/>
                  <c:y val="-7.50000000000000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0"/>
                  <c:y val="-4.1666666666666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1.6819424768556648E-2"/>
                  <c:y val="-2.74914062297061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'50000'!$A$2:$B$13</c:f>
              <c:multiLvlStrCache>
                <c:ptCount val="12"/>
                <c:lvl>
                  <c:pt idx="0">
                    <c:v>Bubble Sort</c:v>
                  </c:pt>
                  <c:pt idx="1">
                    <c:v>Quick Sort</c:v>
                  </c:pt>
                  <c:pt idx="2">
                    <c:v>Selection Sort</c:v>
                  </c:pt>
                  <c:pt idx="3">
                    <c:v>Heap Sort</c:v>
                  </c:pt>
                  <c:pt idx="4">
                    <c:v>Bubble Sort</c:v>
                  </c:pt>
                  <c:pt idx="5">
                    <c:v>Quick Sort</c:v>
                  </c:pt>
                  <c:pt idx="6">
                    <c:v>Selection Sort</c:v>
                  </c:pt>
                  <c:pt idx="7">
                    <c:v>Heap Sort</c:v>
                  </c:pt>
                  <c:pt idx="8">
                    <c:v>Bubble Sort</c:v>
                  </c:pt>
                  <c:pt idx="9">
                    <c:v>Quick Sort</c:v>
                  </c:pt>
                  <c:pt idx="10">
                    <c:v>Selection Sort</c:v>
                  </c:pt>
                  <c:pt idx="11">
                    <c:v>Heap Sort</c:v>
                  </c:pt>
                </c:lvl>
                <c:lvl>
                  <c:pt idx="0">
                    <c:v>Vetor Ordenado</c:v>
                  </c:pt>
                  <c:pt idx="1">
                    <c:v>Vetor Ordenado</c:v>
                  </c:pt>
                  <c:pt idx="2">
                    <c:v>Vetor Ordenado</c:v>
                  </c:pt>
                  <c:pt idx="3">
                    <c:v>Vetor Ordenado</c:v>
                  </c:pt>
                  <c:pt idx="4">
                    <c:v>Vetor Aleatorio</c:v>
                  </c:pt>
                  <c:pt idx="5">
                    <c:v>Vetor Aleatorio</c:v>
                  </c:pt>
                  <c:pt idx="6">
                    <c:v>Vetor Aleatorio</c:v>
                  </c:pt>
                  <c:pt idx="7">
                    <c:v>Vetor Aleatorio</c:v>
                  </c:pt>
                  <c:pt idx="8">
                    <c:v>Vetor Inverso</c:v>
                  </c:pt>
                  <c:pt idx="9">
                    <c:v>Vetor Inverso</c:v>
                  </c:pt>
                  <c:pt idx="10">
                    <c:v>Vetor Inverso</c:v>
                  </c:pt>
                  <c:pt idx="11">
                    <c:v>Vetor Inverso</c:v>
                  </c:pt>
                </c:lvl>
              </c:multiLvlStrCache>
            </c:multiLvlStrRef>
          </c:cat>
          <c:val>
            <c:numRef>
              <c:f>'50000'!$E$2:$E$13</c:f>
              <c:numCache>
                <c:formatCode>0</c:formatCode>
                <c:ptCount val="12"/>
                <c:pt idx="0">
                  <c:v>25000000</c:v>
                </c:pt>
                <c:pt idx="1">
                  <c:v>51822</c:v>
                </c:pt>
                <c:pt idx="2">
                  <c:v>12502499</c:v>
                </c:pt>
                <c:pt idx="3">
                  <c:v>2626294</c:v>
                </c:pt>
                <c:pt idx="4">
                  <c:v>25000000</c:v>
                </c:pt>
                <c:pt idx="5">
                  <c:v>48318</c:v>
                </c:pt>
                <c:pt idx="6">
                  <c:v>12502499</c:v>
                </c:pt>
                <c:pt idx="7">
                  <c:v>2512876</c:v>
                </c:pt>
                <c:pt idx="8">
                  <c:v>25000000</c:v>
                </c:pt>
                <c:pt idx="9">
                  <c:v>46834</c:v>
                </c:pt>
                <c:pt idx="10">
                  <c:v>12502499</c:v>
                </c:pt>
                <c:pt idx="11">
                  <c:v>2406034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13749504"/>
        <c:axId val="1013755488"/>
      </c:barChart>
      <c:lineChart>
        <c:grouping val="standard"/>
        <c:varyColors val="0"/>
        <c:ser>
          <c:idx val="2"/>
          <c:order val="2"/>
          <c:tx>
            <c:strRef>
              <c:f>'50000'!$F$1</c:f>
              <c:strCache>
                <c:ptCount val="1"/>
                <c:pt idx="0">
                  <c:v>Tempo 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'50000'!$A$2:$B$13</c:f>
              <c:multiLvlStrCache>
                <c:ptCount val="12"/>
                <c:lvl>
                  <c:pt idx="0">
                    <c:v>Bubble Sort</c:v>
                  </c:pt>
                  <c:pt idx="1">
                    <c:v>Quick Sort</c:v>
                  </c:pt>
                  <c:pt idx="2">
                    <c:v>Selection Sort</c:v>
                  </c:pt>
                  <c:pt idx="3">
                    <c:v>Heap Sort</c:v>
                  </c:pt>
                  <c:pt idx="4">
                    <c:v>Bubble Sort</c:v>
                  </c:pt>
                  <c:pt idx="5">
                    <c:v>Quick Sort</c:v>
                  </c:pt>
                  <c:pt idx="6">
                    <c:v>Selection Sort</c:v>
                  </c:pt>
                  <c:pt idx="7">
                    <c:v>Heap Sort</c:v>
                  </c:pt>
                  <c:pt idx="8">
                    <c:v>Bubble Sort</c:v>
                  </c:pt>
                  <c:pt idx="9">
                    <c:v>Quick Sort</c:v>
                  </c:pt>
                  <c:pt idx="10">
                    <c:v>Selection Sort</c:v>
                  </c:pt>
                  <c:pt idx="11">
                    <c:v>Heap Sort</c:v>
                  </c:pt>
                </c:lvl>
                <c:lvl>
                  <c:pt idx="0">
                    <c:v>Vetor Ordenado</c:v>
                  </c:pt>
                  <c:pt idx="1">
                    <c:v>Vetor Ordenado</c:v>
                  </c:pt>
                  <c:pt idx="2">
                    <c:v>Vetor Ordenado</c:v>
                  </c:pt>
                  <c:pt idx="3">
                    <c:v>Vetor Ordenado</c:v>
                  </c:pt>
                  <c:pt idx="4">
                    <c:v>Vetor Aleatorio</c:v>
                  </c:pt>
                  <c:pt idx="5">
                    <c:v>Vetor Aleatorio</c:v>
                  </c:pt>
                  <c:pt idx="6">
                    <c:v>Vetor Aleatorio</c:v>
                  </c:pt>
                  <c:pt idx="7">
                    <c:v>Vetor Aleatorio</c:v>
                  </c:pt>
                  <c:pt idx="8">
                    <c:v>Vetor Inverso</c:v>
                  </c:pt>
                  <c:pt idx="9">
                    <c:v>Vetor Inverso</c:v>
                  </c:pt>
                  <c:pt idx="10">
                    <c:v>Vetor Inverso</c:v>
                  </c:pt>
                  <c:pt idx="11">
                    <c:v>Vetor Inverso</c:v>
                  </c:pt>
                </c:lvl>
              </c:multiLvlStrCache>
            </c:multiLvlStrRef>
          </c:cat>
          <c:val>
            <c:numRef>
              <c:f>'50000'!$F$2:$F$13</c:f>
              <c:numCache>
                <c:formatCode>0</c:formatCode>
                <c:ptCount val="12"/>
                <c:pt idx="0">
                  <c:v>85</c:v>
                </c:pt>
                <c:pt idx="1">
                  <c:v>1</c:v>
                </c:pt>
                <c:pt idx="2">
                  <c:v>28</c:v>
                </c:pt>
                <c:pt idx="3">
                  <c:v>101</c:v>
                </c:pt>
                <c:pt idx="4">
                  <c:v>289</c:v>
                </c:pt>
                <c:pt idx="5">
                  <c:v>4</c:v>
                </c:pt>
                <c:pt idx="6">
                  <c:v>50</c:v>
                </c:pt>
                <c:pt idx="7">
                  <c:v>74</c:v>
                </c:pt>
                <c:pt idx="8">
                  <c:v>304</c:v>
                </c:pt>
                <c:pt idx="9">
                  <c:v>1</c:v>
                </c:pt>
                <c:pt idx="10">
                  <c:v>23</c:v>
                </c:pt>
                <c:pt idx="11">
                  <c:v>27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13750048"/>
        <c:axId val="1013746240"/>
      </c:lineChart>
      <c:catAx>
        <c:axId val="101374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3755488"/>
        <c:crosses val="autoZero"/>
        <c:auto val="1"/>
        <c:lblAlgn val="ctr"/>
        <c:lblOffset val="100"/>
        <c:noMultiLvlLbl val="0"/>
      </c:catAx>
      <c:valAx>
        <c:axId val="101375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3749504"/>
        <c:crosses val="autoZero"/>
        <c:crossBetween val="between"/>
      </c:valAx>
      <c:valAx>
        <c:axId val="101374624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3750048"/>
        <c:crosses val="max"/>
        <c:crossBetween val="between"/>
      </c:valAx>
      <c:catAx>
        <c:axId val="10137500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137462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'100000'!$D$1</c:f>
              <c:strCache>
                <c:ptCount val="1"/>
                <c:pt idx="0">
                  <c:v>Nº  Trocas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1.7075775659266119E-2"/>
                  <c:y val="-4.19727131095656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2.8459626098776968E-2"/>
                  <c:y val="-1.67890852438262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1.5916744723951187E-2"/>
                  <c:y val="-0.1118880954590466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'100000'!$A$2:$B$13</c:f>
              <c:multiLvlStrCache>
                <c:ptCount val="12"/>
                <c:lvl>
                  <c:pt idx="0">
                    <c:v>Bubble Sort</c:v>
                  </c:pt>
                  <c:pt idx="1">
                    <c:v>Quick Sort</c:v>
                  </c:pt>
                  <c:pt idx="2">
                    <c:v>Selection Sort</c:v>
                  </c:pt>
                  <c:pt idx="3">
                    <c:v>Heap Sort</c:v>
                  </c:pt>
                  <c:pt idx="4">
                    <c:v>Bubble Sort</c:v>
                  </c:pt>
                  <c:pt idx="5">
                    <c:v>Quick Sort</c:v>
                  </c:pt>
                  <c:pt idx="6">
                    <c:v>Selection Sort</c:v>
                  </c:pt>
                  <c:pt idx="7">
                    <c:v>Heap Sort</c:v>
                  </c:pt>
                  <c:pt idx="8">
                    <c:v>Bubble Sort</c:v>
                  </c:pt>
                  <c:pt idx="9">
                    <c:v>Quick Sort</c:v>
                  </c:pt>
                  <c:pt idx="10">
                    <c:v>Selection Sort</c:v>
                  </c:pt>
                  <c:pt idx="11">
                    <c:v>Heap Sort</c:v>
                  </c:pt>
                </c:lvl>
                <c:lvl>
                  <c:pt idx="0">
                    <c:v>Vetor Ordenado</c:v>
                  </c:pt>
                  <c:pt idx="1">
                    <c:v>Vetor Ordenado</c:v>
                  </c:pt>
                  <c:pt idx="2">
                    <c:v>Vetor Ordenado</c:v>
                  </c:pt>
                  <c:pt idx="3">
                    <c:v>Vetor Ordenado</c:v>
                  </c:pt>
                  <c:pt idx="4">
                    <c:v>Vetor Aleatorio</c:v>
                  </c:pt>
                  <c:pt idx="5">
                    <c:v>Vetor Aleatorio</c:v>
                  </c:pt>
                  <c:pt idx="6">
                    <c:v>Vetor Aleatorio</c:v>
                  </c:pt>
                  <c:pt idx="7">
                    <c:v>Vetor Aleatorio</c:v>
                  </c:pt>
                  <c:pt idx="8">
                    <c:v>Vetor Inverso</c:v>
                  </c:pt>
                  <c:pt idx="9">
                    <c:v>Vetor Inverso</c:v>
                  </c:pt>
                  <c:pt idx="10">
                    <c:v>Vetor Inverso</c:v>
                  </c:pt>
                  <c:pt idx="11">
                    <c:v>Vetor Inverso</c:v>
                  </c:pt>
                </c:lvl>
              </c:multiLvlStrCache>
            </c:multiLvlStrRef>
          </c:cat>
          <c:val>
            <c:numRef>
              <c:f>'100000'!$D$2:$D$13</c:f>
              <c:numCache>
                <c:formatCode>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1749538</c:v>
                </c:pt>
                <c:pt idx="4">
                  <c:v>24865338</c:v>
                </c:pt>
                <c:pt idx="5">
                  <c:v>30562</c:v>
                </c:pt>
                <c:pt idx="6">
                  <c:v>76488</c:v>
                </c:pt>
                <c:pt idx="7">
                  <c:v>1674827</c:v>
                </c:pt>
                <c:pt idx="8">
                  <c:v>49995000</c:v>
                </c:pt>
                <c:pt idx="9">
                  <c:v>5000</c:v>
                </c:pt>
                <c:pt idx="10">
                  <c:v>25000000</c:v>
                </c:pt>
                <c:pt idx="11">
                  <c:v>1597202</c:v>
                </c:pt>
              </c:numCache>
            </c:numRef>
          </c:val>
        </c:ser>
        <c:ser>
          <c:idx val="1"/>
          <c:order val="1"/>
          <c:tx>
            <c:strRef>
              <c:f>'100000'!$E$1</c:f>
              <c:strCache>
                <c:ptCount val="1"/>
                <c:pt idx="0">
                  <c:v>Nº Comparações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1.7075775659266119E-2"/>
                  <c:y val="-1.67890852438262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7.2572046551880945E-2"/>
                  <c:y val="2.51836278657393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7.3995027856819842E-2"/>
                  <c:y val="4.19727131095655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'100000'!$A$2:$B$13</c:f>
              <c:multiLvlStrCache>
                <c:ptCount val="12"/>
                <c:lvl>
                  <c:pt idx="0">
                    <c:v>Bubble Sort</c:v>
                  </c:pt>
                  <c:pt idx="1">
                    <c:v>Quick Sort</c:v>
                  </c:pt>
                  <c:pt idx="2">
                    <c:v>Selection Sort</c:v>
                  </c:pt>
                  <c:pt idx="3">
                    <c:v>Heap Sort</c:v>
                  </c:pt>
                  <c:pt idx="4">
                    <c:v>Bubble Sort</c:v>
                  </c:pt>
                  <c:pt idx="5">
                    <c:v>Quick Sort</c:v>
                  </c:pt>
                  <c:pt idx="6">
                    <c:v>Selection Sort</c:v>
                  </c:pt>
                  <c:pt idx="7">
                    <c:v>Heap Sort</c:v>
                  </c:pt>
                  <c:pt idx="8">
                    <c:v>Bubble Sort</c:v>
                  </c:pt>
                  <c:pt idx="9">
                    <c:v>Quick Sort</c:v>
                  </c:pt>
                  <c:pt idx="10">
                    <c:v>Selection Sort</c:v>
                  </c:pt>
                  <c:pt idx="11">
                    <c:v>Heap Sort</c:v>
                  </c:pt>
                </c:lvl>
                <c:lvl>
                  <c:pt idx="0">
                    <c:v>Vetor Ordenado</c:v>
                  </c:pt>
                  <c:pt idx="1">
                    <c:v>Vetor Ordenado</c:v>
                  </c:pt>
                  <c:pt idx="2">
                    <c:v>Vetor Ordenado</c:v>
                  </c:pt>
                  <c:pt idx="3">
                    <c:v>Vetor Ordenado</c:v>
                  </c:pt>
                  <c:pt idx="4">
                    <c:v>Vetor Aleatorio</c:v>
                  </c:pt>
                  <c:pt idx="5">
                    <c:v>Vetor Aleatorio</c:v>
                  </c:pt>
                  <c:pt idx="6">
                    <c:v>Vetor Aleatorio</c:v>
                  </c:pt>
                  <c:pt idx="7">
                    <c:v>Vetor Aleatorio</c:v>
                  </c:pt>
                  <c:pt idx="8">
                    <c:v>Vetor Inverso</c:v>
                  </c:pt>
                  <c:pt idx="9">
                    <c:v>Vetor Inverso</c:v>
                  </c:pt>
                  <c:pt idx="10">
                    <c:v>Vetor Inverso</c:v>
                  </c:pt>
                  <c:pt idx="11">
                    <c:v>Vetor Inverso</c:v>
                  </c:pt>
                </c:lvl>
              </c:multiLvlStrCache>
            </c:multiLvlStrRef>
          </c:cat>
          <c:val>
            <c:numRef>
              <c:f>'100000'!$E$2:$E$13</c:f>
              <c:numCache>
                <c:formatCode>0</c:formatCode>
                <c:ptCount val="12"/>
                <c:pt idx="0">
                  <c:v>100000000</c:v>
                </c:pt>
                <c:pt idx="1">
                  <c:v>113631</c:v>
                </c:pt>
                <c:pt idx="2">
                  <c:v>50004999</c:v>
                </c:pt>
                <c:pt idx="3">
                  <c:v>5548615</c:v>
                </c:pt>
                <c:pt idx="4">
                  <c:v>100000000</c:v>
                </c:pt>
                <c:pt idx="5">
                  <c:v>112440</c:v>
                </c:pt>
                <c:pt idx="6">
                  <c:v>50004999</c:v>
                </c:pt>
                <c:pt idx="7">
                  <c:v>50004999</c:v>
                </c:pt>
                <c:pt idx="8">
                  <c:v>100000000</c:v>
                </c:pt>
                <c:pt idx="9">
                  <c:v>103644</c:v>
                </c:pt>
                <c:pt idx="10">
                  <c:v>50004999</c:v>
                </c:pt>
                <c:pt idx="11">
                  <c:v>5091607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13754944"/>
        <c:axId val="1013757120"/>
      </c:barChart>
      <c:lineChart>
        <c:grouping val="standard"/>
        <c:varyColors val="0"/>
        <c:ser>
          <c:idx val="2"/>
          <c:order val="2"/>
          <c:tx>
            <c:strRef>
              <c:f>'100000'!$F$1</c:f>
              <c:strCache>
                <c:ptCount val="1"/>
                <c:pt idx="0">
                  <c:v>Tempo 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'100000'!$A$2:$B$13</c:f>
              <c:multiLvlStrCache>
                <c:ptCount val="12"/>
                <c:lvl>
                  <c:pt idx="0">
                    <c:v>Bubble Sort</c:v>
                  </c:pt>
                  <c:pt idx="1">
                    <c:v>Quick Sort</c:v>
                  </c:pt>
                  <c:pt idx="2">
                    <c:v>Selection Sort</c:v>
                  </c:pt>
                  <c:pt idx="3">
                    <c:v>Heap Sort</c:v>
                  </c:pt>
                  <c:pt idx="4">
                    <c:v>Bubble Sort</c:v>
                  </c:pt>
                  <c:pt idx="5">
                    <c:v>Quick Sort</c:v>
                  </c:pt>
                  <c:pt idx="6">
                    <c:v>Selection Sort</c:v>
                  </c:pt>
                  <c:pt idx="7">
                    <c:v>Heap Sort</c:v>
                  </c:pt>
                  <c:pt idx="8">
                    <c:v>Bubble Sort</c:v>
                  </c:pt>
                  <c:pt idx="9">
                    <c:v>Quick Sort</c:v>
                  </c:pt>
                  <c:pt idx="10">
                    <c:v>Selection Sort</c:v>
                  </c:pt>
                  <c:pt idx="11">
                    <c:v>Heap Sort</c:v>
                  </c:pt>
                </c:lvl>
                <c:lvl>
                  <c:pt idx="0">
                    <c:v>Vetor Ordenado</c:v>
                  </c:pt>
                  <c:pt idx="1">
                    <c:v>Vetor Ordenado</c:v>
                  </c:pt>
                  <c:pt idx="2">
                    <c:v>Vetor Ordenado</c:v>
                  </c:pt>
                  <c:pt idx="3">
                    <c:v>Vetor Ordenado</c:v>
                  </c:pt>
                  <c:pt idx="4">
                    <c:v>Vetor Aleatorio</c:v>
                  </c:pt>
                  <c:pt idx="5">
                    <c:v>Vetor Aleatorio</c:v>
                  </c:pt>
                  <c:pt idx="6">
                    <c:v>Vetor Aleatorio</c:v>
                  </c:pt>
                  <c:pt idx="7">
                    <c:v>Vetor Aleatorio</c:v>
                  </c:pt>
                  <c:pt idx="8">
                    <c:v>Vetor Inverso</c:v>
                  </c:pt>
                  <c:pt idx="9">
                    <c:v>Vetor Inverso</c:v>
                  </c:pt>
                  <c:pt idx="10">
                    <c:v>Vetor Inverso</c:v>
                  </c:pt>
                  <c:pt idx="11">
                    <c:v>Vetor Inverso</c:v>
                  </c:pt>
                </c:lvl>
              </c:multiLvlStrCache>
            </c:multiLvlStrRef>
          </c:cat>
          <c:val>
            <c:numRef>
              <c:f>'100000'!$F$2:$F$13</c:f>
              <c:numCache>
                <c:formatCode>0</c:formatCode>
                <c:ptCount val="12"/>
                <c:pt idx="0">
                  <c:v>337</c:v>
                </c:pt>
                <c:pt idx="1">
                  <c:v>1</c:v>
                </c:pt>
                <c:pt idx="2">
                  <c:v>92</c:v>
                </c:pt>
                <c:pt idx="3">
                  <c:v>51</c:v>
                </c:pt>
                <c:pt idx="4">
                  <c:v>1188</c:v>
                </c:pt>
                <c:pt idx="5">
                  <c:v>7</c:v>
                </c:pt>
                <c:pt idx="6">
                  <c:v>122</c:v>
                </c:pt>
                <c:pt idx="7">
                  <c:v>139</c:v>
                </c:pt>
                <c:pt idx="8">
                  <c:v>1247</c:v>
                </c:pt>
                <c:pt idx="9">
                  <c:v>1</c:v>
                </c:pt>
                <c:pt idx="10">
                  <c:v>103</c:v>
                </c:pt>
                <c:pt idx="11">
                  <c:v>40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13756576"/>
        <c:axId val="1013752768"/>
      </c:lineChart>
      <c:catAx>
        <c:axId val="101375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3757120"/>
        <c:crosses val="autoZero"/>
        <c:auto val="1"/>
        <c:lblAlgn val="ctr"/>
        <c:lblOffset val="100"/>
        <c:noMultiLvlLbl val="0"/>
      </c:catAx>
      <c:valAx>
        <c:axId val="101375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3754944"/>
        <c:crosses val="autoZero"/>
        <c:crossBetween val="between"/>
      </c:valAx>
      <c:valAx>
        <c:axId val="1013752768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3756576"/>
        <c:crosses val="max"/>
        <c:crossBetween val="between"/>
      </c:valAx>
      <c:catAx>
        <c:axId val="1013756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137527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037566732729843E-2"/>
          <c:y val="1.0636685410288924E-2"/>
          <c:w val="0.87843733818986913"/>
          <c:h val="0.80661025281627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'200000'!$D$1</c:f>
              <c:strCache>
                <c:ptCount val="1"/>
                <c:pt idx="0">
                  <c:v>Nº  Trocas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1.3280212483399783E-2"/>
                  <c:y val="-3.29218031693984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507808292945619E-2"/>
                  <c:y val="4.64778397685623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1.1847065158858531E-2"/>
                  <c:y val="-4.64778397685623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'200000'!$A$2:$B$13</c:f>
              <c:multiLvlStrCache>
                <c:ptCount val="12"/>
                <c:lvl>
                  <c:pt idx="0">
                    <c:v>Bubble Sort</c:v>
                  </c:pt>
                  <c:pt idx="1">
                    <c:v>Quick Sort</c:v>
                  </c:pt>
                  <c:pt idx="2">
                    <c:v>Selection Sort</c:v>
                  </c:pt>
                  <c:pt idx="3">
                    <c:v>Heap Sort</c:v>
                  </c:pt>
                  <c:pt idx="4">
                    <c:v>Bubble Sort</c:v>
                  </c:pt>
                  <c:pt idx="5">
                    <c:v>Quick Sort</c:v>
                  </c:pt>
                  <c:pt idx="6">
                    <c:v>Selection Sort</c:v>
                  </c:pt>
                  <c:pt idx="7">
                    <c:v>Heap Sort</c:v>
                  </c:pt>
                  <c:pt idx="8">
                    <c:v>Bubble Sort</c:v>
                  </c:pt>
                  <c:pt idx="9">
                    <c:v>Quick Sort</c:v>
                  </c:pt>
                  <c:pt idx="10">
                    <c:v>Selection Sort</c:v>
                  </c:pt>
                  <c:pt idx="11">
                    <c:v>Heap Sort</c:v>
                  </c:pt>
                </c:lvl>
                <c:lvl>
                  <c:pt idx="0">
                    <c:v>Vetor Ordenado</c:v>
                  </c:pt>
                  <c:pt idx="1">
                    <c:v>Vetor Ordenado</c:v>
                  </c:pt>
                  <c:pt idx="2">
                    <c:v>Vetor Ordenado</c:v>
                  </c:pt>
                  <c:pt idx="3">
                    <c:v>Vetor Ordenado</c:v>
                  </c:pt>
                  <c:pt idx="4">
                    <c:v>Vetor Aleatorio</c:v>
                  </c:pt>
                  <c:pt idx="5">
                    <c:v>Vetor Aleatorio</c:v>
                  </c:pt>
                  <c:pt idx="6">
                    <c:v>Vetor Aleatorio</c:v>
                  </c:pt>
                  <c:pt idx="7">
                    <c:v>Vetor Aleatorio</c:v>
                  </c:pt>
                  <c:pt idx="8">
                    <c:v>Vetor Inverso</c:v>
                  </c:pt>
                  <c:pt idx="9">
                    <c:v>Vetor Inverso</c:v>
                  </c:pt>
                  <c:pt idx="10">
                    <c:v>Vetor Inverso</c:v>
                  </c:pt>
                  <c:pt idx="11">
                    <c:v>Vetor Inverso</c:v>
                  </c:pt>
                </c:lvl>
              </c:multiLvlStrCache>
            </c:multiLvlStrRef>
          </c:cat>
          <c:val>
            <c:numRef>
              <c:f>'200000'!$D$2:$D$13</c:f>
              <c:numCache>
                <c:formatCode>0</c:formatCode>
                <c:ptCount val="12"/>
                <c:pt idx="0">
                  <c:v>0</c:v>
                </c:pt>
                <c:pt idx="1">
                  <c:v>13</c:v>
                </c:pt>
                <c:pt idx="2">
                  <c:v>0</c:v>
                </c:pt>
                <c:pt idx="3">
                  <c:v>3693440</c:v>
                </c:pt>
                <c:pt idx="4">
                  <c:v>10002187848</c:v>
                </c:pt>
                <c:pt idx="5">
                  <c:v>811850</c:v>
                </c:pt>
                <c:pt idx="6">
                  <c:v>2157185</c:v>
                </c:pt>
                <c:pt idx="7">
                  <c:v>3549921</c:v>
                </c:pt>
                <c:pt idx="8">
                  <c:v>19999899987</c:v>
                </c:pt>
                <c:pt idx="9">
                  <c:v>100013</c:v>
                </c:pt>
                <c:pt idx="10">
                  <c:v>9999328693</c:v>
                </c:pt>
                <c:pt idx="11">
                  <c:v>3396865</c:v>
                </c:pt>
              </c:numCache>
            </c:numRef>
          </c:val>
        </c:ser>
        <c:ser>
          <c:idx val="1"/>
          <c:order val="1"/>
          <c:tx>
            <c:strRef>
              <c:f>'200000'!$E$1</c:f>
              <c:strCache>
                <c:ptCount val="1"/>
                <c:pt idx="0">
                  <c:v>Nº Comparações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2.434677496354421E-17"/>
                  <c:y val="-4.64778397685623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9681274900398405E-3"/>
                  <c:y val="-4.0668109797492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9.7387099854176838E-17"/>
                  <c:y val="-3.29218031693983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830910070005393E-2"/>
                  <c:y val="-2.32389198842811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3.2310177705975802E-3"/>
                  <c:y val="-4.84144164255857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3.8772213247172858E-2"/>
                  <c:y val="-5.2287569739632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'200000'!$A$2:$B$13</c:f>
              <c:multiLvlStrCache>
                <c:ptCount val="12"/>
                <c:lvl>
                  <c:pt idx="0">
                    <c:v>Bubble Sort</c:v>
                  </c:pt>
                  <c:pt idx="1">
                    <c:v>Quick Sort</c:v>
                  </c:pt>
                  <c:pt idx="2">
                    <c:v>Selection Sort</c:v>
                  </c:pt>
                  <c:pt idx="3">
                    <c:v>Heap Sort</c:v>
                  </c:pt>
                  <c:pt idx="4">
                    <c:v>Bubble Sort</c:v>
                  </c:pt>
                  <c:pt idx="5">
                    <c:v>Quick Sort</c:v>
                  </c:pt>
                  <c:pt idx="6">
                    <c:v>Selection Sort</c:v>
                  </c:pt>
                  <c:pt idx="7">
                    <c:v>Heap Sort</c:v>
                  </c:pt>
                  <c:pt idx="8">
                    <c:v>Bubble Sort</c:v>
                  </c:pt>
                  <c:pt idx="9">
                    <c:v>Quick Sort</c:v>
                  </c:pt>
                  <c:pt idx="10">
                    <c:v>Selection Sort</c:v>
                  </c:pt>
                  <c:pt idx="11">
                    <c:v>Heap Sort</c:v>
                  </c:pt>
                </c:lvl>
                <c:lvl>
                  <c:pt idx="0">
                    <c:v>Vetor Ordenado</c:v>
                  </c:pt>
                  <c:pt idx="1">
                    <c:v>Vetor Ordenado</c:v>
                  </c:pt>
                  <c:pt idx="2">
                    <c:v>Vetor Ordenado</c:v>
                  </c:pt>
                  <c:pt idx="3">
                    <c:v>Vetor Ordenado</c:v>
                  </c:pt>
                  <c:pt idx="4">
                    <c:v>Vetor Aleatorio</c:v>
                  </c:pt>
                  <c:pt idx="5">
                    <c:v>Vetor Aleatorio</c:v>
                  </c:pt>
                  <c:pt idx="6">
                    <c:v>Vetor Aleatorio</c:v>
                  </c:pt>
                  <c:pt idx="7">
                    <c:v>Vetor Aleatorio</c:v>
                  </c:pt>
                  <c:pt idx="8">
                    <c:v>Vetor Inverso</c:v>
                  </c:pt>
                  <c:pt idx="9">
                    <c:v>Vetor Inverso</c:v>
                  </c:pt>
                  <c:pt idx="10">
                    <c:v>Vetor Inverso</c:v>
                  </c:pt>
                  <c:pt idx="11">
                    <c:v>Vetor Inverso</c:v>
                  </c:pt>
                </c:lvl>
              </c:multiLvlStrCache>
            </c:multiLvlStrRef>
          </c:cat>
          <c:val>
            <c:numRef>
              <c:f>'200000'!$E$2:$E$13</c:f>
              <c:numCache>
                <c:formatCode>0</c:formatCode>
                <c:ptCount val="12"/>
                <c:pt idx="0">
                  <c:v>40000000000</c:v>
                </c:pt>
                <c:pt idx="1">
                  <c:v>3137883</c:v>
                </c:pt>
                <c:pt idx="2">
                  <c:v>20000099999</c:v>
                </c:pt>
                <c:pt idx="3">
                  <c:v>11680321</c:v>
                </c:pt>
                <c:pt idx="4">
                  <c:v>40000000000</c:v>
                </c:pt>
                <c:pt idx="5">
                  <c:v>3055510</c:v>
                </c:pt>
                <c:pt idx="6">
                  <c:v>20000099999</c:v>
                </c:pt>
                <c:pt idx="7">
                  <c:v>11249764</c:v>
                </c:pt>
                <c:pt idx="8">
                  <c:v>40000000000</c:v>
                </c:pt>
                <c:pt idx="9">
                  <c:v>2937900</c:v>
                </c:pt>
                <c:pt idx="10">
                  <c:v>20000099999</c:v>
                </c:pt>
                <c:pt idx="11">
                  <c:v>10790596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39802880"/>
        <c:axId val="1039805056"/>
      </c:barChart>
      <c:lineChart>
        <c:grouping val="standard"/>
        <c:varyColors val="0"/>
        <c:ser>
          <c:idx val="2"/>
          <c:order val="2"/>
          <c:tx>
            <c:strRef>
              <c:f>'200000'!$F$1</c:f>
              <c:strCache>
                <c:ptCount val="1"/>
                <c:pt idx="0">
                  <c:v>Tempo 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'200000'!$A$2:$B$13</c:f>
              <c:multiLvlStrCache>
                <c:ptCount val="12"/>
                <c:lvl>
                  <c:pt idx="0">
                    <c:v>Bubble Sort</c:v>
                  </c:pt>
                  <c:pt idx="1">
                    <c:v>Quick Sort</c:v>
                  </c:pt>
                  <c:pt idx="2">
                    <c:v>Selection Sort</c:v>
                  </c:pt>
                  <c:pt idx="3">
                    <c:v>Heap Sort</c:v>
                  </c:pt>
                  <c:pt idx="4">
                    <c:v>Bubble Sort</c:v>
                  </c:pt>
                  <c:pt idx="5">
                    <c:v>Quick Sort</c:v>
                  </c:pt>
                  <c:pt idx="6">
                    <c:v>Selection Sort</c:v>
                  </c:pt>
                  <c:pt idx="7">
                    <c:v>Heap Sort</c:v>
                  </c:pt>
                  <c:pt idx="8">
                    <c:v>Bubble Sort</c:v>
                  </c:pt>
                  <c:pt idx="9">
                    <c:v>Quick Sort</c:v>
                  </c:pt>
                  <c:pt idx="10">
                    <c:v>Selection Sort</c:v>
                  </c:pt>
                  <c:pt idx="11">
                    <c:v>Heap Sort</c:v>
                  </c:pt>
                </c:lvl>
                <c:lvl>
                  <c:pt idx="0">
                    <c:v>Vetor Ordenado</c:v>
                  </c:pt>
                  <c:pt idx="1">
                    <c:v>Vetor Ordenado</c:v>
                  </c:pt>
                  <c:pt idx="2">
                    <c:v>Vetor Ordenado</c:v>
                  </c:pt>
                  <c:pt idx="3">
                    <c:v>Vetor Ordenado</c:v>
                  </c:pt>
                  <c:pt idx="4">
                    <c:v>Vetor Aleatorio</c:v>
                  </c:pt>
                  <c:pt idx="5">
                    <c:v>Vetor Aleatorio</c:v>
                  </c:pt>
                  <c:pt idx="6">
                    <c:v>Vetor Aleatorio</c:v>
                  </c:pt>
                  <c:pt idx="7">
                    <c:v>Vetor Aleatorio</c:v>
                  </c:pt>
                  <c:pt idx="8">
                    <c:v>Vetor Inverso</c:v>
                  </c:pt>
                  <c:pt idx="9">
                    <c:v>Vetor Inverso</c:v>
                  </c:pt>
                  <c:pt idx="10">
                    <c:v>Vetor Inverso</c:v>
                  </c:pt>
                  <c:pt idx="11">
                    <c:v>Vetor Inverso</c:v>
                  </c:pt>
                </c:lvl>
              </c:multiLvlStrCache>
            </c:multiLvlStrRef>
          </c:cat>
          <c:val>
            <c:numRef>
              <c:f>'200000'!$F$2:$F$13</c:f>
              <c:numCache>
                <c:formatCode>0</c:formatCode>
                <c:ptCount val="12"/>
                <c:pt idx="0">
                  <c:v>126038</c:v>
                </c:pt>
                <c:pt idx="1">
                  <c:v>155</c:v>
                </c:pt>
                <c:pt idx="2">
                  <c:v>34293</c:v>
                </c:pt>
                <c:pt idx="3">
                  <c:v>88</c:v>
                </c:pt>
                <c:pt idx="4">
                  <c:v>330206</c:v>
                </c:pt>
                <c:pt idx="5">
                  <c:v>96</c:v>
                </c:pt>
                <c:pt idx="6">
                  <c:v>85157</c:v>
                </c:pt>
                <c:pt idx="7">
                  <c:v>245</c:v>
                </c:pt>
                <c:pt idx="8">
                  <c:v>363361</c:v>
                </c:pt>
                <c:pt idx="9">
                  <c:v>8</c:v>
                </c:pt>
                <c:pt idx="10">
                  <c:v>46823</c:v>
                </c:pt>
                <c:pt idx="11">
                  <c:v>84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39797984"/>
        <c:axId val="1039801792"/>
      </c:lineChart>
      <c:catAx>
        <c:axId val="103980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39805056"/>
        <c:crosses val="autoZero"/>
        <c:auto val="1"/>
        <c:lblAlgn val="ctr"/>
        <c:lblOffset val="100"/>
        <c:noMultiLvlLbl val="0"/>
      </c:catAx>
      <c:valAx>
        <c:axId val="103980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39802880"/>
        <c:crosses val="autoZero"/>
        <c:crossBetween val="between"/>
      </c:valAx>
      <c:valAx>
        <c:axId val="103980179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39797984"/>
        <c:crosses val="max"/>
        <c:crossBetween val="between"/>
      </c:valAx>
      <c:catAx>
        <c:axId val="1039797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9801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'600000'!$D$1</c:f>
              <c:strCache>
                <c:ptCount val="1"/>
                <c:pt idx="0">
                  <c:v>Nº  Trocas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1.7021278496820069E-2"/>
                  <c:y val="-2.22453920728458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8.5106392484100863E-3"/>
                  <c:y val="-7.2297524236748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1.4184398747350059E-3"/>
                  <c:y val="-6.95168502276430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'600000'!$A$2:$B$13</c:f>
              <c:multiLvlStrCache>
                <c:ptCount val="12"/>
                <c:lvl>
                  <c:pt idx="0">
                    <c:v>Bubble Sort</c:v>
                  </c:pt>
                  <c:pt idx="1">
                    <c:v>Quick Sort</c:v>
                  </c:pt>
                  <c:pt idx="2">
                    <c:v>Selection Sort</c:v>
                  </c:pt>
                  <c:pt idx="3">
                    <c:v>Heap Sort</c:v>
                  </c:pt>
                  <c:pt idx="4">
                    <c:v>Bubble Sort</c:v>
                  </c:pt>
                  <c:pt idx="5">
                    <c:v>Quick Sort</c:v>
                  </c:pt>
                  <c:pt idx="6">
                    <c:v>Selection Sort</c:v>
                  </c:pt>
                  <c:pt idx="7">
                    <c:v>Heap Sort</c:v>
                  </c:pt>
                  <c:pt idx="8">
                    <c:v>Bubble Sort</c:v>
                  </c:pt>
                  <c:pt idx="9">
                    <c:v>Quick Sort</c:v>
                  </c:pt>
                  <c:pt idx="10">
                    <c:v>Selection Sort</c:v>
                  </c:pt>
                  <c:pt idx="11">
                    <c:v>Heap Sort</c:v>
                  </c:pt>
                </c:lvl>
                <c:lvl>
                  <c:pt idx="0">
                    <c:v>Vetor Ordenado</c:v>
                  </c:pt>
                  <c:pt idx="1">
                    <c:v>Vetor Ordenado</c:v>
                  </c:pt>
                  <c:pt idx="2">
                    <c:v>Vetor Ordenado</c:v>
                  </c:pt>
                  <c:pt idx="3">
                    <c:v>Vetor Ordenado</c:v>
                  </c:pt>
                  <c:pt idx="4">
                    <c:v>Vetor Aleatorio</c:v>
                  </c:pt>
                  <c:pt idx="5">
                    <c:v>Vetor Aleatorio</c:v>
                  </c:pt>
                  <c:pt idx="6">
                    <c:v>Vetor Aleatorio</c:v>
                  </c:pt>
                  <c:pt idx="7">
                    <c:v>Vetor Aleatorio</c:v>
                  </c:pt>
                  <c:pt idx="8">
                    <c:v>Vetor Inverso</c:v>
                  </c:pt>
                  <c:pt idx="9">
                    <c:v>Vetor Inverso</c:v>
                  </c:pt>
                  <c:pt idx="10">
                    <c:v>Vetor Inverso</c:v>
                  </c:pt>
                  <c:pt idx="11">
                    <c:v>Vetor Inverso</c:v>
                  </c:pt>
                </c:lvl>
              </c:multiLvlStrCache>
            </c:multiLvlStrRef>
          </c:cat>
          <c:val>
            <c:numRef>
              <c:f>'600000'!$D$2:$D$13</c:f>
              <c:numCache>
                <c:formatCode>0</c:formatCode>
                <c:ptCount val="12"/>
                <c:pt idx="0">
                  <c:v>0</c:v>
                </c:pt>
                <c:pt idx="1">
                  <c:v>87</c:v>
                </c:pt>
                <c:pt idx="2">
                  <c:v>0</c:v>
                </c:pt>
                <c:pt idx="3">
                  <c:v>12065574</c:v>
                </c:pt>
                <c:pt idx="4">
                  <c:v>90063231351</c:v>
                </c:pt>
                <c:pt idx="5">
                  <c:v>2676193</c:v>
                </c:pt>
                <c:pt idx="6">
                  <c:v>7131930</c:v>
                </c:pt>
                <c:pt idx="7">
                  <c:v>11591223</c:v>
                </c:pt>
                <c:pt idx="8">
                  <c:v>179999699913</c:v>
                </c:pt>
                <c:pt idx="9">
                  <c:v>300087</c:v>
                </c:pt>
                <c:pt idx="11">
                  <c:v>11151588</c:v>
                </c:pt>
              </c:numCache>
            </c:numRef>
          </c:val>
        </c:ser>
        <c:ser>
          <c:idx val="1"/>
          <c:order val="1"/>
          <c:tx>
            <c:strRef>
              <c:f>'600000'!$E$1</c:f>
              <c:strCache>
                <c:ptCount val="1"/>
                <c:pt idx="0">
                  <c:v>Nº Comparações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7021278496820069E-2"/>
                  <c:y val="-9.17622423004888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2.836879749470063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1.2765958872614948E-2"/>
                  <c:y val="-5.83941541912201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4.2553196242049139E-3"/>
                  <c:y val="-4.4490784145691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'600000'!$A$2:$B$13</c:f>
              <c:multiLvlStrCache>
                <c:ptCount val="12"/>
                <c:lvl>
                  <c:pt idx="0">
                    <c:v>Bubble Sort</c:v>
                  </c:pt>
                  <c:pt idx="1">
                    <c:v>Quick Sort</c:v>
                  </c:pt>
                  <c:pt idx="2">
                    <c:v>Selection Sort</c:v>
                  </c:pt>
                  <c:pt idx="3">
                    <c:v>Heap Sort</c:v>
                  </c:pt>
                  <c:pt idx="4">
                    <c:v>Bubble Sort</c:v>
                  </c:pt>
                  <c:pt idx="5">
                    <c:v>Quick Sort</c:v>
                  </c:pt>
                  <c:pt idx="6">
                    <c:v>Selection Sort</c:v>
                  </c:pt>
                  <c:pt idx="7">
                    <c:v>Heap Sort</c:v>
                  </c:pt>
                  <c:pt idx="8">
                    <c:v>Bubble Sort</c:v>
                  </c:pt>
                  <c:pt idx="9">
                    <c:v>Quick Sort</c:v>
                  </c:pt>
                  <c:pt idx="10">
                    <c:v>Selection Sort</c:v>
                  </c:pt>
                  <c:pt idx="11">
                    <c:v>Heap Sort</c:v>
                  </c:pt>
                </c:lvl>
                <c:lvl>
                  <c:pt idx="0">
                    <c:v>Vetor Ordenado</c:v>
                  </c:pt>
                  <c:pt idx="1">
                    <c:v>Vetor Ordenado</c:v>
                  </c:pt>
                  <c:pt idx="2">
                    <c:v>Vetor Ordenado</c:v>
                  </c:pt>
                  <c:pt idx="3">
                    <c:v>Vetor Ordenado</c:v>
                  </c:pt>
                  <c:pt idx="4">
                    <c:v>Vetor Aleatorio</c:v>
                  </c:pt>
                  <c:pt idx="5">
                    <c:v>Vetor Aleatorio</c:v>
                  </c:pt>
                  <c:pt idx="6">
                    <c:v>Vetor Aleatorio</c:v>
                  </c:pt>
                  <c:pt idx="7">
                    <c:v>Vetor Aleatorio</c:v>
                  </c:pt>
                  <c:pt idx="8">
                    <c:v>Vetor Inverso</c:v>
                  </c:pt>
                  <c:pt idx="9">
                    <c:v>Vetor Inverso</c:v>
                  </c:pt>
                  <c:pt idx="10">
                    <c:v>Vetor Inverso</c:v>
                  </c:pt>
                  <c:pt idx="11">
                    <c:v>Vetor Inverso</c:v>
                  </c:pt>
                </c:lvl>
              </c:multiLvlStrCache>
            </c:multiLvlStrRef>
          </c:cat>
          <c:val>
            <c:numRef>
              <c:f>'600000'!$E$2:$E$13</c:f>
              <c:numCache>
                <c:formatCode>0</c:formatCode>
                <c:ptCount val="12"/>
                <c:pt idx="0">
                  <c:v>360000000000</c:v>
                </c:pt>
                <c:pt idx="1">
                  <c:v>10351508</c:v>
                </c:pt>
                <c:pt idx="2">
                  <c:v>180000299999</c:v>
                </c:pt>
                <c:pt idx="3">
                  <c:v>37996723</c:v>
                </c:pt>
                <c:pt idx="4">
                  <c:v>360000000000</c:v>
                </c:pt>
                <c:pt idx="5">
                  <c:v>9487388</c:v>
                </c:pt>
                <c:pt idx="6">
                  <c:v>180000299999</c:v>
                </c:pt>
                <c:pt idx="7">
                  <c:v>36573670</c:v>
                </c:pt>
                <c:pt idx="8">
                  <c:v>360000000000</c:v>
                </c:pt>
                <c:pt idx="9">
                  <c:v>9751527</c:v>
                </c:pt>
                <c:pt idx="10">
                  <c:v>180000299999</c:v>
                </c:pt>
                <c:pt idx="11">
                  <c:v>35254765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9889440"/>
        <c:axId val="1219895968"/>
      </c:barChart>
      <c:lineChart>
        <c:grouping val="standard"/>
        <c:varyColors val="0"/>
        <c:ser>
          <c:idx val="2"/>
          <c:order val="2"/>
          <c:tx>
            <c:strRef>
              <c:f>'600000'!$F$1</c:f>
              <c:strCache>
                <c:ptCount val="1"/>
                <c:pt idx="0">
                  <c:v>Tempo 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'600000'!$A$2:$B$13</c:f>
              <c:multiLvlStrCache>
                <c:ptCount val="12"/>
                <c:lvl>
                  <c:pt idx="0">
                    <c:v>Bubble Sort</c:v>
                  </c:pt>
                  <c:pt idx="1">
                    <c:v>Quick Sort</c:v>
                  </c:pt>
                  <c:pt idx="2">
                    <c:v>Selection Sort</c:v>
                  </c:pt>
                  <c:pt idx="3">
                    <c:v>Heap Sort</c:v>
                  </c:pt>
                  <c:pt idx="4">
                    <c:v>Bubble Sort</c:v>
                  </c:pt>
                  <c:pt idx="5">
                    <c:v>Quick Sort</c:v>
                  </c:pt>
                  <c:pt idx="6">
                    <c:v>Selection Sort</c:v>
                  </c:pt>
                  <c:pt idx="7">
                    <c:v>Heap Sort</c:v>
                  </c:pt>
                  <c:pt idx="8">
                    <c:v>Bubble Sort</c:v>
                  </c:pt>
                  <c:pt idx="9">
                    <c:v>Quick Sort</c:v>
                  </c:pt>
                  <c:pt idx="10">
                    <c:v>Selection Sort</c:v>
                  </c:pt>
                  <c:pt idx="11">
                    <c:v>Heap Sort</c:v>
                  </c:pt>
                </c:lvl>
                <c:lvl>
                  <c:pt idx="0">
                    <c:v>Vetor Ordenado</c:v>
                  </c:pt>
                  <c:pt idx="1">
                    <c:v>Vetor Ordenado</c:v>
                  </c:pt>
                  <c:pt idx="2">
                    <c:v>Vetor Ordenado</c:v>
                  </c:pt>
                  <c:pt idx="3">
                    <c:v>Vetor Ordenado</c:v>
                  </c:pt>
                  <c:pt idx="4">
                    <c:v>Vetor Aleatorio</c:v>
                  </c:pt>
                  <c:pt idx="5">
                    <c:v>Vetor Aleatorio</c:v>
                  </c:pt>
                  <c:pt idx="6">
                    <c:v>Vetor Aleatorio</c:v>
                  </c:pt>
                  <c:pt idx="7">
                    <c:v>Vetor Aleatorio</c:v>
                  </c:pt>
                  <c:pt idx="8">
                    <c:v>Vetor Inverso</c:v>
                  </c:pt>
                  <c:pt idx="9">
                    <c:v>Vetor Inverso</c:v>
                  </c:pt>
                  <c:pt idx="10">
                    <c:v>Vetor Inverso</c:v>
                  </c:pt>
                  <c:pt idx="11">
                    <c:v>Vetor Inverso</c:v>
                  </c:pt>
                </c:lvl>
              </c:multiLvlStrCache>
            </c:multiLvlStrRef>
          </c:cat>
          <c:val>
            <c:numRef>
              <c:f>'600000'!$F$2:$F$13</c:f>
              <c:numCache>
                <c:formatCode>0</c:formatCode>
                <c:ptCount val="12"/>
                <c:pt idx="0">
                  <c:v>1302197</c:v>
                </c:pt>
                <c:pt idx="1">
                  <c:v>175</c:v>
                </c:pt>
                <c:pt idx="2">
                  <c:v>579104</c:v>
                </c:pt>
                <c:pt idx="3">
                  <c:v>236</c:v>
                </c:pt>
                <c:pt idx="4">
                  <c:v>3234188</c:v>
                </c:pt>
                <c:pt idx="5">
                  <c:v>292</c:v>
                </c:pt>
                <c:pt idx="6">
                  <c:v>1341209</c:v>
                </c:pt>
                <c:pt idx="7">
                  <c:v>836</c:v>
                </c:pt>
                <c:pt idx="8">
                  <c:v>3155545</c:v>
                </c:pt>
                <c:pt idx="9">
                  <c:v>27</c:v>
                </c:pt>
                <c:pt idx="10">
                  <c:v>508951</c:v>
                </c:pt>
                <c:pt idx="11">
                  <c:v>254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19893248"/>
        <c:axId val="1219891072"/>
      </c:lineChart>
      <c:catAx>
        <c:axId val="121988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19895968"/>
        <c:crosses val="autoZero"/>
        <c:auto val="1"/>
        <c:lblAlgn val="ctr"/>
        <c:lblOffset val="100"/>
        <c:noMultiLvlLbl val="0"/>
      </c:catAx>
      <c:valAx>
        <c:axId val="121989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19889440"/>
        <c:crosses val="autoZero"/>
        <c:crossBetween val="between"/>
      </c:valAx>
      <c:valAx>
        <c:axId val="121989107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19893248"/>
        <c:crosses val="max"/>
        <c:crossBetween val="between"/>
      </c:valAx>
      <c:catAx>
        <c:axId val="12198932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891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076-F1F3-4C14-BE38-3135C64CB62E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86AF-9957-4305-B381-32048A13D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58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076-F1F3-4C14-BE38-3135C64CB62E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86AF-9957-4305-B381-32048A13D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54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076-F1F3-4C14-BE38-3135C64CB62E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86AF-9957-4305-B381-32048A13D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69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076-F1F3-4C14-BE38-3135C64CB62E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86AF-9957-4305-B381-32048A13D36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9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076-F1F3-4C14-BE38-3135C64CB62E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86AF-9957-4305-B381-32048A13D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839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076-F1F3-4C14-BE38-3135C64CB62E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86AF-9957-4305-B381-32048A13D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31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076-F1F3-4C14-BE38-3135C64CB62E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86AF-9957-4305-B381-32048A13D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902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076-F1F3-4C14-BE38-3135C64CB62E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86AF-9957-4305-B381-32048A13D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949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076-F1F3-4C14-BE38-3135C64CB62E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86AF-9957-4305-B381-32048A13D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35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076-F1F3-4C14-BE38-3135C64CB62E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86AF-9957-4305-B381-32048A13D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8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076-F1F3-4C14-BE38-3135C64CB62E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86AF-9957-4305-B381-32048A13D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85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076-F1F3-4C14-BE38-3135C64CB62E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86AF-9957-4305-B381-32048A13D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9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076-F1F3-4C14-BE38-3135C64CB62E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86AF-9957-4305-B381-32048A13D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4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076-F1F3-4C14-BE38-3135C64CB62E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86AF-9957-4305-B381-32048A13D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11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076-F1F3-4C14-BE38-3135C64CB62E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86AF-9957-4305-B381-32048A13D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97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076-F1F3-4C14-BE38-3135C64CB62E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86AF-9957-4305-B381-32048A13D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17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076-F1F3-4C14-BE38-3135C64CB62E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86AF-9957-4305-B381-32048A13D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63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430076-F1F3-4C14-BE38-3135C64CB62E}" type="datetimeFigureOut">
              <a:rPr lang="pt-BR" smtClean="0"/>
              <a:t>04/04/2016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86AF-9957-4305-B381-32048A13D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790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Complexidade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Nome : Charles Messias Bezerra RA : 13363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6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</a:t>
            </a:r>
            <a:r>
              <a:rPr lang="pt-BR" dirty="0" smtClean="0"/>
              <a:t>200000</a:t>
            </a:r>
            <a:br>
              <a:rPr lang="pt-BR" dirty="0" smtClean="0"/>
            </a:b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778456"/>
              </p:ext>
            </p:extLst>
          </p:nvPr>
        </p:nvGraphicFramePr>
        <p:xfrm>
          <a:off x="510884" y="1447330"/>
          <a:ext cx="11105859" cy="5236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99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</a:t>
            </a:r>
            <a:r>
              <a:rPr lang="pt-BR" dirty="0" smtClean="0"/>
              <a:t>600000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059222"/>
              </p:ext>
            </p:extLst>
          </p:nvPr>
        </p:nvGraphicFramePr>
        <p:xfrm>
          <a:off x="459370" y="1421573"/>
          <a:ext cx="11273284" cy="5198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66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Bubble Sort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algoritmo de ordenação dos mais simples. A ideia é percorrer o vector diversas vezes, a cada passagem fazendo flutuar para o topo o maior elemento da sequência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Complexibilidade: n^2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8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/>
              <a:t>Sort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Escolha </a:t>
            </a:r>
            <a:r>
              <a:rPr lang="pt-BR" dirty="0"/>
              <a:t>um elemento da lista, denominado pivô.</a:t>
            </a:r>
          </a:p>
          <a:p>
            <a:pPr marL="0" indent="0">
              <a:buNone/>
            </a:pPr>
            <a:r>
              <a:rPr lang="pt-BR" dirty="0"/>
              <a:t>todos menor que são jogado a esquerda e todos maiores são jogados a direita</a:t>
            </a:r>
            <a:r>
              <a:rPr lang="pt-BR" dirty="0" smtClean="0"/>
              <a:t>,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Complexibilidade: O(n </a:t>
            </a:r>
            <a:r>
              <a:rPr lang="pt-BR" dirty="0"/>
              <a:t>log 2 n)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0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Selection</a:t>
            </a:r>
            <a:r>
              <a:rPr lang="pt-BR" dirty="0"/>
              <a:t> Sort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 algoritmo de </a:t>
            </a:r>
            <a:r>
              <a:rPr lang="pt-BR" dirty="0" err="1"/>
              <a:t>ordenaçãobaseado</a:t>
            </a:r>
            <a:r>
              <a:rPr lang="pt-BR" dirty="0"/>
              <a:t> em se passar sempre o menor valor do vetor para a primeira posição </a:t>
            </a:r>
            <a:endParaRPr lang="pt-BR" dirty="0" smtClean="0"/>
          </a:p>
          <a:p>
            <a:r>
              <a:rPr lang="pt-BR" dirty="0" smtClean="0"/>
              <a:t>Complexibilidade: O(n^2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3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Heap</a:t>
            </a:r>
            <a:r>
              <a:rPr lang="pt-BR" dirty="0"/>
              <a:t> Sort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</a:t>
            </a:r>
            <a:r>
              <a:rPr lang="pt-BR" dirty="0" err="1"/>
              <a:t>heapsort</a:t>
            </a:r>
            <a:r>
              <a:rPr lang="pt-BR" dirty="0"/>
              <a:t> é um algoritmo que faz parte da família de algoritmos de ordenação por seleção.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Complexibilidade: n </a:t>
            </a:r>
            <a:r>
              <a:rPr lang="pt-BR" dirty="0" err="1"/>
              <a:t>lgn</a:t>
            </a:r>
            <a:r>
              <a:rPr lang="pt-BR" dirty="0"/>
              <a:t> + O(n)</a:t>
            </a:r>
          </a:p>
        </p:txBody>
      </p:sp>
    </p:spTree>
    <p:extLst>
      <p:ext uri="{BB962C8B-B14F-4D97-AF65-F5344CB8AC3E}">
        <p14:creationId xmlns:p14="http://schemas.microsoft.com/office/powerpoint/2010/main" val="12472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Informações da analise</a:t>
            </a:r>
            <a:endParaRPr lang="pt-BR" dirty="0"/>
          </a:p>
        </p:txBody>
      </p:sp>
      <p:sp>
        <p:nvSpPr>
          <p:cNvPr id="4" name="AutoShape 2" descr="Resultado de imagem para java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Processador: core i7</a:t>
            </a:r>
          </a:p>
          <a:p>
            <a:r>
              <a:rPr lang="pt-BR" dirty="0" smtClean="0"/>
              <a:t>Memória : 8Gb</a:t>
            </a:r>
          </a:p>
          <a:p>
            <a:r>
              <a:rPr lang="pt-BR" dirty="0" smtClean="0"/>
              <a:t>Linguagem: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1030" name="Picture 6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83" y="2500848"/>
            <a:ext cx="1261101" cy="126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16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10000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19350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8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50000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726507"/>
              </p:ext>
            </p:extLst>
          </p:nvPr>
        </p:nvGraphicFramePr>
        <p:xfrm>
          <a:off x="1326524" y="2133599"/>
          <a:ext cx="10178089" cy="4370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64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100000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198201"/>
              </p:ext>
            </p:extLst>
          </p:nvPr>
        </p:nvGraphicFramePr>
        <p:xfrm>
          <a:off x="759854" y="2133600"/>
          <a:ext cx="10744759" cy="4614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74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158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Íon</vt:lpstr>
      <vt:lpstr>Trabalho Complexidade</vt:lpstr>
      <vt:lpstr>Bubble Sort</vt:lpstr>
      <vt:lpstr>Quick Sort</vt:lpstr>
      <vt:lpstr>Selection Sort</vt:lpstr>
      <vt:lpstr>Heap Sort</vt:lpstr>
      <vt:lpstr>Informações da analise</vt:lpstr>
      <vt:lpstr>Entrada 10000</vt:lpstr>
      <vt:lpstr>Entrada 50000</vt:lpstr>
      <vt:lpstr>Entrada 100000</vt:lpstr>
      <vt:lpstr>Entrada 200000 </vt:lpstr>
      <vt:lpstr>Entrada 600000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Complexidade de Algoritmo</dc:title>
  <dc:creator>Charles Messias</dc:creator>
  <cp:lastModifiedBy>Charles Messias</cp:lastModifiedBy>
  <cp:revision>8</cp:revision>
  <dcterms:created xsi:type="dcterms:W3CDTF">2016-04-04T22:23:10Z</dcterms:created>
  <dcterms:modified xsi:type="dcterms:W3CDTF">2016-04-04T23:34:14Z</dcterms:modified>
</cp:coreProperties>
</file>