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47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2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2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1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4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4E77-330C-4E82-8716-341765036544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D2B4C-72F1-4F29-B08F-4E62B405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5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Vet System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4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screenshot of a computer&#10;&#10;Description generated with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9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1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4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, computer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9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screenshot of a computer&#10;&#10;Description generated with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2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 INTRODUCING THE VET SYSTEM ....................................................................................... 3</a:t>
            </a:r>
          </a:p>
          <a:p>
            <a:pPr marL="0" indent="0">
              <a:buNone/>
            </a:pPr>
            <a:r>
              <a:rPr lang="en-US" dirty="0"/>
              <a:t>1.1 WHO SHOULD USE THIS APPLICATION ......................................................................................... 3</a:t>
            </a:r>
          </a:p>
          <a:p>
            <a:pPr marL="0" indent="0">
              <a:buNone/>
            </a:pPr>
            <a:r>
              <a:rPr lang="en-US" dirty="0"/>
              <a:t>1.2 WHO SHOULD USE THIS GUIDE................................................................................................... 4</a:t>
            </a:r>
          </a:p>
          <a:p>
            <a:pPr marL="0" indent="0">
              <a:buNone/>
            </a:pPr>
            <a:r>
              <a:rPr lang="en-US" dirty="0"/>
              <a:t>2 KEY FEATURES............................................................................................................................. 5</a:t>
            </a:r>
          </a:p>
          <a:p>
            <a:pPr marL="0" indent="0">
              <a:buNone/>
            </a:pPr>
            <a:r>
              <a:rPr lang="en-US" dirty="0"/>
              <a:t>2.1 FEATURES FOR ADMINISTRATIVE USERS ...................................................................................... 5</a:t>
            </a:r>
          </a:p>
          <a:p>
            <a:pPr marL="0" indent="0">
              <a:buNone/>
            </a:pPr>
            <a:r>
              <a:rPr lang="en-US" dirty="0"/>
              <a:t>2.2 FEATURES FOR VET USERS........................................................................................... 6</a:t>
            </a:r>
          </a:p>
          <a:p>
            <a:pPr marL="0" indent="0">
              <a:buNone/>
            </a:pPr>
            <a:r>
              <a:rPr lang="en-US" dirty="0"/>
              <a:t>3 ADMINISTRATIVE USERS – A GUIDED TOUR ............................................................................ 7</a:t>
            </a:r>
          </a:p>
          <a:p>
            <a:pPr marL="0" indent="0">
              <a:buNone/>
            </a:pPr>
            <a:r>
              <a:rPr lang="en-US" dirty="0"/>
              <a:t>3.1 LOGIN ........................................................................................................................................ 7</a:t>
            </a:r>
          </a:p>
          <a:p>
            <a:pPr marL="0" indent="0">
              <a:buNone/>
            </a:pPr>
            <a:r>
              <a:rPr lang="en-US" dirty="0"/>
              <a:t>3.2 CREATE USERS ............................................................................................................... 10</a:t>
            </a:r>
          </a:p>
          <a:p>
            <a:pPr marL="0" indent="0">
              <a:buNone/>
            </a:pPr>
            <a:r>
              <a:rPr lang="en-US" dirty="0"/>
              <a:t>3.3 DELETE USERS ................................................................................................................ 16</a:t>
            </a:r>
          </a:p>
          <a:p>
            <a:pPr marL="0" indent="0">
              <a:buNone/>
            </a:pPr>
            <a:r>
              <a:rPr lang="en-US" dirty="0"/>
              <a:t>3.4 UPDATE PASSWORDS .................................................................................................................. 18</a:t>
            </a:r>
          </a:p>
          <a:p>
            <a:pPr marL="0" indent="0">
              <a:buNone/>
            </a:pPr>
            <a:r>
              <a:rPr lang="en-US" dirty="0"/>
              <a:t>3.7 LOG OUT </a:t>
            </a:r>
          </a:p>
        </p:txBody>
      </p:sp>
    </p:spTree>
    <p:extLst>
      <p:ext uri="{BB962C8B-B14F-4D97-AF65-F5344CB8AC3E}">
        <p14:creationId xmlns:p14="http://schemas.microsoft.com/office/powerpoint/2010/main" val="415749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2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4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7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46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1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00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17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screenshot of a computer&#10;&#10;Description generated with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0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screenshot of a computer&#10;&#10;Description generated with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61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1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Con.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4 VETERINIRIAN USERS – A GUIDED TOUR ............................................................................ 7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4.1 LOGIN ........................................................................................................................................ 7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4.2 PET MEDICAL RECORD SEARCH............................................................................................................... 10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4.3 EMPLOYEE FEATURES................................................................................................................ 16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4.4 VIEW OWNER INFO.................................................................................................................. 18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4.7 LOG OUT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5 EMPLOYEE USERS – A GUIDED TOUR ............................................................................ 7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5.1 VIEW PET INFO ........................................................................................................................................ 7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5.2 EDIT PET INFO............................................................................................................... 10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5.3 ADD NEW PET................................................................................................................ 16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5.4 DELETE PET .................................................................................................................. 18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5.7 UPDATE OWNER INFO ……………………………………………………………………………………………….19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73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80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5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, computer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72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screenshot of a computer&#10;&#10;Description generated with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47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screenshot of a computer&#10;&#10;Description generated with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95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4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14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9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Con.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3 OWNER USERS – A GUIDED TOUR ............................................................................ 7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3.1 LOGIN ........................................................................................................................................ 7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3.2 VIEW RECORD............................................................................................................... 10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3.3 VIEW APPOINTMENTS................................................................................................................ 16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3.4 UPDATE PASSWORDS .................................................................................................................. 18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3.7 LOG 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99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, monitor, computer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2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5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1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1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Content Placeholder 8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6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193</Words>
  <Application>Microsoft Macintosh PowerPoint</Application>
  <PresentationFormat>Widescreen</PresentationFormat>
  <Paragraphs>35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Vet System Tutorial</vt:lpstr>
      <vt:lpstr>Table of Contents</vt:lpstr>
      <vt:lpstr>Table of Contents Con.</vt:lpstr>
      <vt:lpstr>Table of Contents Con.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System Tutorial</dc:title>
  <dc:creator>Gaye, Melvin</dc:creator>
  <cp:lastModifiedBy>Mullins, Charles</cp:lastModifiedBy>
  <cp:revision>7</cp:revision>
  <dcterms:created xsi:type="dcterms:W3CDTF">2017-05-20T03:05:12Z</dcterms:created>
  <dcterms:modified xsi:type="dcterms:W3CDTF">2017-05-20T03:56:18Z</dcterms:modified>
</cp:coreProperties>
</file>