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10692000" cx="7560000"/>
  <p:notesSz cx="6858000" cy="9144000"/>
  <p:embeddedFontLst>
    <p:embeddedFont>
      <p:font typeface="Arial Black"/>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368" orient="horz"/>
        <p:guide pos="238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ArialBlac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2217050" y="685800"/>
            <a:ext cx="24246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 name="Shape 139"/>
          <p:cNvSpPr/>
          <p:nvPr>
            <p:ph idx="2" type="sldImg"/>
          </p:nvPr>
        </p:nvSpPr>
        <p:spPr>
          <a:xfrm>
            <a:off x="2216441" y="685800"/>
            <a:ext cx="2425118"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257712" y="1547778"/>
            <a:ext cx="7044600" cy="42669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257705" y="5891409"/>
            <a:ext cx="7044600" cy="1647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257705" y="2299346"/>
            <a:ext cx="7044600" cy="4081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257705" y="6552657"/>
            <a:ext cx="7044600" cy="27039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68" name="Shape 68"/>
        <p:cNvGrpSpPr/>
        <p:nvPr/>
      </p:nvGrpSpPr>
      <p:grpSpPr>
        <a:xfrm>
          <a:off x="0" y="0"/>
          <a:ext cx="0" cy="0"/>
          <a:chOff x="0" y="0"/>
          <a:chExt cx="0" cy="0"/>
        </a:xfrm>
      </p:grpSpPr>
      <p:sp>
        <p:nvSpPr>
          <p:cNvPr id="69" name="Shape 69"/>
          <p:cNvSpPr txBox="1"/>
          <p:nvPr>
            <p:ph type="title"/>
          </p:nvPr>
        </p:nvSpPr>
        <p:spPr>
          <a:xfrm>
            <a:off x="1573705" y="0"/>
            <a:ext cx="3760888" cy="1470857"/>
          </a:xfrm>
          <a:prstGeom prst="rect">
            <a:avLst/>
          </a:prstGeom>
          <a:noFill/>
          <a:ln>
            <a:noFill/>
          </a:ln>
        </p:spPr>
        <p:txBody>
          <a:bodyPr anchorCtr="0" anchor="ctr" bIns="51425" lIns="102850" spcFirstLastPara="1" rIns="102850" wrap="square" tIns="51425"/>
          <a:lstStyle>
            <a:lvl1pPr lvl="0" marR="0" rtl="0" algn="l">
              <a:spcBef>
                <a:spcPts val="0"/>
              </a:spcBef>
              <a:spcAft>
                <a:spcPts val="0"/>
              </a:spcAft>
              <a:buSzPts val="5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70" name="Shape 70"/>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b="0" i="0" sz="1600" u="none" cap="none" strike="noStrike">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71" name="Shape 71"/>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b="0" i="0" sz="1600" u="none" cap="none" strike="noStrike">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72" name="Shape 72"/>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73" name="Shape 73"/>
        <p:cNvGrpSpPr/>
        <p:nvPr/>
      </p:nvGrpSpPr>
      <p:grpSpPr>
        <a:xfrm>
          <a:off x="0" y="0"/>
          <a:ext cx="0" cy="0"/>
          <a:chOff x="0" y="0"/>
          <a:chExt cx="0" cy="0"/>
        </a:xfrm>
      </p:grpSpPr>
      <p:sp>
        <p:nvSpPr>
          <p:cNvPr id="74" name="Shape 74"/>
          <p:cNvSpPr txBox="1"/>
          <p:nvPr>
            <p:ph type="ctrTitle"/>
          </p:nvPr>
        </p:nvSpPr>
        <p:spPr>
          <a:xfrm>
            <a:off x="566800" y="3321214"/>
            <a:ext cx="6426517" cy="2292321"/>
          </a:xfrm>
          <a:prstGeom prst="rect">
            <a:avLst/>
          </a:prstGeom>
          <a:noFill/>
          <a:ln>
            <a:noFill/>
          </a:ln>
        </p:spPr>
        <p:txBody>
          <a:bodyPr anchorCtr="0" anchor="ctr" bIns="51425" lIns="102850" spcFirstLastPara="1" rIns="102850" wrap="square" tIns="51425"/>
          <a:lstStyle>
            <a:lvl1pPr lvl="0" marR="0" rtl="0" algn="l">
              <a:spcBef>
                <a:spcPts val="0"/>
              </a:spcBef>
              <a:spcAft>
                <a:spcPts val="0"/>
              </a:spcAft>
              <a:buSzPts val="5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75" name="Shape 75"/>
          <p:cNvSpPr txBox="1"/>
          <p:nvPr>
            <p:ph idx="1" type="subTitle"/>
          </p:nvPr>
        </p:nvSpPr>
        <p:spPr>
          <a:xfrm>
            <a:off x="1134157" y="6059036"/>
            <a:ext cx="5291805" cy="2731928"/>
          </a:xfrm>
          <a:prstGeom prst="rect">
            <a:avLst/>
          </a:prstGeom>
          <a:noFill/>
          <a:ln>
            <a:noFill/>
          </a:ln>
        </p:spPr>
        <p:txBody>
          <a:bodyPr anchorCtr="0" anchor="t" bIns="51425" lIns="102850" spcFirstLastPara="1" rIns="102850" wrap="square" tIns="51425"/>
          <a:lstStyle>
            <a:lvl1pPr lvl="0" marR="0" rtl="0" algn="ctr">
              <a:spcBef>
                <a:spcPts val="7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ctr">
              <a:spcBef>
                <a:spcPts val="600"/>
              </a:spcBef>
              <a:spcAft>
                <a:spcPts val="0"/>
              </a:spcAft>
              <a:buClr>
                <a:schemeClr val="dk1"/>
              </a:buClr>
              <a:buSzPts val="3100"/>
              <a:buFont typeface="Arial"/>
              <a:buNone/>
              <a:defRPr b="0" i="0" sz="3100" u="none" cap="none" strike="noStrike">
                <a:solidFill>
                  <a:schemeClr val="dk1"/>
                </a:solidFill>
                <a:latin typeface="Arial"/>
                <a:ea typeface="Arial"/>
                <a:cs typeface="Arial"/>
                <a:sym typeface="Arial"/>
              </a:defRPr>
            </a:lvl2pPr>
            <a:lvl3pPr lvl="2" marR="0" rtl="0" algn="ctr">
              <a:spcBef>
                <a:spcPts val="500"/>
              </a:spcBef>
              <a:spcAft>
                <a:spcPts val="0"/>
              </a:spcAft>
              <a:buClr>
                <a:schemeClr val="dk1"/>
              </a:buClr>
              <a:buSzPts val="2700"/>
              <a:buFont typeface="Arial"/>
              <a:buNone/>
              <a:defRPr b="0" i="0" sz="2700" u="none" cap="none" strike="noStrike">
                <a:solidFill>
                  <a:schemeClr val="dk1"/>
                </a:solidFill>
                <a:latin typeface="Arial"/>
                <a:ea typeface="Arial"/>
                <a:cs typeface="Arial"/>
                <a:sym typeface="Arial"/>
              </a:defRPr>
            </a:lvl3pPr>
            <a:lvl4pPr lvl="3" marR="0" rtl="0" algn="ctr">
              <a:spcBef>
                <a:spcPts val="4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4pPr>
            <a:lvl5pPr lvl="4" marR="0" rtl="0" algn="ctr">
              <a:spcBef>
                <a:spcPts val="4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5pPr>
            <a:lvl6pPr lvl="5" marR="0" rtl="0" algn="ctr">
              <a:spcBef>
                <a:spcPts val="4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6pPr>
            <a:lvl7pPr lvl="6" marR="0" rtl="0" algn="ctr">
              <a:spcBef>
                <a:spcPts val="4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7pPr>
            <a:lvl8pPr lvl="7" marR="0" rtl="0" algn="ctr">
              <a:spcBef>
                <a:spcPts val="4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8pPr>
            <a:lvl9pPr lvl="8" marR="0" rtl="0" algn="ctr">
              <a:spcBef>
                <a:spcPts val="4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9pPr>
          </a:lstStyle>
          <a:p/>
        </p:txBody>
      </p:sp>
      <p:sp>
        <p:nvSpPr>
          <p:cNvPr id="76" name="Shape 76"/>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77" name="Shape 77"/>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78" name="Shape 78"/>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79" name="Shape 79"/>
        <p:cNvGrpSpPr/>
        <p:nvPr/>
      </p:nvGrpSpPr>
      <p:grpSpPr>
        <a:xfrm>
          <a:off x="0" y="0"/>
          <a:ext cx="0" cy="0"/>
          <a:chOff x="0" y="0"/>
          <a:chExt cx="0" cy="0"/>
        </a:xfrm>
      </p:grpSpPr>
      <p:sp>
        <p:nvSpPr>
          <p:cNvPr id="80" name="Shape 80"/>
          <p:cNvSpPr txBox="1"/>
          <p:nvPr>
            <p:ph type="title"/>
          </p:nvPr>
        </p:nvSpPr>
        <p:spPr>
          <a:xfrm>
            <a:off x="1573705" y="0"/>
            <a:ext cx="3760888" cy="1470857"/>
          </a:xfrm>
          <a:prstGeom prst="rect">
            <a:avLst/>
          </a:prstGeom>
          <a:noFill/>
          <a:ln>
            <a:noFill/>
          </a:ln>
        </p:spPr>
        <p:txBody>
          <a:bodyPr anchorCtr="0" anchor="ctr" bIns="51425" lIns="102850" spcFirstLastPara="1" rIns="102850" wrap="square" tIns="51425"/>
          <a:lstStyle>
            <a:lvl1pPr lvl="0" marR="0" rtl="0" algn="l">
              <a:spcBef>
                <a:spcPts val="0"/>
              </a:spcBef>
              <a:spcAft>
                <a:spcPts val="0"/>
              </a:spcAft>
              <a:buSzPts val="5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81" name="Shape 81"/>
          <p:cNvSpPr txBox="1"/>
          <p:nvPr>
            <p:ph idx="1" type="body"/>
          </p:nvPr>
        </p:nvSpPr>
        <p:spPr>
          <a:xfrm>
            <a:off x="566800" y="3089036"/>
            <a:ext cx="6426517" cy="6414965"/>
          </a:xfrm>
          <a:prstGeom prst="rect">
            <a:avLst/>
          </a:prstGeom>
          <a:noFill/>
          <a:ln>
            <a:noFill/>
          </a:ln>
        </p:spPr>
        <p:txBody>
          <a:bodyPr anchorCtr="0" anchor="t" bIns="51425" lIns="102850" spcFirstLastPara="1" rIns="102850" wrap="square" tIns="51425"/>
          <a:lstStyle>
            <a:lvl1pPr indent="-457200" lvl="0" marL="457200" marR="0" rtl="0" algn="l">
              <a:spcBef>
                <a:spcPts val="7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1pPr>
            <a:lvl2pPr indent="-425450" lvl="1" marL="914400" marR="0" rtl="0" algn="l">
              <a:spcBef>
                <a:spcPts val="600"/>
              </a:spcBef>
              <a:spcAft>
                <a:spcPts val="0"/>
              </a:spcAft>
              <a:buClr>
                <a:schemeClr val="dk1"/>
              </a:buClr>
              <a:buSzPts val="3100"/>
              <a:buFont typeface="Arial"/>
              <a:buChar char="–"/>
              <a:defRPr b="0" i="0" sz="3100" u="none" cap="none" strike="noStrike">
                <a:solidFill>
                  <a:schemeClr val="dk1"/>
                </a:solidFill>
                <a:latin typeface="Arial"/>
                <a:ea typeface="Arial"/>
                <a:cs typeface="Arial"/>
                <a:sym typeface="Arial"/>
              </a:defRPr>
            </a:lvl2pPr>
            <a:lvl3pPr indent="-400050" lvl="2" marL="1371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5pPr>
            <a:lvl6pPr indent="-368300" lvl="5" marL="27432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6pPr>
            <a:lvl7pPr indent="-368300" lvl="6" marL="32004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7pPr>
            <a:lvl8pPr indent="-368300" lvl="7" marL="36576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8pPr>
            <a:lvl9pPr indent="-368300" lvl="8" marL="41148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9pPr>
          </a:lstStyle>
          <a:p/>
        </p:txBody>
      </p:sp>
      <p:sp>
        <p:nvSpPr>
          <p:cNvPr id="82" name="Shape 82"/>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83" name="Shape 83"/>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84" name="Shape 84"/>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type="secHead">
  <p:cSld name="SECTION_HEADER">
    <p:spTree>
      <p:nvGrpSpPr>
        <p:cNvPr id="85" name="Shape 85"/>
        <p:cNvGrpSpPr/>
        <p:nvPr/>
      </p:nvGrpSpPr>
      <p:grpSpPr>
        <a:xfrm>
          <a:off x="0" y="0"/>
          <a:ext cx="0" cy="0"/>
          <a:chOff x="0" y="0"/>
          <a:chExt cx="0" cy="0"/>
        </a:xfrm>
      </p:grpSpPr>
      <p:sp>
        <p:nvSpPr>
          <p:cNvPr id="86" name="Shape 86"/>
          <p:cNvSpPr txBox="1"/>
          <p:nvPr>
            <p:ph type="title"/>
          </p:nvPr>
        </p:nvSpPr>
        <p:spPr>
          <a:xfrm>
            <a:off x="597363" y="6870482"/>
            <a:ext cx="6425961" cy="212378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b="1" i="0" sz="14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87" name="Shape 87"/>
          <p:cNvSpPr txBox="1"/>
          <p:nvPr>
            <p:ph idx="1" type="body"/>
          </p:nvPr>
        </p:nvSpPr>
        <p:spPr>
          <a:xfrm>
            <a:off x="597363" y="4531607"/>
            <a:ext cx="6425961" cy="2338875"/>
          </a:xfrm>
          <a:prstGeom prst="rect">
            <a:avLst/>
          </a:prstGeom>
          <a:noFill/>
          <a:ln>
            <a:noFill/>
          </a:ln>
        </p:spPr>
        <p:txBody>
          <a:bodyPr anchorCtr="0" anchor="b" bIns="51425" lIns="102850" spcFirstLastPara="1" rIns="102850" wrap="square" tIns="51425"/>
          <a:lstStyle>
            <a:lvl1pPr indent="-228600" lvl="0" marL="457200" marR="0" rtl="0" algn="l">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1pPr>
            <a:lvl2pPr indent="-228600" lvl="1" marL="914400" marR="0" rtl="0" algn="l">
              <a:spcBef>
                <a:spcPts val="10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2pPr>
            <a:lvl3pPr indent="-228600" lvl="2" marL="1371600" marR="0" rtl="0" algn="l">
              <a:spcBef>
                <a:spcPts val="100"/>
              </a:spcBef>
              <a:spcAft>
                <a:spcPts val="0"/>
              </a:spcAft>
              <a:buClr>
                <a:schemeClr val="dk1"/>
              </a:buClr>
              <a:buSzPts val="600"/>
              <a:buFont typeface="Arial"/>
              <a:buNone/>
              <a:defRPr b="0" i="0" sz="600" u="none" cap="none" strike="noStrike">
                <a:solidFill>
                  <a:schemeClr val="dk1"/>
                </a:solidFill>
                <a:latin typeface="Arial"/>
                <a:ea typeface="Arial"/>
                <a:cs typeface="Arial"/>
                <a:sym typeface="Arial"/>
              </a:defRPr>
            </a:lvl3pPr>
            <a:lvl4pPr indent="-228600" lvl="3" marL="182880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4pPr>
            <a:lvl5pPr indent="-228600" lvl="4" marL="228600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5pPr>
            <a:lvl6pPr indent="-228600" lvl="5" marL="274320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6pPr>
            <a:lvl7pPr indent="-228600" lvl="6" marL="320040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7pPr>
            <a:lvl8pPr indent="-228600" lvl="7" marL="365760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8pPr>
            <a:lvl9pPr indent="-228600" lvl="8" marL="411480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9pPr>
          </a:lstStyle>
          <a:p/>
        </p:txBody>
      </p:sp>
      <p:sp>
        <p:nvSpPr>
          <p:cNvPr id="88" name="Shape 88"/>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89" name="Shape 89"/>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90" name="Shape 90"/>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91" name="Shape 91"/>
        <p:cNvGrpSpPr/>
        <p:nvPr/>
      </p:nvGrpSpPr>
      <p:grpSpPr>
        <a:xfrm>
          <a:off x="0" y="0"/>
          <a:ext cx="0" cy="0"/>
          <a:chOff x="0" y="0"/>
          <a:chExt cx="0" cy="0"/>
        </a:xfrm>
      </p:grpSpPr>
      <p:sp>
        <p:nvSpPr>
          <p:cNvPr id="92" name="Shape 92"/>
          <p:cNvSpPr txBox="1"/>
          <p:nvPr>
            <p:ph type="title"/>
          </p:nvPr>
        </p:nvSpPr>
        <p:spPr>
          <a:xfrm>
            <a:off x="1573705" y="0"/>
            <a:ext cx="3760888" cy="1470857"/>
          </a:xfrm>
          <a:prstGeom prst="rect">
            <a:avLst/>
          </a:prstGeom>
          <a:noFill/>
          <a:ln>
            <a:noFill/>
          </a:ln>
        </p:spPr>
        <p:txBody>
          <a:bodyPr anchorCtr="0" anchor="ctr" bIns="51425" lIns="102850" spcFirstLastPara="1" rIns="102850" wrap="square" tIns="51425"/>
          <a:lstStyle>
            <a:lvl1pPr lvl="0" marR="0" rtl="0" algn="l">
              <a:spcBef>
                <a:spcPts val="0"/>
              </a:spcBef>
              <a:spcAft>
                <a:spcPts val="0"/>
              </a:spcAft>
              <a:buSzPts val="5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93" name="Shape 93"/>
          <p:cNvSpPr txBox="1"/>
          <p:nvPr>
            <p:ph idx="1" type="body"/>
          </p:nvPr>
        </p:nvSpPr>
        <p:spPr>
          <a:xfrm>
            <a:off x="566800" y="3089036"/>
            <a:ext cx="3186308" cy="6414965"/>
          </a:xfrm>
          <a:prstGeom prst="rect">
            <a:avLst/>
          </a:prstGeom>
          <a:noFill/>
          <a:ln>
            <a:noFill/>
          </a:ln>
        </p:spPr>
        <p:txBody>
          <a:bodyPr anchorCtr="0" anchor="t" bIns="51425" lIns="102850" spcFirstLastPara="1" rIns="102850" wrap="square" tIns="51425"/>
          <a:lstStyle>
            <a:lvl1pPr indent="-292100" lvl="0" marL="4572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1pPr>
            <a:lvl2pPr indent="-285750" lvl="1" marL="914400" marR="0" rtl="0" algn="l">
              <a:spcBef>
                <a:spcPts val="2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2pPr>
            <a:lvl3pPr indent="-273050" lvl="2" marL="13716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3pPr>
            <a:lvl4pPr indent="-266700" lvl="3" marL="18288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4pPr>
            <a:lvl5pPr indent="-266700" lvl="4" marL="22860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5pPr>
            <a:lvl6pPr indent="-266700" lvl="5" marL="27432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6pPr>
            <a:lvl7pPr indent="-266700" lvl="6" marL="32004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7pPr>
            <a:lvl8pPr indent="-266700" lvl="7" marL="36576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8pPr>
            <a:lvl9pPr indent="-266700" lvl="8" marL="41148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9pPr>
          </a:lstStyle>
          <a:p/>
        </p:txBody>
      </p:sp>
      <p:sp>
        <p:nvSpPr>
          <p:cNvPr id="94" name="Shape 94"/>
          <p:cNvSpPr txBox="1"/>
          <p:nvPr>
            <p:ph idx="2" type="body"/>
          </p:nvPr>
        </p:nvSpPr>
        <p:spPr>
          <a:xfrm>
            <a:off x="3806454" y="3089036"/>
            <a:ext cx="3186864" cy="6414965"/>
          </a:xfrm>
          <a:prstGeom prst="rect">
            <a:avLst/>
          </a:prstGeom>
          <a:noFill/>
          <a:ln>
            <a:noFill/>
          </a:ln>
        </p:spPr>
        <p:txBody>
          <a:bodyPr anchorCtr="0" anchor="t" bIns="51425" lIns="102850" spcFirstLastPara="1" rIns="102850" wrap="square" tIns="51425"/>
          <a:lstStyle>
            <a:lvl1pPr indent="-292100" lvl="0" marL="4572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1pPr>
            <a:lvl2pPr indent="-285750" lvl="1" marL="914400" marR="0" rtl="0" algn="l">
              <a:spcBef>
                <a:spcPts val="2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2pPr>
            <a:lvl3pPr indent="-273050" lvl="2" marL="13716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3pPr>
            <a:lvl4pPr indent="-266700" lvl="3" marL="18288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4pPr>
            <a:lvl5pPr indent="-266700" lvl="4" marL="22860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5pPr>
            <a:lvl6pPr indent="-266700" lvl="5" marL="27432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6pPr>
            <a:lvl7pPr indent="-266700" lvl="6" marL="32004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7pPr>
            <a:lvl8pPr indent="-266700" lvl="7" marL="36576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8pPr>
            <a:lvl9pPr indent="-266700" lvl="8" marL="41148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9pPr>
          </a:lstStyle>
          <a:p/>
        </p:txBody>
      </p:sp>
      <p:sp>
        <p:nvSpPr>
          <p:cNvPr id="95" name="Shape 95"/>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96" name="Shape 96"/>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97" name="Shape 97"/>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98" name="Shape 98"/>
        <p:cNvGrpSpPr/>
        <p:nvPr/>
      </p:nvGrpSpPr>
      <p:grpSpPr>
        <a:xfrm>
          <a:off x="0" y="0"/>
          <a:ext cx="0" cy="0"/>
          <a:chOff x="0" y="0"/>
          <a:chExt cx="0" cy="0"/>
        </a:xfrm>
      </p:grpSpPr>
      <p:sp>
        <p:nvSpPr>
          <p:cNvPr id="99" name="Shape 99"/>
          <p:cNvSpPr txBox="1"/>
          <p:nvPr>
            <p:ph type="title"/>
          </p:nvPr>
        </p:nvSpPr>
        <p:spPr>
          <a:xfrm>
            <a:off x="377867" y="428411"/>
            <a:ext cx="6804385" cy="1782000"/>
          </a:xfrm>
          <a:prstGeom prst="rect">
            <a:avLst/>
          </a:prstGeom>
          <a:noFill/>
          <a:ln>
            <a:noFill/>
          </a:ln>
        </p:spPr>
        <p:txBody>
          <a:bodyPr anchorCtr="0" anchor="ctr" bIns="51425" lIns="102850" spcFirstLastPara="1" rIns="102850" wrap="square" tIns="51425"/>
          <a:lstStyle>
            <a:lvl1pPr lvl="0" marR="0" rtl="0" algn="l">
              <a:spcBef>
                <a:spcPts val="0"/>
              </a:spcBef>
              <a:spcAft>
                <a:spcPts val="0"/>
              </a:spcAft>
              <a:buSzPts val="5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100" name="Shape 100"/>
          <p:cNvSpPr txBox="1"/>
          <p:nvPr>
            <p:ph idx="1" type="body"/>
          </p:nvPr>
        </p:nvSpPr>
        <p:spPr>
          <a:xfrm>
            <a:off x="377867" y="2393089"/>
            <a:ext cx="3340233" cy="997660"/>
          </a:xfrm>
          <a:prstGeom prst="rect">
            <a:avLst/>
          </a:prstGeom>
          <a:noFill/>
          <a:ln>
            <a:noFill/>
          </a:ln>
        </p:spPr>
        <p:txBody>
          <a:bodyPr anchorCtr="0" anchor="b" bIns="51425" lIns="102850" spcFirstLastPara="1" rIns="102850" wrap="square" tIns="51425"/>
          <a:lstStyle>
            <a:lvl1pPr indent="-228600" lvl="0" marL="457200" marR="0" rtl="0" algn="l">
              <a:spcBef>
                <a:spcPts val="20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1pPr>
            <a:lvl2pPr indent="-228600" lvl="1" marL="914400" marR="0" rtl="0" algn="l">
              <a:spcBef>
                <a:spcPts val="10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2pPr>
            <a:lvl3pPr indent="-228600" lvl="2" marL="13716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3pPr>
            <a:lvl4pPr indent="-228600" lvl="3" marL="18288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4pPr>
            <a:lvl5pPr indent="-228600" lvl="4" marL="22860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5pPr>
            <a:lvl6pPr indent="-228600" lvl="5" marL="27432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6pPr>
            <a:lvl7pPr indent="-228600" lvl="6" marL="32004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7pPr>
            <a:lvl8pPr indent="-228600" lvl="7" marL="36576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8pPr>
            <a:lvl9pPr indent="-228600" lvl="8" marL="41148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9pPr>
          </a:lstStyle>
          <a:p/>
        </p:txBody>
      </p:sp>
      <p:sp>
        <p:nvSpPr>
          <p:cNvPr id="101" name="Shape 101"/>
          <p:cNvSpPr txBox="1"/>
          <p:nvPr>
            <p:ph idx="2" type="body"/>
          </p:nvPr>
        </p:nvSpPr>
        <p:spPr>
          <a:xfrm>
            <a:off x="377867" y="3390750"/>
            <a:ext cx="3340233" cy="6160393"/>
          </a:xfrm>
          <a:prstGeom prst="rect">
            <a:avLst/>
          </a:prstGeom>
          <a:noFill/>
          <a:ln>
            <a:noFill/>
          </a:ln>
        </p:spPr>
        <p:txBody>
          <a:bodyPr anchorCtr="0" anchor="t" bIns="51425" lIns="102850" spcFirstLastPara="1" rIns="102850" wrap="square" tIns="51425"/>
          <a:lstStyle>
            <a:lvl1pPr indent="-285750" lvl="0" marL="457200" marR="0" rtl="0" algn="l">
              <a:spcBef>
                <a:spcPts val="2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1pPr>
            <a:lvl2pPr indent="-273050" lvl="1" marL="9144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2pPr>
            <a:lvl3pPr indent="-266700" lvl="2" marL="13716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3pPr>
            <a:lvl4pPr indent="-266700" lvl="3" marL="18288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4pPr>
            <a:lvl5pPr indent="-266700" lvl="4" marL="22860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5pPr>
            <a:lvl6pPr indent="-266700" lvl="5" marL="27432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6pPr>
            <a:lvl7pPr indent="-266700" lvl="6" marL="32004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7pPr>
            <a:lvl8pPr indent="-266700" lvl="7" marL="36576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8pPr>
            <a:lvl9pPr indent="-266700" lvl="8" marL="41148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9pPr>
          </a:lstStyle>
          <a:p/>
        </p:txBody>
      </p:sp>
      <p:sp>
        <p:nvSpPr>
          <p:cNvPr id="102" name="Shape 102"/>
          <p:cNvSpPr txBox="1"/>
          <p:nvPr>
            <p:ph idx="3" type="body"/>
          </p:nvPr>
        </p:nvSpPr>
        <p:spPr>
          <a:xfrm>
            <a:off x="3840351" y="2393089"/>
            <a:ext cx="3341900" cy="997660"/>
          </a:xfrm>
          <a:prstGeom prst="rect">
            <a:avLst/>
          </a:prstGeom>
          <a:noFill/>
          <a:ln>
            <a:noFill/>
          </a:ln>
        </p:spPr>
        <p:txBody>
          <a:bodyPr anchorCtr="0" anchor="b" bIns="51425" lIns="102850" spcFirstLastPara="1" rIns="102850" wrap="square" tIns="51425"/>
          <a:lstStyle>
            <a:lvl1pPr indent="-228600" lvl="0" marL="457200" marR="0" rtl="0" algn="l">
              <a:spcBef>
                <a:spcPts val="200"/>
              </a:spcBef>
              <a:spcAft>
                <a:spcPts val="0"/>
              </a:spcAft>
              <a:buClr>
                <a:schemeClr val="dk1"/>
              </a:buClr>
              <a:buSzPts val="900"/>
              <a:buFont typeface="Arial"/>
              <a:buNone/>
              <a:defRPr b="1" i="0" sz="900" u="none" cap="none" strike="noStrike">
                <a:solidFill>
                  <a:schemeClr val="dk1"/>
                </a:solidFill>
                <a:latin typeface="Arial"/>
                <a:ea typeface="Arial"/>
                <a:cs typeface="Arial"/>
                <a:sym typeface="Arial"/>
              </a:defRPr>
            </a:lvl1pPr>
            <a:lvl2pPr indent="-228600" lvl="1" marL="914400" marR="0" rtl="0" algn="l">
              <a:spcBef>
                <a:spcPts val="100"/>
              </a:spcBef>
              <a:spcAft>
                <a:spcPts val="0"/>
              </a:spcAft>
              <a:buClr>
                <a:schemeClr val="dk1"/>
              </a:buClr>
              <a:buSzPts val="700"/>
              <a:buFont typeface="Arial"/>
              <a:buNone/>
              <a:defRPr b="1" i="0" sz="700" u="none" cap="none" strike="noStrike">
                <a:solidFill>
                  <a:schemeClr val="dk1"/>
                </a:solidFill>
                <a:latin typeface="Arial"/>
                <a:ea typeface="Arial"/>
                <a:cs typeface="Arial"/>
                <a:sym typeface="Arial"/>
              </a:defRPr>
            </a:lvl2pPr>
            <a:lvl3pPr indent="-228600" lvl="2" marL="13716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3pPr>
            <a:lvl4pPr indent="-228600" lvl="3" marL="18288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4pPr>
            <a:lvl5pPr indent="-228600" lvl="4" marL="22860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5pPr>
            <a:lvl6pPr indent="-228600" lvl="5" marL="27432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6pPr>
            <a:lvl7pPr indent="-228600" lvl="6" marL="32004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7pPr>
            <a:lvl8pPr indent="-228600" lvl="7" marL="36576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8pPr>
            <a:lvl9pPr indent="-228600" lvl="8" marL="4114800" marR="0" rtl="0" algn="l">
              <a:spcBef>
                <a:spcPts val="100"/>
              </a:spcBef>
              <a:spcAft>
                <a:spcPts val="0"/>
              </a:spcAft>
              <a:buClr>
                <a:schemeClr val="dk1"/>
              </a:buClr>
              <a:buSzPts val="600"/>
              <a:buFont typeface="Arial"/>
              <a:buNone/>
              <a:defRPr b="1" i="0" sz="600" u="none" cap="none" strike="noStrike">
                <a:solidFill>
                  <a:schemeClr val="dk1"/>
                </a:solidFill>
                <a:latin typeface="Arial"/>
                <a:ea typeface="Arial"/>
                <a:cs typeface="Arial"/>
                <a:sym typeface="Arial"/>
              </a:defRPr>
            </a:lvl9pPr>
          </a:lstStyle>
          <a:p/>
        </p:txBody>
      </p:sp>
      <p:sp>
        <p:nvSpPr>
          <p:cNvPr id="103" name="Shape 103"/>
          <p:cNvSpPr txBox="1"/>
          <p:nvPr>
            <p:ph idx="4" type="body"/>
          </p:nvPr>
        </p:nvSpPr>
        <p:spPr>
          <a:xfrm>
            <a:off x="3840351" y="3390750"/>
            <a:ext cx="3341900" cy="6160393"/>
          </a:xfrm>
          <a:prstGeom prst="rect">
            <a:avLst/>
          </a:prstGeom>
          <a:noFill/>
          <a:ln>
            <a:noFill/>
          </a:ln>
        </p:spPr>
        <p:txBody>
          <a:bodyPr anchorCtr="0" anchor="t" bIns="51425" lIns="102850" spcFirstLastPara="1" rIns="102850" wrap="square" tIns="51425"/>
          <a:lstStyle>
            <a:lvl1pPr indent="-285750" lvl="0" marL="457200" marR="0" rtl="0" algn="l">
              <a:spcBef>
                <a:spcPts val="2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1pPr>
            <a:lvl2pPr indent="-273050" lvl="1" marL="9144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2pPr>
            <a:lvl3pPr indent="-266700" lvl="2" marL="13716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3pPr>
            <a:lvl4pPr indent="-266700" lvl="3" marL="18288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4pPr>
            <a:lvl5pPr indent="-266700" lvl="4" marL="22860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5pPr>
            <a:lvl6pPr indent="-266700" lvl="5" marL="27432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6pPr>
            <a:lvl7pPr indent="-266700" lvl="6" marL="32004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7pPr>
            <a:lvl8pPr indent="-266700" lvl="7" marL="36576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8pPr>
            <a:lvl9pPr indent="-266700" lvl="8" marL="4114800" marR="0" rtl="0" algn="l">
              <a:spcBef>
                <a:spcPts val="100"/>
              </a:spcBef>
              <a:spcAft>
                <a:spcPts val="0"/>
              </a:spcAft>
              <a:buClr>
                <a:schemeClr val="dk1"/>
              </a:buClr>
              <a:buSzPts val="600"/>
              <a:buFont typeface="Arial"/>
              <a:buChar char="»"/>
              <a:defRPr b="0" i="0" sz="600" u="none" cap="none" strike="noStrike">
                <a:solidFill>
                  <a:schemeClr val="dk1"/>
                </a:solidFill>
                <a:latin typeface="Arial"/>
                <a:ea typeface="Arial"/>
                <a:cs typeface="Arial"/>
                <a:sym typeface="Arial"/>
              </a:defRPr>
            </a:lvl9pPr>
          </a:lstStyle>
          <a:p/>
        </p:txBody>
      </p:sp>
      <p:sp>
        <p:nvSpPr>
          <p:cNvPr id="104" name="Shape 104"/>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05" name="Shape 105"/>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06" name="Shape 106"/>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107" name="Shape 107"/>
        <p:cNvGrpSpPr/>
        <p:nvPr/>
      </p:nvGrpSpPr>
      <p:grpSpPr>
        <a:xfrm>
          <a:off x="0" y="0"/>
          <a:ext cx="0" cy="0"/>
          <a:chOff x="0" y="0"/>
          <a:chExt cx="0" cy="0"/>
        </a:xfrm>
      </p:grpSpPr>
      <p:sp>
        <p:nvSpPr>
          <p:cNvPr id="108" name="Shape 108"/>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09" name="Shape 109"/>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10" name="Shape 110"/>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111" name="Shape 111"/>
        <p:cNvGrpSpPr/>
        <p:nvPr/>
      </p:nvGrpSpPr>
      <p:grpSpPr>
        <a:xfrm>
          <a:off x="0" y="0"/>
          <a:ext cx="0" cy="0"/>
          <a:chOff x="0" y="0"/>
          <a:chExt cx="0" cy="0"/>
        </a:xfrm>
      </p:grpSpPr>
      <p:sp>
        <p:nvSpPr>
          <p:cNvPr id="112" name="Shape 112"/>
          <p:cNvSpPr txBox="1"/>
          <p:nvPr>
            <p:ph type="title"/>
          </p:nvPr>
        </p:nvSpPr>
        <p:spPr>
          <a:xfrm>
            <a:off x="377867" y="425464"/>
            <a:ext cx="2487254" cy="1812054"/>
          </a:xfrm>
          <a:prstGeom prst="rect">
            <a:avLst/>
          </a:prstGeom>
          <a:noFill/>
          <a:ln>
            <a:noFill/>
          </a:ln>
        </p:spPr>
        <p:txBody>
          <a:bodyPr anchorCtr="0" anchor="b" bIns="51425" lIns="102850" spcFirstLastPara="1" rIns="102850" wrap="square" tIns="51425"/>
          <a:lstStyle>
            <a:lvl1pPr lvl="0" marR="0" rtl="0" algn="l">
              <a:spcBef>
                <a:spcPts val="0"/>
              </a:spcBef>
              <a:spcAft>
                <a:spcPts val="0"/>
              </a:spcAft>
              <a:buSzPts val="500"/>
              <a:buNone/>
              <a:defRPr b="1" i="0" sz="7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113" name="Shape 113"/>
          <p:cNvSpPr txBox="1"/>
          <p:nvPr>
            <p:ph idx="1" type="body"/>
          </p:nvPr>
        </p:nvSpPr>
        <p:spPr>
          <a:xfrm>
            <a:off x="2955698" y="425464"/>
            <a:ext cx="4226553" cy="9125679"/>
          </a:xfrm>
          <a:prstGeom prst="rect">
            <a:avLst/>
          </a:prstGeom>
          <a:noFill/>
          <a:ln>
            <a:noFill/>
          </a:ln>
        </p:spPr>
        <p:txBody>
          <a:bodyPr anchorCtr="0" anchor="t" bIns="51425" lIns="102850" spcFirstLastPara="1" rIns="102850" wrap="square" tIns="51425"/>
          <a:lstStyle>
            <a:lvl1pPr indent="-298450" lvl="0" marL="457200" marR="0" rtl="0" algn="l">
              <a:spcBef>
                <a:spcPts val="2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1pPr>
            <a:lvl2pPr indent="-292100" lvl="1" marL="914400" marR="0" rtl="0" algn="l">
              <a:spcBef>
                <a:spcPts val="20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2pPr>
            <a:lvl3pPr indent="-285750" lvl="2" marL="1371600" marR="0" rtl="0" algn="l">
              <a:spcBef>
                <a:spcPts val="200"/>
              </a:spcBef>
              <a:spcAft>
                <a:spcPts val="0"/>
              </a:spcAft>
              <a:buClr>
                <a:schemeClr val="dk1"/>
              </a:buClr>
              <a:buSzPts val="900"/>
              <a:buFont typeface="Arial"/>
              <a:buChar char="•"/>
              <a:defRPr b="0" i="0" sz="900" u="none" cap="none" strike="noStrike">
                <a:solidFill>
                  <a:schemeClr val="dk1"/>
                </a:solidFill>
                <a:latin typeface="Arial"/>
                <a:ea typeface="Arial"/>
                <a:cs typeface="Arial"/>
                <a:sym typeface="Arial"/>
              </a:defRPr>
            </a:lvl3pPr>
            <a:lvl4pPr indent="-273050" lvl="3" marL="18288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4pPr>
            <a:lvl5pPr indent="-273050" lvl="4" marL="22860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5pPr>
            <a:lvl6pPr indent="-273050" lvl="5" marL="27432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6pPr>
            <a:lvl7pPr indent="-273050" lvl="6" marL="32004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7pPr>
            <a:lvl8pPr indent="-273050" lvl="7" marL="36576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8pPr>
            <a:lvl9pPr indent="-273050" lvl="8" marL="4114800" marR="0" rtl="0" algn="l">
              <a:spcBef>
                <a:spcPts val="100"/>
              </a:spcBef>
              <a:spcAft>
                <a:spcPts val="0"/>
              </a:spcAft>
              <a:buClr>
                <a:schemeClr val="dk1"/>
              </a:buClr>
              <a:buSzPts val="700"/>
              <a:buFont typeface="Arial"/>
              <a:buChar char="»"/>
              <a:defRPr b="0" i="0" sz="700" u="none" cap="none" strike="noStrike">
                <a:solidFill>
                  <a:schemeClr val="dk1"/>
                </a:solidFill>
                <a:latin typeface="Arial"/>
                <a:ea typeface="Arial"/>
                <a:cs typeface="Arial"/>
                <a:sym typeface="Arial"/>
              </a:defRPr>
            </a:lvl9pPr>
          </a:lstStyle>
          <a:p/>
        </p:txBody>
      </p:sp>
      <p:sp>
        <p:nvSpPr>
          <p:cNvPr id="114" name="Shape 114"/>
          <p:cNvSpPr txBox="1"/>
          <p:nvPr>
            <p:ph idx="2" type="body"/>
          </p:nvPr>
        </p:nvSpPr>
        <p:spPr>
          <a:xfrm>
            <a:off x="377867" y="2237518"/>
            <a:ext cx="2487254" cy="7313625"/>
          </a:xfrm>
          <a:prstGeom prst="rect">
            <a:avLst/>
          </a:prstGeom>
          <a:noFill/>
          <a:ln>
            <a:noFill/>
          </a:ln>
        </p:spPr>
        <p:txBody>
          <a:bodyPr anchorCtr="0" anchor="t" bIns="51425" lIns="102850" spcFirstLastPara="1" rIns="102850" wrap="square" tIns="51425"/>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indent="-228600" lvl="1" marL="914400"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2pPr>
            <a:lvl3pPr indent="-228600" lvl="2" marL="1371600"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3pPr>
            <a:lvl4pPr indent="-228600" lvl="3" marL="18288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4pPr>
            <a:lvl5pPr indent="-228600" lvl="4" marL="22860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5pPr>
            <a:lvl6pPr indent="-228600" lvl="5" marL="27432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6pPr>
            <a:lvl7pPr indent="-228600" lvl="6" marL="32004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7pPr>
            <a:lvl8pPr indent="-228600" lvl="7" marL="36576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8pPr>
            <a:lvl9pPr indent="-228600" lvl="8" marL="41148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9pPr>
          </a:lstStyle>
          <a:p/>
        </p:txBody>
      </p:sp>
      <p:sp>
        <p:nvSpPr>
          <p:cNvPr id="115" name="Shape 115"/>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16" name="Shape 116"/>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17" name="Shape 117"/>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257705" y="4471058"/>
            <a:ext cx="7044600" cy="17499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118" name="Shape 118"/>
        <p:cNvGrpSpPr/>
        <p:nvPr/>
      </p:nvGrpSpPr>
      <p:grpSpPr>
        <a:xfrm>
          <a:off x="0" y="0"/>
          <a:ext cx="0" cy="0"/>
          <a:chOff x="0" y="0"/>
          <a:chExt cx="0" cy="0"/>
        </a:xfrm>
      </p:grpSpPr>
      <p:sp>
        <p:nvSpPr>
          <p:cNvPr id="119" name="Shape 119"/>
          <p:cNvSpPr txBox="1"/>
          <p:nvPr>
            <p:ph type="title"/>
          </p:nvPr>
        </p:nvSpPr>
        <p:spPr>
          <a:xfrm>
            <a:off x="1482017" y="7484518"/>
            <a:ext cx="4536071" cy="883339"/>
          </a:xfrm>
          <a:prstGeom prst="rect">
            <a:avLst/>
          </a:prstGeom>
          <a:noFill/>
          <a:ln>
            <a:noFill/>
          </a:ln>
        </p:spPr>
        <p:txBody>
          <a:bodyPr anchorCtr="0" anchor="b" bIns="51425" lIns="102850" spcFirstLastPara="1" rIns="102850" wrap="square" tIns="51425"/>
          <a:lstStyle>
            <a:lvl1pPr lvl="0" marR="0" rtl="0" algn="l">
              <a:spcBef>
                <a:spcPts val="0"/>
              </a:spcBef>
              <a:spcAft>
                <a:spcPts val="0"/>
              </a:spcAft>
              <a:buSzPts val="500"/>
              <a:buNone/>
              <a:defRPr b="1" i="0" sz="7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120" name="Shape 120"/>
          <p:cNvSpPr/>
          <p:nvPr>
            <p:ph idx="2" type="pic"/>
          </p:nvPr>
        </p:nvSpPr>
        <p:spPr>
          <a:xfrm>
            <a:off x="1482017" y="955232"/>
            <a:ext cx="4536071" cy="6415553"/>
          </a:xfrm>
          <a:prstGeom prst="rect">
            <a:avLst/>
          </a:prstGeom>
          <a:noFill/>
          <a:ln>
            <a:noFill/>
          </a:ln>
        </p:spPr>
        <p:txBody>
          <a:bodyPr anchorCtr="0" anchor="t" bIns="51425" lIns="102850" spcFirstLastPara="1" rIns="102850" wrap="square" tIns="51425"/>
          <a:lstStyle>
            <a:lvl1pPr lvl="0" marR="0" rtl="0" algn="l">
              <a:spcBef>
                <a:spcPts val="200"/>
              </a:spcBef>
              <a:spcAft>
                <a:spcPts val="0"/>
              </a:spcAft>
              <a:buClr>
                <a:schemeClr val="dk1"/>
              </a:buClr>
              <a:buSzPts val="1100"/>
              <a:buFont typeface="Arial"/>
              <a:buNone/>
              <a:defRPr b="0" i="0" sz="1100" u="none" cap="none" strike="noStrike">
                <a:solidFill>
                  <a:schemeClr val="dk1"/>
                </a:solidFill>
                <a:latin typeface="Arial"/>
                <a:ea typeface="Arial"/>
                <a:cs typeface="Arial"/>
                <a:sym typeface="Arial"/>
              </a:defRPr>
            </a:lvl1pPr>
            <a:lvl2pPr lvl="1" marR="0" rtl="0" algn="l">
              <a:spcBef>
                <a:spcPts val="2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2pPr>
            <a:lvl3pPr lvl="2" marR="0" rtl="0" algn="l">
              <a:spcBef>
                <a:spcPts val="20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3pPr>
            <a:lvl4pPr lvl="3" marR="0" rtl="0" algn="l">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4pPr>
            <a:lvl5pPr lvl="4" marR="0" rtl="0" algn="l">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5pPr>
            <a:lvl6pPr lvl="5" marR="0" rtl="0" algn="l">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6pPr>
            <a:lvl7pPr lvl="6" marR="0" rtl="0" algn="l">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7pPr>
            <a:lvl8pPr lvl="7" marR="0" rtl="0" algn="l">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8pPr>
            <a:lvl9pPr lvl="8" marR="0" rtl="0" algn="l">
              <a:spcBef>
                <a:spcPts val="100"/>
              </a:spcBef>
              <a:spcAft>
                <a:spcPts val="0"/>
              </a:spcAft>
              <a:buClr>
                <a:schemeClr val="dk1"/>
              </a:buClr>
              <a:buSzPts val="700"/>
              <a:buFont typeface="Arial"/>
              <a:buNone/>
              <a:defRPr b="0" i="0" sz="700" u="none" cap="none" strike="noStrike">
                <a:solidFill>
                  <a:schemeClr val="dk1"/>
                </a:solidFill>
                <a:latin typeface="Arial"/>
                <a:ea typeface="Arial"/>
                <a:cs typeface="Arial"/>
                <a:sym typeface="Arial"/>
              </a:defRPr>
            </a:lvl9pPr>
          </a:lstStyle>
          <a:p/>
        </p:txBody>
      </p:sp>
      <p:sp>
        <p:nvSpPr>
          <p:cNvPr id="121" name="Shape 121"/>
          <p:cNvSpPr txBox="1"/>
          <p:nvPr>
            <p:ph idx="1" type="body"/>
          </p:nvPr>
        </p:nvSpPr>
        <p:spPr>
          <a:xfrm>
            <a:off x="1482017" y="8367857"/>
            <a:ext cx="4536071" cy="1255179"/>
          </a:xfrm>
          <a:prstGeom prst="rect">
            <a:avLst/>
          </a:prstGeom>
          <a:noFill/>
          <a:ln>
            <a:noFill/>
          </a:ln>
        </p:spPr>
        <p:txBody>
          <a:bodyPr anchorCtr="0" anchor="t" bIns="51425" lIns="102850" spcFirstLastPara="1" rIns="102850" wrap="square" tIns="51425"/>
          <a:lstStyle>
            <a:lvl1pPr indent="-228600" lvl="0" marL="457200" marR="0" rtl="0" algn="l">
              <a:spcBef>
                <a:spcPts val="100"/>
              </a:spcBef>
              <a:spcAft>
                <a:spcPts val="0"/>
              </a:spcAft>
              <a:buClr>
                <a:schemeClr val="dk1"/>
              </a:buClr>
              <a:buSzPts val="500"/>
              <a:buFont typeface="Arial"/>
              <a:buNone/>
              <a:defRPr b="0" i="0" sz="500" u="none" cap="none" strike="noStrike">
                <a:solidFill>
                  <a:schemeClr val="dk1"/>
                </a:solidFill>
                <a:latin typeface="Arial"/>
                <a:ea typeface="Arial"/>
                <a:cs typeface="Arial"/>
                <a:sym typeface="Arial"/>
              </a:defRPr>
            </a:lvl1pPr>
            <a:lvl2pPr indent="-228600" lvl="1" marL="914400"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2pPr>
            <a:lvl3pPr indent="-228600" lvl="2" marL="1371600" marR="0" rtl="0" algn="l">
              <a:spcBef>
                <a:spcPts val="100"/>
              </a:spcBef>
              <a:spcAft>
                <a:spcPts val="0"/>
              </a:spcAft>
              <a:buClr>
                <a:schemeClr val="dk1"/>
              </a:buClr>
              <a:buSzPts val="400"/>
              <a:buFont typeface="Arial"/>
              <a:buNone/>
              <a:defRPr b="0" i="0" sz="400" u="none" cap="none" strike="noStrike">
                <a:solidFill>
                  <a:schemeClr val="dk1"/>
                </a:solidFill>
                <a:latin typeface="Arial"/>
                <a:ea typeface="Arial"/>
                <a:cs typeface="Arial"/>
                <a:sym typeface="Arial"/>
              </a:defRPr>
            </a:lvl3pPr>
            <a:lvl4pPr indent="-228600" lvl="3" marL="18288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4pPr>
            <a:lvl5pPr indent="-228600" lvl="4" marL="22860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5pPr>
            <a:lvl6pPr indent="-228600" lvl="5" marL="27432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6pPr>
            <a:lvl7pPr indent="-228600" lvl="6" marL="32004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7pPr>
            <a:lvl8pPr indent="-228600" lvl="7" marL="36576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8pPr>
            <a:lvl9pPr indent="-228600" lvl="8" marL="4114800" marR="0" rtl="0" algn="l">
              <a:spcBef>
                <a:spcPts val="100"/>
              </a:spcBef>
              <a:spcAft>
                <a:spcPts val="0"/>
              </a:spcAft>
              <a:buClr>
                <a:schemeClr val="dk1"/>
              </a:buClr>
              <a:buSzPts val="300"/>
              <a:buFont typeface="Arial"/>
              <a:buNone/>
              <a:defRPr b="0" i="0" sz="300" u="none" cap="none" strike="noStrike">
                <a:solidFill>
                  <a:schemeClr val="dk1"/>
                </a:solidFill>
                <a:latin typeface="Arial"/>
                <a:ea typeface="Arial"/>
                <a:cs typeface="Arial"/>
                <a:sym typeface="Arial"/>
              </a:defRPr>
            </a:lvl9pPr>
          </a:lstStyle>
          <a:p/>
        </p:txBody>
      </p:sp>
      <p:sp>
        <p:nvSpPr>
          <p:cNvPr id="122" name="Shape 122"/>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23" name="Shape 123"/>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24" name="Shape 124"/>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125" name="Shape 125"/>
        <p:cNvGrpSpPr/>
        <p:nvPr/>
      </p:nvGrpSpPr>
      <p:grpSpPr>
        <a:xfrm>
          <a:off x="0" y="0"/>
          <a:ext cx="0" cy="0"/>
          <a:chOff x="0" y="0"/>
          <a:chExt cx="0" cy="0"/>
        </a:xfrm>
      </p:grpSpPr>
      <p:sp>
        <p:nvSpPr>
          <p:cNvPr id="126" name="Shape 126"/>
          <p:cNvSpPr txBox="1"/>
          <p:nvPr>
            <p:ph type="title"/>
          </p:nvPr>
        </p:nvSpPr>
        <p:spPr>
          <a:xfrm>
            <a:off x="1573705" y="0"/>
            <a:ext cx="3760888" cy="1470857"/>
          </a:xfrm>
          <a:prstGeom prst="rect">
            <a:avLst/>
          </a:prstGeom>
          <a:noFill/>
          <a:ln>
            <a:noFill/>
          </a:ln>
        </p:spPr>
        <p:txBody>
          <a:bodyPr anchorCtr="0" anchor="ctr" bIns="51425" lIns="102850" spcFirstLastPara="1" rIns="102850" wrap="square" tIns="51425"/>
          <a:lstStyle>
            <a:lvl1pPr lvl="0" marR="0" rtl="0" algn="l">
              <a:spcBef>
                <a:spcPts val="0"/>
              </a:spcBef>
              <a:spcAft>
                <a:spcPts val="0"/>
              </a:spcAft>
              <a:buSzPts val="5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127" name="Shape 127"/>
          <p:cNvSpPr txBox="1"/>
          <p:nvPr>
            <p:ph idx="1" type="body"/>
          </p:nvPr>
        </p:nvSpPr>
        <p:spPr>
          <a:xfrm rot="5400000">
            <a:off x="572577" y="3083259"/>
            <a:ext cx="6414965" cy="6426517"/>
          </a:xfrm>
          <a:prstGeom prst="rect">
            <a:avLst/>
          </a:prstGeom>
          <a:noFill/>
          <a:ln>
            <a:noFill/>
          </a:ln>
        </p:spPr>
        <p:txBody>
          <a:bodyPr anchorCtr="0" anchor="t" bIns="51425" lIns="102850" spcFirstLastPara="1" rIns="102850" wrap="square" tIns="51425"/>
          <a:lstStyle>
            <a:lvl1pPr indent="-457200" lvl="0" marL="457200" marR="0" rtl="0" algn="l">
              <a:spcBef>
                <a:spcPts val="7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1pPr>
            <a:lvl2pPr indent="-425450" lvl="1" marL="914400" marR="0" rtl="0" algn="l">
              <a:spcBef>
                <a:spcPts val="600"/>
              </a:spcBef>
              <a:spcAft>
                <a:spcPts val="0"/>
              </a:spcAft>
              <a:buClr>
                <a:schemeClr val="dk1"/>
              </a:buClr>
              <a:buSzPts val="3100"/>
              <a:buFont typeface="Arial"/>
              <a:buChar char="–"/>
              <a:defRPr b="0" i="0" sz="3100" u="none" cap="none" strike="noStrike">
                <a:solidFill>
                  <a:schemeClr val="dk1"/>
                </a:solidFill>
                <a:latin typeface="Arial"/>
                <a:ea typeface="Arial"/>
                <a:cs typeface="Arial"/>
                <a:sym typeface="Arial"/>
              </a:defRPr>
            </a:lvl2pPr>
            <a:lvl3pPr indent="-400050" lvl="2" marL="1371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5pPr>
            <a:lvl6pPr indent="-368300" lvl="5" marL="27432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6pPr>
            <a:lvl7pPr indent="-368300" lvl="6" marL="32004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7pPr>
            <a:lvl8pPr indent="-368300" lvl="7" marL="36576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8pPr>
            <a:lvl9pPr indent="-368300" lvl="8" marL="41148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9pPr>
          </a:lstStyle>
          <a:p/>
        </p:txBody>
      </p:sp>
      <p:sp>
        <p:nvSpPr>
          <p:cNvPr id="128" name="Shape 128"/>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29" name="Shape 129"/>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30" name="Shape 130"/>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131" name="Shape 131"/>
        <p:cNvGrpSpPr/>
        <p:nvPr/>
      </p:nvGrpSpPr>
      <p:grpSpPr>
        <a:xfrm>
          <a:off x="0" y="0"/>
          <a:ext cx="0" cy="0"/>
          <a:chOff x="0" y="0"/>
          <a:chExt cx="0" cy="0"/>
        </a:xfrm>
      </p:grpSpPr>
      <p:sp>
        <p:nvSpPr>
          <p:cNvPr id="132" name="Shape 132"/>
          <p:cNvSpPr txBox="1"/>
          <p:nvPr>
            <p:ph type="title"/>
          </p:nvPr>
        </p:nvSpPr>
        <p:spPr>
          <a:xfrm rot="5400000">
            <a:off x="1438072" y="3948755"/>
            <a:ext cx="9504000" cy="1606491"/>
          </a:xfrm>
          <a:prstGeom prst="rect">
            <a:avLst/>
          </a:prstGeom>
          <a:noFill/>
          <a:ln>
            <a:noFill/>
          </a:ln>
        </p:spPr>
        <p:txBody>
          <a:bodyPr anchorCtr="0" anchor="ctr" bIns="51425" lIns="102850" spcFirstLastPara="1" rIns="102850" wrap="square" tIns="51425"/>
          <a:lstStyle>
            <a:lvl1pPr lvl="0" marR="0" rtl="0" algn="l">
              <a:spcBef>
                <a:spcPts val="0"/>
              </a:spcBef>
              <a:spcAft>
                <a:spcPts val="0"/>
              </a:spcAft>
              <a:buSzPts val="5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133" name="Shape 133"/>
          <p:cNvSpPr txBox="1"/>
          <p:nvPr>
            <p:ph idx="1" type="body"/>
          </p:nvPr>
        </p:nvSpPr>
        <p:spPr>
          <a:xfrm rot="5400000">
            <a:off x="-1801859" y="2368660"/>
            <a:ext cx="9504000" cy="4766681"/>
          </a:xfrm>
          <a:prstGeom prst="rect">
            <a:avLst/>
          </a:prstGeom>
          <a:noFill/>
          <a:ln>
            <a:noFill/>
          </a:ln>
        </p:spPr>
        <p:txBody>
          <a:bodyPr anchorCtr="0" anchor="t" bIns="51425" lIns="102850" spcFirstLastPara="1" rIns="102850" wrap="square" tIns="51425"/>
          <a:lstStyle>
            <a:lvl1pPr indent="-457200" lvl="0" marL="457200" marR="0" rtl="0" algn="l">
              <a:spcBef>
                <a:spcPts val="7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1pPr>
            <a:lvl2pPr indent="-425450" lvl="1" marL="914400" marR="0" rtl="0" algn="l">
              <a:spcBef>
                <a:spcPts val="600"/>
              </a:spcBef>
              <a:spcAft>
                <a:spcPts val="0"/>
              </a:spcAft>
              <a:buClr>
                <a:schemeClr val="dk1"/>
              </a:buClr>
              <a:buSzPts val="3100"/>
              <a:buFont typeface="Arial"/>
              <a:buChar char="–"/>
              <a:defRPr b="0" i="0" sz="3100" u="none" cap="none" strike="noStrike">
                <a:solidFill>
                  <a:schemeClr val="dk1"/>
                </a:solidFill>
                <a:latin typeface="Arial"/>
                <a:ea typeface="Arial"/>
                <a:cs typeface="Arial"/>
                <a:sym typeface="Arial"/>
              </a:defRPr>
            </a:lvl2pPr>
            <a:lvl3pPr indent="-400050" lvl="2" marL="1371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5pPr>
            <a:lvl6pPr indent="-368300" lvl="5" marL="27432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6pPr>
            <a:lvl7pPr indent="-368300" lvl="6" marL="32004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7pPr>
            <a:lvl8pPr indent="-368300" lvl="7" marL="36576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8pPr>
            <a:lvl9pPr indent="-368300" lvl="8" marL="41148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9pPr>
          </a:lstStyle>
          <a:p/>
        </p:txBody>
      </p:sp>
      <p:sp>
        <p:nvSpPr>
          <p:cNvPr id="134" name="Shape 134"/>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35" name="Shape 135"/>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sz="1600">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136" name="Shape 136"/>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sz="1600">
                <a:solidFill>
                  <a:schemeClr val="dk1"/>
                </a:solidFill>
                <a:latin typeface="Arial"/>
                <a:ea typeface="Arial"/>
                <a:cs typeface="Arial"/>
                <a:sym typeface="Arial"/>
              </a:defRPr>
            </a:lvl1pPr>
            <a:lvl2pPr indent="0" lvl="1" marL="0" marR="0" rtl="0" algn="r">
              <a:spcBef>
                <a:spcPts val="0"/>
              </a:spcBef>
              <a:spcAft>
                <a:spcPts val="0"/>
              </a:spcAft>
              <a:buNone/>
              <a:defRPr sz="1600">
                <a:solidFill>
                  <a:schemeClr val="dk1"/>
                </a:solidFill>
                <a:latin typeface="Arial"/>
                <a:ea typeface="Arial"/>
                <a:cs typeface="Arial"/>
                <a:sym typeface="Arial"/>
              </a:defRPr>
            </a:lvl2pPr>
            <a:lvl3pPr indent="0" lvl="2" marL="0" marR="0" rtl="0" algn="r">
              <a:spcBef>
                <a:spcPts val="0"/>
              </a:spcBef>
              <a:spcAft>
                <a:spcPts val="0"/>
              </a:spcAft>
              <a:buNone/>
              <a:defRPr sz="1600">
                <a:solidFill>
                  <a:schemeClr val="dk1"/>
                </a:solidFill>
                <a:latin typeface="Arial"/>
                <a:ea typeface="Arial"/>
                <a:cs typeface="Arial"/>
                <a:sym typeface="Arial"/>
              </a:defRPr>
            </a:lvl3pPr>
            <a:lvl4pPr indent="0" lvl="3" marL="0" marR="0" rtl="0" algn="r">
              <a:spcBef>
                <a:spcPts val="0"/>
              </a:spcBef>
              <a:spcAft>
                <a:spcPts val="0"/>
              </a:spcAft>
              <a:buNone/>
              <a:defRPr sz="1600">
                <a:solidFill>
                  <a:schemeClr val="dk1"/>
                </a:solidFill>
                <a:latin typeface="Arial"/>
                <a:ea typeface="Arial"/>
                <a:cs typeface="Arial"/>
                <a:sym typeface="Arial"/>
              </a:defRPr>
            </a:lvl4pPr>
            <a:lvl5pPr indent="0" lvl="4" marL="0" marR="0" rtl="0" algn="r">
              <a:spcBef>
                <a:spcPts val="0"/>
              </a:spcBef>
              <a:spcAft>
                <a:spcPts val="0"/>
              </a:spcAft>
              <a:buNone/>
              <a:defRPr sz="1600">
                <a:solidFill>
                  <a:schemeClr val="dk1"/>
                </a:solidFill>
                <a:latin typeface="Arial"/>
                <a:ea typeface="Arial"/>
                <a:cs typeface="Arial"/>
                <a:sym typeface="Arial"/>
              </a:defRPr>
            </a:lvl5pPr>
            <a:lvl6pPr indent="0" lvl="5" marL="0" marR="0" rtl="0" algn="r">
              <a:spcBef>
                <a:spcPts val="0"/>
              </a:spcBef>
              <a:spcAft>
                <a:spcPts val="0"/>
              </a:spcAft>
              <a:buNone/>
              <a:defRPr sz="1600">
                <a:solidFill>
                  <a:schemeClr val="dk1"/>
                </a:solidFill>
                <a:latin typeface="Arial"/>
                <a:ea typeface="Arial"/>
                <a:cs typeface="Arial"/>
                <a:sym typeface="Arial"/>
              </a:defRPr>
            </a:lvl6pPr>
            <a:lvl7pPr indent="0" lvl="6" marL="0" marR="0" rtl="0" algn="r">
              <a:spcBef>
                <a:spcPts val="0"/>
              </a:spcBef>
              <a:spcAft>
                <a:spcPts val="0"/>
              </a:spcAft>
              <a:buNone/>
              <a:defRPr sz="1600">
                <a:solidFill>
                  <a:schemeClr val="dk1"/>
                </a:solidFill>
                <a:latin typeface="Arial"/>
                <a:ea typeface="Arial"/>
                <a:cs typeface="Arial"/>
                <a:sym typeface="Arial"/>
              </a:defRPr>
            </a:lvl7pPr>
            <a:lvl8pPr indent="0" lvl="7" marL="0" marR="0" rtl="0" algn="r">
              <a:spcBef>
                <a:spcPts val="0"/>
              </a:spcBef>
              <a:spcAft>
                <a:spcPts val="0"/>
              </a:spcAft>
              <a:buNone/>
              <a:defRPr sz="1600">
                <a:solidFill>
                  <a:schemeClr val="dk1"/>
                </a:solidFill>
                <a:latin typeface="Arial"/>
                <a:ea typeface="Arial"/>
                <a:cs typeface="Arial"/>
                <a:sym typeface="Arial"/>
              </a:defRPr>
            </a:lvl8pPr>
            <a:lvl9pPr indent="0" lvl="8" marL="0" marR="0" rtl="0" algn="r">
              <a:spcBef>
                <a:spcPts val="0"/>
              </a:spcBef>
              <a:spcAft>
                <a:spcPts val="0"/>
              </a:spcAft>
              <a:buNone/>
              <a:defRPr sz="1600">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257705" y="925091"/>
            <a:ext cx="7044600" cy="11904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257705" y="2395696"/>
            <a:ext cx="7044600" cy="7101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257705" y="925091"/>
            <a:ext cx="7044600" cy="11904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257705" y="2395696"/>
            <a:ext cx="3306900" cy="7101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3995291" y="2395696"/>
            <a:ext cx="3306900" cy="7101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257705" y="925091"/>
            <a:ext cx="7044600" cy="11904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257705" y="1154948"/>
            <a:ext cx="2321700" cy="15708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257705" y="2888617"/>
            <a:ext cx="2321700" cy="66090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05325" y="935745"/>
            <a:ext cx="5264700" cy="8503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3780000" y="-260"/>
            <a:ext cx="3780000" cy="106920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19508" y="2563450"/>
            <a:ext cx="3344400" cy="3081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19508" y="5826865"/>
            <a:ext cx="3344400" cy="25674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083839" y="1505164"/>
            <a:ext cx="3172200" cy="76812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257705" y="8794266"/>
            <a:ext cx="4959600" cy="12579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7004788" y="9693616"/>
            <a:ext cx="453600" cy="8181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Shape 51"/>
          <p:cNvSpPr/>
          <p:nvPr/>
        </p:nvSpPr>
        <p:spPr>
          <a:xfrm rot="-5400000">
            <a:off x="4283451" y="7414154"/>
            <a:ext cx="479679" cy="6073656"/>
          </a:xfrm>
          <a:prstGeom prst="rect">
            <a:avLst/>
          </a:prstGeom>
          <a:solidFill>
            <a:srgbClr val="003882"/>
          </a:solidFill>
          <a:ln>
            <a:noFill/>
          </a:ln>
        </p:spPr>
        <p:txBody>
          <a:bodyPr anchorCtr="0" anchor="ctr" bIns="32650" lIns="32650" spcFirstLastPara="1" rIns="32650" wrap="square" tIns="32650">
            <a:noAutofit/>
          </a:bodyPr>
          <a:lstStyle/>
          <a:p>
            <a:pPr indent="0" lvl="0" marL="0">
              <a:spcBef>
                <a:spcPts val="0"/>
              </a:spcBef>
              <a:spcAft>
                <a:spcPts val="0"/>
              </a:spcAft>
              <a:buNone/>
            </a:pPr>
            <a:r>
              <a:t/>
            </a:r>
            <a:endParaRPr/>
          </a:p>
        </p:txBody>
      </p:sp>
      <p:grpSp>
        <p:nvGrpSpPr>
          <p:cNvPr id="52" name="Shape 52"/>
          <p:cNvGrpSpPr/>
          <p:nvPr/>
        </p:nvGrpSpPr>
        <p:grpSpPr>
          <a:xfrm>
            <a:off x="0" y="0"/>
            <a:ext cx="5361266" cy="1469679"/>
            <a:chOff x="0" y="0"/>
            <a:chExt cx="9648" cy="2494"/>
          </a:xfrm>
        </p:grpSpPr>
        <p:grpSp>
          <p:nvGrpSpPr>
            <p:cNvPr id="53" name="Shape 53"/>
            <p:cNvGrpSpPr/>
            <p:nvPr/>
          </p:nvGrpSpPr>
          <p:grpSpPr>
            <a:xfrm>
              <a:off x="0" y="0"/>
              <a:ext cx="9648" cy="2494"/>
              <a:chOff x="0" y="0"/>
              <a:chExt cx="9648" cy="2494"/>
            </a:xfrm>
          </p:grpSpPr>
          <p:sp>
            <p:nvSpPr>
              <p:cNvPr id="54" name="Shape 54"/>
              <p:cNvSpPr/>
              <p:nvPr/>
            </p:nvSpPr>
            <p:spPr>
              <a:xfrm>
                <a:off x="2736" y="0"/>
                <a:ext cx="6912" cy="2494"/>
              </a:xfrm>
              <a:prstGeom prst="roundRect">
                <a:avLst>
                  <a:gd fmla="val 16667" name="adj"/>
                </a:avLst>
              </a:prstGeom>
              <a:solidFill>
                <a:srgbClr val="003882"/>
              </a:solidFill>
              <a:ln>
                <a:noFill/>
              </a:ln>
            </p:spPr>
            <p:txBody>
              <a:bodyPr anchorCtr="0" anchor="ctr" bIns="16325" lIns="32650" spcFirstLastPara="1" rIns="32650" wrap="square" tIns="16325">
                <a:noAutofit/>
              </a:bodyPr>
              <a:lstStyle/>
              <a:p>
                <a:pPr indent="0" lvl="0" marL="0" marR="0" rtl="0" algn="l">
                  <a:spcBef>
                    <a:spcPts val="0"/>
                  </a:spcBef>
                  <a:spcAft>
                    <a:spcPts val="0"/>
                  </a:spcAft>
                  <a:buNone/>
                </a:pPr>
                <a:r>
                  <a:t/>
                </a:r>
                <a:endParaRPr b="0" i="0" sz="900" u="none" cap="none" strike="noStrike">
                  <a:solidFill>
                    <a:schemeClr val="dk1"/>
                  </a:solidFill>
                  <a:latin typeface="Arial"/>
                  <a:ea typeface="Arial"/>
                  <a:cs typeface="Arial"/>
                  <a:sym typeface="Arial"/>
                </a:endParaRPr>
              </a:p>
            </p:txBody>
          </p:sp>
          <p:sp>
            <p:nvSpPr>
              <p:cNvPr id="55" name="Shape 55"/>
              <p:cNvSpPr/>
              <p:nvPr/>
            </p:nvSpPr>
            <p:spPr>
              <a:xfrm>
                <a:off x="0" y="0"/>
                <a:ext cx="3401" cy="2494"/>
              </a:xfrm>
              <a:prstGeom prst="rect">
                <a:avLst/>
              </a:prstGeom>
              <a:solidFill>
                <a:srgbClr val="003882"/>
              </a:solidFill>
              <a:ln>
                <a:noFill/>
              </a:ln>
            </p:spPr>
            <p:txBody>
              <a:bodyPr anchorCtr="0" anchor="ctr" bIns="16325" lIns="32650" spcFirstLastPara="1" rIns="32650" wrap="square" tIns="16325">
                <a:noAutofit/>
              </a:bodyPr>
              <a:lstStyle/>
              <a:p>
                <a:pPr indent="0" lvl="0" marL="0" marR="0" rtl="0" algn="l">
                  <a:spcBef>
                    <a:spcPts val="0"/>
                  </a:spcBef>
                  <a:spcAft>
                    <a:spcPts val="0"/>
                  </a:spcAft>
                  <a:buNone/>
                </a:pPr>
                <a:r>
                  <a:t/>
                </a:r>
                <a:endParaRPr b="0" i="0" sz="900" u="none" cap="none" strike="noStrike">
                  <a:solidFill>
                    <a:schemeClr val="dk1"/>
                  </a:solidFill>
                  <a:latin typeface="Arial"/>
                  <a:ea typeface="Arial"/>
                  <a:cs typeface="Arial"/>
                  <a:sym typeface="Arial"/>
                </a:endParaRPr>
              </a:p>
            </p:txBody>
          </p:sp>
        </p:grpSp>
        <p:sp>
          <p:nvSpPr>
            <p:cNvPr id="56" name="Shape 56"/>
            <p:cNvSpPr/>
            <p:nvPr/>
          </p:nvSpPr>
          <p:spPr>
            <a:xfrm>
              <a:off x="4224" y="0"/>
              <a:ext cx="5424" cy="1056"/>
            </a:xfrm>
            <a:prstGeom prst="rect">
              <a:avLst/>
            </a:prstGeom>
            <a:solidFill>
              <a:srgbClr val="003882"/>
            </a:solidFill>
            <a:ln>
              <a:noFill/>
            </a:ln>
          </p:spPr>
          <p:txBody>
            <a:bodyPr anchorCtr="0" anchor="ctr" bIns="16325" lIns="32650" spcFirstLastPara="1" rIns="32650" wrap="square" tIns="16325">
              <a:noAutofit/>
            </a:bodyPr>
            <a:lstStyle/>
            <a:p>
              <a:pPr indent="0" lvl="0" marL="0" marR="0" rtl="0" algn="l">
                <a:spcBef>
                  <a:spcPts val="0"/>
                </a:spcBef>
                <a:spcAft>
                  <a:spcPts val="0"/>
                </a:spcAft>
                <a:buNone/>
              </a:pPr>
              <a:r>
                <a:t/>
              </a:r>
              <a:endParaRPr b="0" i="0" sz="900" u="none" cap="none" strike="noStrike">
                <a:solidFill>
                  <a:schemeClr val="dk1"/>
                </a:solidFill>
                <a:latin typeface="Arial"/>
                <a:ea typeface="Arial"/>
                <a:cs typeface="Arial"/>
                <a:sym typeface="Arial"/>
              </a:endParaRPr>
            </a:p>
          </p:txBody>
        </p:sp>
      </p:grpSp>
      <p:sp>
        <p:nvSpPr>
          <p:cNvPr id="57" name="Shape 57"/>
          <p:cNvSpPr txBox="1"/>
          <p:nvPr>
            <p:ph idx="1" type="body"/>
          </p:nvPr>
        </p:nvSpPr>
        <p:spPr>
          <a:xfrm>
            <a:off x="566800" y="3089036"/>
            <a:ext cx="6426517" cy="6414965"/>
          </a:xfrm>
          <a:prstGeom prst="rect">
            <a:avLst/>
          </a:prstGeom>
          <a:noFill/>
          <a:ln>
            <a:noFill/>
          </a:ln>
        </p:spPr>
        <p:txBody>
          <a:bodyPr anchorCtr="0" anchor="t" bIns="51425" lIns="102850" spcFirstLastPara="1" rIns="102850" wrap="square" tIns="51425"/>
          <a:lstStyle>
            <a:lvl1pPr indent="-457200" lvl="0" marL="457200" marR="0" rtl="0" algn="l">
              <a:spcBef>
                <a:spcPts val="7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1pPr>
            <a:lvl2pPr indent="-425450" lvl="1" marL="914400" marR="0" rtl="0" algn="l">
              <a:spcBef>
                <a:spcPts val="600"/>
              </a:spcBef>
              <a:spcAft>
                <a:spcPts val="0"/>
              </a:spcAft>
              <a:buClr>
                <a:schemeClr val="dk1"/>
              </a:buClr>
              <a:buSzPts val="3100"/>
              <a:buFont typeface="Arial"/>
              <a:buChar char="–"/>
              <a:defRPr b="0" i="0" sz="3100" u="none" cap="none" strike="noStrike">
                <a:solidFill>
                  <a:schemeClr val="dk1"/>
                </a:solidFill>
                <a:latin typeface="Arial"/>
                <a:ea typeface="Arial"/>
                <a:cs typeface="Arial"/>
                <a:sym typeface="Arial"/>
              </a:defRPr>
            </a:lvl2pPr>
            <a:lvl3pPr indent="-400050" lvl="2" marL="1371600" marR="0" rtl="0" algn="l">
              <a:spcBef>
                <a:spcPts val="500"/>
              </a:spcBef>
              <a:spcAft>
                <a:spcPts val="0"/>
              </a:spcAft>
              <a:buClr>
                <a:schemeClr val="dk1"/>
              </a:buClr>
              <a:buSzPts val="2700"/>
              <a:buFont typeface="Arial"/>
              <a:buChar char="•"/>
              <a:defRPr b="0" i="0" sz="2700" u="none" cap="none" strike="noStrike">
                <a:solidFill>
                  <a:schemeClr val="dk1"/>
                </a:solidFill>
                <a:latin typeface="Arial"/>
                <a:ea typeface="Arial"/>
                <a:cs typeface="Arial"/>
                <a:sym typeface="Arial"/>
              </a:defRPr>
            </a:lvl3pPr>
            <a:lvl4pPr indent="-368300" lvl="3" marL="18288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4pPr>
            <a:lvl5pPr indent="-368300" lvl="4" marL="22860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5pPr>
            <a:lvl6pPr indent="-368300" lvl="5" marL="27432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6pPr>
            <a:lvl7pPr indent="-368300" lvl="6" marL="32004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7pPr>
            <a:lvl8pPr indent="-368300" lvl="7" marL="36576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8pPr>
            <a:lvl9pPr indent="-368300" lvl="8" marL="4114800" marR="0" rtl="0" algn="l">
              <a:spcBef>
                <a:spcPts val="4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9pPr>
          </a:lstStyle>
          <a:p/>
        </p:txBody>
      </p:sp>
      <p:sp>
        <p:nvSpPr>
          <p:cNvPr id="58" name="Shape 58"/>
          <p:cNvSpPr txBox="1"/>
          <p:nvPr>
            <p:ph idx="10" type="dt"/>
          </p:nvPr>
        </p:nvSpPr>
        <p:spPr>
          <a:xfrm>
            <a:off x="566800" y="9741482"/>
            <a:ext cx="1575372" cy="713036"/>
          </a:xfrm>
          <a:prstGeom prst="rect">
            <a:avLst/>
          </a:prstGeom>
          <a:noFill/>
          <a:ln>
            <a:noFill/>
          </a:ln>
        </p:spPr>
        <p:txBody>
          <a:bodyPr anchorCtr="0" anchor="t" bIns="51425" lIns="102850" spcFirstLastPara="1" rIns="102850" wrap="square" tIns="51425"/>
          <a:lstStyle>
            <a:lvl1pPr lvl="0" marR="0" rtl="0" algn="l">
              <a:spcBef>
                <a:spcPts val="0"/>
              </a:spcBef>
              <a:spcAft>
                <a:spcPts val="0"/>
              </a:spcAft>
              <a:buSzPts val="500"/>
              <a:buNone/>
              <a:defRPr b="0" i="0" sz="1600" u="none" cap="none" strike="noStrike">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59" name="Shape 59"/>
          <p:cNvSpPr txBox="1"/>
          <p:nvPr>
            <p:ph idx="11" type="ftr"/>
          </p:nvPr>
        </p:nvSpPr>
        <p:spPr>
          <a:xfrm>
            <a:off x="2582832" y="9741482"/>
            <a:ext cx="2394454" cy="713036"/>
          </a:xfrm>
          <a:prstGeom prst="rect">
            <a:avLst/>
          </a:prstGeom>
          <a:noFill/>
          <a:ln>
            <a:noFill/>
          </a:ln>
        </p:spPr>
        <p:txBody>
          <a:bodyPr anchorCtr="0" anchor="t" bIns="51425" lIns="102850" spcFirstLastPara="1" rIns="102850" wrap="square" tIns="51425"/>
          <a:lstStyle>
            <a:lvl1pPr lvl="0" marR="0" rtl="0" algn="ctr">
              <a:spcBef>
                <a:spcPts val="0"/>
              </a:spcBef>
              <a:spcAft>
                <a:spcPts val="0"/>
              </a:spcAft>
              <a:buSzPts val="500"/>
              <a:buNone/>
              <a:defRPr b="0" i="0" sz="1600" u="none" cap="none" strike="noStrike">
                <a:solidFill>
                  <a:schemeClr val="dk1"/>
                </a:solidFill>
                <a:latin typeface="Arial"/>
                <a:ea typeface="Arial"/>
                <a:cs typeface="Arial"/>
                <a:sym typeface="Arial"/>
              </a:defRPr>
            </a:lvl1pPr>
            <a:lvl2pPr lvl="1" marR="0" rtl="0" algn="l">
              <a:spcBef>
                <a:spcPts val="0"/>
              </a:spcBef>
              <a:spcAft>
                <a:spcPts val="0"/>
              </a:spcAft>
              <a:buSzPts val="500"/>
              <a:buNone/>
              <a:defRPr b="0" i="0" sz="900" u="none" cap="none" strike="noStrike">
                <a:solidFill>
                  <a:schemeClr val="dk1"/>
                </a:solidFill>
                <a:latin typeface="Arial"/>
                <a:ea typeface="Arial"/>
                <a:cs typeface="Arial"/>
                <a:sym typeface="Arial"/>
              </a:defRPr>
            </a:lvl2pPr>
            <a:lvl3pPr lvl="2" marR="0" rtl="0" algn="l">
              <a:spcBef>
                <a:spcPts val="0"/>
              </a:spcBef>
              <a:spcAft>
                <a:spcPts val="0"/>
              </a:spcAft>
              <a:buSzPts val="500"/>
              <a:buNone/>
              <a:defRPr b="0" i="0" sz="900" u="none" cap="none" strike="noStrike">
                <a:solidFill>
                  <a:schemeClr val="dk1"/>
                </a:solidFill>
                <a:latin typeface="Arial"/>
                <a:ea typeface="Arial"/>
                <a:cs typeface="Arial"/>
                <a:sym typeface="Arial"/>
              </a:defRPr>
            </a:lvl3pPr>
            <a:lvl4pPr lvl="3" marR="0" rtl="0" algn="l">
              <a:spcBef>
                <a:spcPts val="0"/>
              </a:spcBef>
              <a:spcAft>
                <a:spcPts val="0"/>
              </a:spcAft>
              <a:buSzPts val="500"/>
              <a:buNone/>
              <a:defRPr b="0" i="0" sz="900" u="none" cap="none" strike="noStrike">
                <a:solidFill>
                  <a:schemeClr val="dk1"/>
                </a:solidFill>
                <a:latin typeface="Arial"/>
                <a:ea typeface="Arial"/>
                <a:cs typeface="Arial"/>
                <a:sym typeface="Arial"/>
              </a:defRPr>
            </a:lvl4pPr>
            <a:lvl5pPr lvl="4" marR="0" rtl="0" algn="l">
              <a:spcBef>
                <a:spcPts val="0"/>
              </a:spcBef>
              <a:spcAft>
                <a:spcPts val="0"/>
              </a:spcAft>
              <a:buSzPts val="500"/>
              <a:buNone/>
              <a:defRPr b="0" i="0" sz="900" u="none" cap="none" strike="noStrike">
                <a:solidFill>
                  <a:schemeClr val="dk1"/>
                </a:solidFill>
                <a:latin typeface="Arial"/>
                <a:ea typeface="Arial"/>
                <a:cs typeface="Arial"/>
                <a:sym typeface="Arial"/>
              </a:defRPr>
            </a:lvl5pPr>
            <a:lvl6pPr lvl="5" marR="0" rtl="0" algn="l">
              <a:spcBef>
                <a:spcPts val="0"/>
              </a:spcBef>
              <a:spcAft>
                <a:spcPts val="0"/>
              </a:spcAft>
              <a:buSzPts val="500"/>
              <a:buNone/>
              <a:defRPr b="0" i="0" sz="900" u="none" cap="none" strike="noStrike">
                <a:solidFill>
                  <a:schemeClr val="dk1"/>
                </a:solidFill>
                <a:latin typeface="Arial"/>
                <a:ea typeface="Arial"/>
                <a:cs typeface="Arial"/>
                <a:sym typeface="Arial"/>
              </a:defRPr>
            </a:lvl6pPr>
            <a:lvl7pPr lvl="6" marR="0" rtl="0" algn="l">
              <a:spcBef>
                <a:spcPts val="0"/>
              </a:spcBef>
              <a:spcAft>
                <a:spcPts val="0"/>
              </a:spcAft>
              <a:buSzPts val="500"/>
              <a:buNone/>
              <a:defRPr b="0" i="0" sz="900" u="none" cap="none" strike="noStrike">
                <a:solidFill>
                  <a:schemeClr val="dk1"/>
                </a:solidFill>
                <a:latin typeface="Arial"/>
                <a:ea typeface="Arial"/>
                <a:cs typeface="Arial"/>
                <a:sym typeface="Arial"/>
              </a:defRPr>
            </a:lvl7pPr>
            <a:lvl8pPr lvl="7" marR="0" rtl="0" algn="l">
              <a:spcBef>
                <a:spcPts val="0"/>
              </a:spcBef>
              <a:spcAft>
                <a:spcPts val="0"/>
              </a:spcAft>
              <a:buSzPts val="500"/>
              <a:buNone/>
              <a:defRPr b="0" i="0" sz="900" u="none" cap="none" strike="noStrike">
                <a:solidFill>
                  <a:schemeClr val="dk1"/>
                </a:solidFill>
                <a:latin typeface="Arial"/>
                <a:ea typeface="Arial"/>
                <a:cs typeface="Arial"/>
                <a:sym typeface="Arial"/>
              </a:defRPr>
            </a:lvl8pPr>
            <a:lvl9pPr lvl="8" marR="0" rtl="0" algn="l">
              <a:spcBef>
                <a:spcPts val="0"/>
              </a:spcBef>
              <a:spcAft>
                <a:spcPts val="0"/>
              </a:spcAft>
              <a:buSzPts val="500"/>
              <a:buNone/>
              <a:defRPr b="0" i="0" sz="900" u="none" cap="none" strike="noStrike">
                <a:solidFill>
                  <a:schemeClr val="dk1"/>
                </a:solidFill>
                <a:latin typeface="Arial"/>
                <a:ea typeface="Arial"/>
                <a:cs typeface="Arial"/>
                <a:sym typeface="Arial"/>
              </a:defRPr>
            </a:lvl9pPr>
          </a:lstStyle>
          <a:p/>
        </p:txBody>
      </p:sp>
      <p:sp>
        <p:nvSpPr>
          <p:cNvPr id="60" name="Shape 60"/>
          <p:cNvSpPr txBox="1"/>
          <p:nvPr>
            <p:ph idx="12" type="sldNum"/>
          </p:nvPr>
        </p:nvSpPr>
        <p:spPr>
          <a:xfrm>
            <a:off x="5417946" y="9741482"/>
            <a:ext cx="1575372" cy="713036"/>
          </a:xfrm>
          <a:prstGeom prst="rect">
            <a:avLst/>
          </a:prstGeom>
          <a:noFill/>
          <a:ln>
            <a:noFill/>
          </a:ln>
        </p:spPr>
        <p:txBody>
          <a:bodyPr anchorCtr="0" anchor="t" bIns="51425" lIns="102850" spcFirstLastPara="1" rIns="102850" wrap="square" tIns="51425">
            <a:noAutofit/>
          </a:bodyPr>
          <a:lstStyle>
            <a:lvl1pPr indent="0" lvl="0" marL="0" marR="0" rtl="0" algn="r">
              <a:spcBef>
                <a:spcPts val="0"/>
              </a:spcBef>
              <a:spcAft>
                <a:spcPts val="0"/>
              </a:spcAft>
              <a:buNone/>
              <a:defRPr b="0" i="0" sz="16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6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6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6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6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6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6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6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600" u="none" cap="none" strike="noStrike">
                <a:solidFill>
                  <a:schemeClr val="dk1"/>
                </a:solidFill>
                <a:latin typeface="Arial"/>
                <a:ea typeface="Arial"/>
                <a:cs typeface="Arial"/>
                <a:sym typeface="Arial"/>
              </a:defRPr>
            </a:lvl9pPr>
          </a:lstStyle>
          <a:p>
            <a:pPr indent="0" lvl="0" marL="0">
              <a:spcBef>
                <a:spcPts val="0"/>
              </a:spcBef>
              <a:spcAft>
                <a:spcPts val="0"/>
              </a:spcAft>
              <a:buNone/>
            </a:pPr>
            <a:fld id="{00000000-1234-1234-1234-123412341234}" type="slidenum">
              <a:rPr lang="fr"/>
              <a:t>‹#›</a:t>
            </a:fld>
            <a:endParaRPr/>
          </a:p>
        </p:txBody>
      </p:sp>
      <p:sp>
        <p:nvSpPr>
          <p:cNvPr id="61" name="Shape 61"/>
          <p:cNvSpPr txBox="1"/>
          <p:nvPr>
            <p:ph type="title"/>
          </p:nvPr>
        </p:nvSpPr>
        <p:spPr>
          <a:xfrm>
            <a:off x="1573705" y="0"/>
            <a:ext cx="3760888" cy="1470857"/>
          </a:xfrm>
          <a:prstGeom prst="rect">
            <a:avLst/>
          </a:prstGeom>
          <a:noFill/>
          <a:ln>
            <a:noFill/>
          </a:ln>
        </p:spPr>
        <p:txBody>
          <a:bodyPr anchorCtr="0" anchor="ctr" bIns="51425" lIns="102850" spcFirstLastPara="1" rIns="102850" wrap="square" tIns="51425"/>
          <a:lstStyle>
            <a:lvl1pPr lvl="0" marR="0" rtl="0" algn="l">
              <a:spcBef>
                <a:spcPts val="0"/>
              </a:spcBef>
              <a:spcAft>
                <a:spcPts val="0"/>
              </a:spcAft>
              <a:buSzPts val="500"/>
              <a:buNone/>
              <a:defRPr b="0" i="0" sz="2000" u="none" cap="none" strike="noStrike">
                <a:solidFill>
                  <a:schemeClr val="lt1"/>
                </a:solidFill>
                <a:latin typeface="Arial"/>
                <a:ea typeface="Arial"/>
                <a:cs typeface="Arial"/>
                <a:sym typeface="Arial"/>
              </a:defRPr>
            </a:lvl1pPr>
            <a:lvl2pPr lvl="1" marR="0" rtl="0" algn="l">
              <a:spcBef>
                <a:spcPts val="0"/>
              </a:spcBef>
              <a:spcAft>
                <a:spcPts val="0"/>
              </a:spcAft>
              <a:buSzPts val="500"/>
              <a:buNone/>
              <a:defRPr b="0" i="0" sz="2000" u="none" cap="none" strike="noStrike">
                <a:solidFill>
                  <a:schemeClr val="lt1"/>
                </a:solidFill>
                <a:latin typeface="Arial"/>
                <a:ea typeface="Arial"/>
                <a:cs typeface="Arial"/>
                <a:sym typeface="Arial"/>
              </a:defRPr>
            </a:lvl2pPr>
            <a:lvl3pPr lvl="2" marR="0" rtl="0" algn="l">
              <a:spcBef>
                <a:spcPts val="0"/>
              </a:spcBef>
              <a:spcAft>
                <a:spcPts val="0"/>
              </a:spcAft>
              <a:buSzPts val="500"/>
              <a:buNone/>
              <a:defRPr b="0" i="0" sz="2000" u="none" cap="none" strike="noStrike">
                <a:solidFill>
                  <a:schemeClr val="lt1"/>
                </a:solidFill>
                <a:latin typeface="Arial"/>
                <a:ea typeface="Arial"/>
                <a:cs typeface="Arial"/>
                <a:sym typeface="Arial"/>
              </a:defRPr>
            </a:lvl3pPr>
            <a:lvl4pPr lvl="3" marR="0" rtl="0" algn="l">
              <a:spcBef>
                <a:spcPts val="0"/>
              </a:spcBef>
              <a:spcAft>
                <a:spcPts val="0"/>
              </a:spcAft>
              <a:buSzPts val="500"/>
              <a:buNone/>
              <a:defRPr b="0" i="0" sz="2000" u="none" cap="none" strike="noStrike">
                <a:solidFill>
                  <a:schemeClr val="lt1"/>
                </a:solidFill>
                <a:latin typeface="Arial"/>
                <a:ea typeface="Arial"/>
                <a:cs typeface="Arial"/>
                <a:sym typeface="Arial"/>
              </a:defRPr>
            </a:lvl4pPr>
            <a:lvl5pPr lvl="4" marR="0" rtl="0" algn="l">
              <a:spcBef>
                <a:spcPts val="0"/>
              </a:spcBef>
              <a:spcAft>
                <a:spcPts val="0"/>
              </a:spcAft>
              <a:buSzPts val="500"/>
              <a:buNone/>
              <a:defRPr b="0" i="0" sz="2000" u="none" cap="none" strike="noStrike">
                <a:solidFill>
                  <a:schemeClr val="lt1"/>
                </a:solidFill>
                <a:latin typeface="Arial"/>
                <a:ea typeface="Arial"/>
                <a:cs typeface="Arial"/>
                <a:sym typeface="Arial"/>
              </a:defRPr>
            </a:lvl5pPr>
            <a:lvl6pPr lvl="5" marR="0" rtl="0" algn="l">
              <a:spcBef>
                <a:spcPts val="0"/>
              </a:spcBef>
              <a:spcAft>
                <a:spcPts val="0"/>
              </a:spcAft>
              <a:buSzPts val="500"/>
              <a:buNone/>
              <a:defRPr b="0" i="0" sz="2000" u="none" cap="none" strike="noStrike">
                <a:solidFill>
                  <a:schemeClr val="lt1"/>
                </a:solidFill>
                <a:latin typeface="Arial"/>
                <a:ea typeface="Arial"/>
                <a:cs typeface="Arial"/>
                <a:sym typeface="Arial"/>
              </a:defRPr>
            </a:lvl6pPr>
            <a:lvl7pPr lvl="6" marR="0" rtl="0" algn="l">
              <a:spcBef>
                <a:spcPts val="0"/>
              </a:spcBef>
              <a:spcAft>
                <a:spcPts val="0"/>
              </a:spcAft>
              <a:buSzPts val="500"/>
              <a:buNone/>
              <a:defRPr b="0" i="0" sz="2000" u="none" cap="none" strike="noStrike">
                <a:solidFill>
                  <a:schemeClr val="lt1"/>
                </a:solidFill>
                <a:latin typeface="Arial"/>
                <a:ea typeface="Arial"/>
                <a:cs typeface="Arial"/>
                <a:sym typeface="Arial"/>
              </a:defRPr>
            </a:lvl7pPr>
            <a:lvl8pPr lvl="7" marR="0" rtl="0" algn="l">
              <a:spcBef>
                <a:spcPts val="0"/>
              </a:spcBef>
              <a:spcAft>
                <a:spcPts val="0"/>
              </a:spcAft>
              <a:buSzPts val="500"/>
              <a:buNone/>
              <a:defRPr b="0" i="0" sz="2000" u="none" cap="none" strike="noStrike">
                <a:solidFill>
                  <a:schemeClr val="lt1"/>
                </a:solidFill>
                <a:latin typeface="Arial"/>
                <a:ea typeface="Arial"/>
                <a:cs typeface="Arial"/>
                <a:sym typeface="Arial"/>
              </a:defRPr>
            </a:lvl8pPr>
            <a:lvl9pPr lvl="8" marR="0" rtl="0" algn="l">
              <a:spcBef>
                <a:spcPts val="0"/>
              </a:spcBef>
              <a:spcAft>
                <a:spcPts val="0"/>
              </a:spcAft>
              <a:buSzPts val="500"/>
              <a:buNone/>
              <a:defRPr b="0" i="0" sz="2000" u="none" cap="none" strike="noStrike">
                <a:solidFill>
                  <a:schemeClr val="lt1"/>
                </a:solidFill>
                <a:latin typeface="Arial"/>
                <a:ea typeface="Arial"/>
                <a:cs typeface="Arial"/>
                <a:sym typeface="Arial"/>
              </a:defRPr>
            </a:lvl9pPr>
          </a:lstStyle>
          <a:p/>
        </p:txBody>
      </p:sp>
      <p:sp>
        <p:nvSpPr>
          <p:cNvPr id="62" name="Shape 62"/>
          <p:cNvSpPr txBox="1"/>
          <p:nvPr/>
        </p:nvSpPr>
        <p:spPr>
          <a:xfrm>
            <a:off x="1859598" y="10352575"/>
            <a:ext cx="621600" cy="188700"/>
          </a:xfrm>
          <a:prstGeom prst="rect">
            <a:avLst/>
          </a:prstGeom>
          <a:noFill/>
          <a:ln>
            <a:noFill/>
          </a:ln>
        </p:spPr>
        <p:txBody>
          <a:bodyPr anchorCtr="0" anchor="ctr" bIns="16325" lIns="32650" spcFirstLastPara="1" rIns="32650" wrap="square" tIns="16325">
            <a:noAutofit/>
          </a:bodyPr>
          <a:lstStyle/>
          <a:p>
            <a:pPr indent="0" lvl="0" marL="0" marR="0" rtl="0" algn="l">
              <a:spcBef>
                <a:spcPts val="0"/>
              </a:spcBef>
              <a:spcAft>
                <a:spcPts val="0"/>
              </a:spcAft>
              <a:buNone/>
            </a:pPr>
            <a:r>
              <a:rPr b="0" i="0" lang="fr" sz="1000" u="none" cap="none" strike="noStrike">
                <a:solidFill>
                  <a:srgbClr val="FFFFFF"/>
                </a:solidFill>
                <a:latin typeface="Arial"/>
                <a:ea typeface="Arial"/>
                <a:cs typeface="Arial"/>
                <a:sym typeface="Arial"/>
              </a:rPr>
              <a:t>Contact</a:t>
            </a:r>
            <a:endParaRPr sz="500"/>
          </a:p>
        </p:txBody>
      </p:sp>
      <p:sp>
        <p:nvSpPr>
          <p:cNvPr id="63" name="Shape 63"/>
          <p:cNvSpPr txBox="1"/>
          <p:nvPr/>
        </p:nvSpPr>
        <p:spPr>
          <a:xfrm>
            <a:off x="5033977" y="10352575"/>
            <a:ext cx="666900" cy="188700"/>
          </a:xfrm>
          <a:prstGeom prst="rect">
            <a:avLst/>
          </a:prstGeom>
          <a:noFill/>
          <a:ln>
            <a:noFill/>
          </a:ln>
        </p:spPr>
        <p:txBody>
          <a:bodyPr anchorCtr="0" anchor="ctr" bIns="16325" lIns="32650" spcFirstLastPara="1" rIns="32650" wrap="square" tIns="16325">
            <a:noAutofit/>
          </a:bodyPr>
          <a:lstStyle/>
          <a:p>
            <a:pPr indent="0" lvl="0" marL="0" marR="0" rtl="0" algn="l">
              <a:spcBef>
                <a:spcPts val="0"/>
              </a:spcBef>
              <a:spcAft>
                <a:spcPts val="0"/>
              </a:spcAft>
              <a:buNone/>
            </a:pPr>
            <a:r>
              <a:rPr b="0" i="0" lang="fr" sz="1000" u="none" cap="none" strike="noStrike">
                <a:solidFill>
                  <a:srgbClr val="FFFFFF"/>
                </a:solidFill>
                <a:latin typeface="Arial"/>
                <a:ea typeface="Arial"/>
                <a:cs typeface="Arial"/>
                <a:sym typeface="Arial"/>
              </a:rPr>
              <a:t>Site web</a:t>
            </a:r>
            <a:endParaRPr sz="500"/>
          </a:p>
        </p:txBody>
      </p:sp>
      <p:sp>
        <p:nvSpPr>
          <p:cNvPr id="64" name="Shape 64"/>
          <p:cNvSpPr/>
          <p:nvPr/>
        </p:nvSpPr>
        <p:spPr>
          <a:xfrm rot="-5400000">
            <a:off x="43164" y="10167979"/>
            <a:ext cx="479679" cy="566007"/>
          </a:xfrm>
          <a:prstGeom prst="rect">
            <a:avLst/>
          </a:prstGeom>
          <a:solidFill>
            <a:srgbClr val="003882"/>
          </a:solidFill>
          <a:ln>
            <a:noFill/>
          </a:ln>
        </p:spPr>
        <p:txBody>
          <a:bodyPr anchorCtr="0" anchor="ctr" bIns="32650" lIns="32650" spcFirstLastPara="1" rIns="32650" wrap="square" tIns="32650">
            <a:noAutofit/>
          </a:bodyPr>
          <a:lstStyle/>
          <a:p>
            <a:pPr indent="0" lvl="0" marL="0">
              <a:spcBef>
                <a:spcPts val="0"/>
              </a:spcBef>
              <a:spcAft>
                <a:spcPts val="0"/>
              </a:spcAft>
              <a:buNone/>
            </a:pPr>
            <a:r>
              <a:t/>
            </a:r>
            <a:endParaRPr/>
          </a:p>
        </p:txBody>
      </p:sp>
      <p:sp>
        <p:nvSpPr>
          <p:cNvPr id="65" name="Shape 65"/>
          <p:cNvSpPr/>
          <p:nvPr/>
        </p:nvSpPr>
        <p:spPr>
          <a:xfrm rot="-5400000">
            <a:off x="609488" y="10167661"/>
            <a:ext cx="479679" cy="566642"/>
          </a:xfrm>
          <a:prstGeom prst="rect">
            <a:avLst/>
          </a:prstGeom>
          <a:solidFill>
            <a:schemeClr val="dk1"/>
          </a:solidFill>
          <a:ln>
            <a:noFill/>
          </a:ln>
        </p:spPr>
        <p:txBody>
          <a:bodyPr anchorCtr="0" anchor="ctr" bIns="32650" lIns="32650" spcFirstLastPara="1" rIns="32650" wrap="square" tIns="32650">
            <a:noAutofit/>
          </a:bodyPr>
          <a:lstStyle/>
          <a:p>
            <a:pPr indent="0" lvl="0" marL="0">
              <a:spcBef>
                <a:spcPts val="0"/>
              </a:spcBef>
              <a:spcAft>
                <a:spcPts val="0"/>
              </a:spcAft>
              <a:buNone/>
            </a:pPr>
            <a:r>
              <a:t/>
            </a:r>
            <a:endParaRPr/>
          </a:p>
        </p:txBody>
      </p:sp>
      <p:sp>
        <p:nvSpPr>
          <p:cNvPr id="66" name="Shape 66"/>
          <p:cNvSpPr/>
          <p:nvPr/>
        </p:nvSpPr>
        <p:spPr>
          <a:xfrm rot="-5400000">
            <a:off x="1176130" y="10167661"/>
            <a:ext cx="479679" cy="566642"/>
          </a:xfrm>
          <a:prstGeom prst="rect">
            <a:avLst/>
          </a:prstGeom>
          <a:solidFill>
            <a:srgbClr val="6D5047"/>
          </a:solidFill>
          <a:ln>
            <a:noFill/>
          </a:ln>
        </p:spPr>
        <p:txBody>
          <a:bodyPr anchorCtr="0" anchor="ctr" bIns="32650" lIns="32650" spcFirstLastPara="1" rIns="32650" wrap="square" tIns="32650">
            <a:noAutofit/>
          </a:bodyPr>
          <a:lstStyle/>
          <a:p>
            <a:pPr indent="0" lvl="0" marL="0">
              <a:spcBef>
                <a:spcPts val="0"/>
              </a:spcBef>
              <a:spcAft>
                <a:spcPts val="0"/>
              </a:spcAft>
              <a:buNone/>
            </a:pPr>
            <a:r>
              <a:t/>
            </a:r>
            <a:endParaRPr/>
          </a:p>
        </p:txBody>
      </p:sp>
      <p:pic>
        <p:nvPicPr>
          <p:cNvPr id="67" name="Shape 67"/>
          <p:cNvPicPr preferRelativeResize="0"/>
          <p:nvPr/>
        </p:nvPicPr>
        <p:blipFill rotWithShape="1">
          <a:blip r:embed="rId1">
            <a:alphaModFix/>
          </a:blip>
          <a:srcRect b="0" l="0" r="0" t="0"/>
          <a:stretch/>
        </p:blipFill>
        <p:spPr>
          <a:xfrm>
            <a:off x="205881" y="208715"/>
            <a:ext cx="854498" cy="109632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9.png"/><Relationship Id="rId11" Type="http://schemas.openxmlformats.org/officeDocument/2006/relationships/image" Target="../media/image18.png"/><Relationship Id="rId22" Type="http://schemas.openxmlformats.org/officeDocument/2006/relationships/image" Target="../media/image17.png"/><Relationship Id="rId10" Type="http://schemas.openxmlformats.org/officeDocument/2006/relationships/image" Target="../media/image7.png"/><Relationship Id="rId21" Type="http://schemas.openxmlformats.org/officeDocument/2006/relationships/image" Target="../media/image14.png"/><Relationship Id="rId13" Type="http://schemas.openxmlformats.org/officeDocument/2006/relationships/image" Target="../media/image12.png"/><Relationship Id="rId12" Type="http://schemas.openxmlformats.org/officeDocument/2006/relationships/image" Target="../media/image4.png"/><Relationship Id="rId23" Type="http://schemas.openxmlformats.org/officeDocument/2006/relationships/image" Target="../media/image20.jp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www.cassiopee.wp.tem-tsp.eu" TargetMode="External"/><Relationship Id="rId9" Type="http://schemas.openxmlformats.org/officeDocument/2006/relationships/image" Target="../media/image6.png"/><Relationship Id="rId15" Type="http://schemas.openxmlformats.org/officeDocument/2006/relationships/image" Target="../media/image16.png"/><Relationship Id="rId14" Type="http://schemas.openxmlformats.org/officeDocument/2006/relationships/image" Target="../media/image15.png"/><Relationship Id="rId17" Type="http://schemas.openxmlformats.org/officeDocument/2006/relationships/image" Target="../media/image9.png"/><Relationship Id="rId16" Type="http://schemas.openxmlformats.org/officeDocument/2006/relationships/image" Target="../media/image11.png"/><Relationship Id="rId5" Type="http://schemas.openxmlformats.org/officeDocument/2006/relationships/hyperlink" Target="https://github.com/CharlesMure/cassiope-NIDS" TargetMode="External"/><Relationship Id="rId19" Type="http://schemas.openxmlformats.org/officeDocument/2006/relationships/image" Target="../media/image10.png"/><Relationship Id="rId6" Type="http://schemas.openxmlformats.org/officeDocument/2006/relationships/image" Target="../media/image8.png"/><Relationship Id="rId18" Type="http://schemas.openxmlformats.org/officeDocument/2006/relationships/image" Target="../media/image13.png"/><Relationship Id="rId7" Type="http://schemas.openxmlformats.org/officeDocument/2006/relationships/image" Target="../media/image5.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descr="detect-and-respond-cybersecurity-700x321" id="141" name="Shape 141"/>
          <p:cNvPicPr preferRelativeResize="0"/>
          <p:nvPr/>
        </p:nvPicPr>
        <p:blipFill rotWithShape="1">
          <a:blip r:embed="rId3">
            <a:alphaModFix/>
          </a:blip>
          <a:srcRect b="0" l="0" r="0" t="0"/>
          <a:stretch/>
        </p:blipFill>
        <p:spPr>
          <a:xfrm>
            <a:off x="5529744" y="3418325"/>
            <a:ext cx="1933558" cy="886600"/>
          </a:xfrm>
          <a:prstGeom prst="rect">
            <a:avLst/>
          </a:prstGeom>
          <a:noFill/>
          <a:ln>
            <a:noFill/>
          </a:ln>
        </p:spPr>
      </p:pic>
      <p:sp>
        <p:nvSpPr>
          <p:cNvPr id="142" name="Shape 142"/>
          <p:cNvSpPr txBox="1"/>
          <p:nvPr>
            <p:ph type="title"/>
          </p:nvPr>
        </p:nvSpPr>
        <p:spPr>
          <a:xfrm>
            <a:off x="1573705" y="0"/>
            <a:ext cx="3760888" cy="1470857"/>
          </a:xfrm>
          <a:prstGeom prst="rect">
            <a:avLst/>
          </a:prstGeom>
          <a:noFill/>
          <a:ln>
            <a:noFill/>
          </a:ln>
        </p:spPr>
        <p:txBody>
          <a:bodyPr anchorCtr="0" anchor="ctr" bIns="51425" lIns="102850" spcFirstLastPara="1" rIns="102850" wrap="square" tIns="51425">
            <a:noAutofit/>
          </a:bodyPr>
          <a:lstStyle/>
          <a:p>
            <a:pPr indent="0" lvl="0" marL="0" marR="0" rtl="0" algn="l">
              <a:spcBef>
                <a:spcPts val="0"/>
              </a:spcBef>
              <a:spcAft>
                <a:spcPts val="0"/>
              </a:spcAft>
              <a:buNone/>
            </a:pPr>
            <a:r>
              <a:rPr lang="fr" sz="1900"/>
              <a:t>Intrusion detection on Software Defined Network (SDN) using a Machine Learning approach</a:t>
            </a:r>
            <a:endParaRPr b="0" i="0" sz="1900" u="none" cap="none" strike="noStrike">
              <a:solidFill>
                <a:schemeClr val="lt1"/>
              </a:solidFill>
              <a:latin typeface="Arial"/>
              <a:ea typeface="Arial"/>
              <a:cs typeface="Arial"/>
              <a:sym typeface="Arial"/>
            </a:endParaRPr>
          </a:p>
        </p:txBody>
      </p:sp>
      <p:sp>
        <p:nvSpPr>
          <p:cNvPr id="143" name="Shape 143"/>
          <p:cNvSpPr/>
          <p:nvPr/>
        </p:nvSpPr>
        <p:spPr>
          <a:xfrm>
            <a:off x="1559257" y="10275964"/>
            <a:ext cx="64460" cy="169714"/>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44" name="Shape 144"/>
          <p:cNvSpPr txBox="1"/>
          <p:nvPr/>
        </p:nvSpPr>
        <p:spPr>
          <a:xfrm>
            <a:off x="160054" y="1864550"/>
            <a:ext cx="688500" cy="1866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1000">
                <a:solidFill>
                  <a:srgbClr val="6D5047"/>
                </a:solidFill>
                <a:latin typeface="Arial"/>
                <a:ea typeface="Arial"/>
                <a:cs typeface="Arial"/>
                <a:sym typeface="Arial"/>
              </a:rPr>
              <a:t>Authors</a:t>
            </a:r>
            <a:endParaRPr sz="500"/>
          </a:p>
        </p:txBody>
      </p:sp>
      <p:sp>
        <p:nvSpPr>
          <p:cNvPr id="145" name="Shape 145"/>
          <p:cNvSpPr txBox="1"/>
          <p:nvPr/>
        </p:nvSpPr>
        <p:spPr>
          <a:xfrm>
            <a:off x="160054" y="5025275"/>
            <a:ext cx="1100100" cy="1866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1000">
                <a:solidFill>
                  <a:srgbClr val="6D5047"/>
                </a:solidFill>
                <a:latin typeface="Arial"/>
                <a:ea typeface="Arial"/>
                <a:cs typeface="Arial"/>
                <a:sym typeface="Arial"/>
              </a:rPr>
              <a:t>Technologies</a:t>
            </a:r>
            <a:endParaRPr sz="500"/>
          </a:p>
        </p:txBody>
      </p:sp>
      <p:cxnSp>
        <p:nvCxnSpPr>
          <p:cNvPr id="146" name="Shape 146"/>
          <p:cNvCxnSpPr/>
          <p:nvPr/>
        </p:nvCxnSpPr>
        <p:spPr>
          <a:xfrm>
            <a:off x="160038" y="2060775"/>
            <a:ext cx="1259700" cy="0"/>
          </a:xfrm>
          <a:prstGeom prst="straightConnector1">
            <a:avLst/>
          </a:prstGeom>
          <a:noFill/>
          <a:ln cap="flat" cmpd="sng" w="9525">
            <a:solidFill>
              <a:srgbClr val="003882"/>
            </a:solidFill>
            <a:prstDash val="solid"/>
            <a:round/>
            <a:headEnd len="sm" w="sm" type="none"/>
            <a:tailEnd len="sm" w="sm" type="none"/>
          </a:ln>
        </p:spPr>
      </p:cxnSp>
      <p:cxnSp>
        <p:nvCxnSpPr>
          <p:cNvPr id="147" name="Shape 147"/>
          <p:cNvCxnSpPr/>
          <p:nvPr/>
        </p:nvCxnSpPr>
        <p:spPr>
          <a:xfrm>
            <a:off x="160038" y="5232697"/>
            <a:ext cx="1259700" cy="0"/>
          </a:xfrm>
          <a:prstGeom prst="straightConnector1">
            <a:avLst/>
          </a:prstGeom>
          <a:noFill/>
          <a:ln cap="flat" cmpd="sng" w="9525">
            <a:solidFill>
              <a:srgbClr val="003882"/>
            </a:solidFill>
            <a:prstDash val="solid"/>
            <a:round/>
            <a:headEnd len="sm" w="sm" type="none"/>
            <a:tailEnd len="sm" w="sm" type="none"/>
          </a:ln>
        </p:spPr>
      </p:cxnSp>
      <p:sp>
        <p:nvSpPr>
          <p:cNvPr id="148" name="Shape 148"/>
          <p:cNvSpPr txBox="1"/>
          <p:nvPr/>
        </p:nvSpPr>
        <p:spPr>
          <a:xfrm>
            <a:off x="154481" y="5196279"/>
            <a:ext cx="1179300" cy="1698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t/>
            </a:r>
            <a:endParaRPr sz="900">
              <a:solidFill>
                <a:schemeClr val="dk1"/>
              </a:solidFill>
              <a:latin typeface="Arial"/>
              <a:ea typeface="Arial"/>
              <a:cs typeface="Arial"/>
              <a:sym typeface="Arial"/>
            </a:endParaRPr>
          </a:p>
        </p:txBody>
      </p:sp>
      <p:sp>
        <p:nvSpPr>
          <p:cNvPr id="149" name="Shape 149"/>
          <p:cNvSpPr txBox="1"/>
          <p:nvPr/>
        </p:nvSpPr>
        <p:spPr>
          <a:xfrm>
            <a:off x="160038" y="2145632"/>
            <a:ext cx="1333500" cy="348300"/>
          </a:xfrm>
          <a:prstGeom prst="rect">
            <a:avLst/>
          </a:prstGeom>
          <a:noFill/>
          <a:ln>
            <a:noFill/>
          </a:ln>
        </p:spPr>
        <p:txBody>
          <a:bodyPr anchorCtr="0" anchor="t" bIns="16325" lIns="32650" spcFirstLastPara="1" rIns="32650" wrap="square" tIns="16325">
            <a:noAutofit/>
          </a:bodyPr>
          <a:lstStyle/>
          <a:p>
            <a:pPr indent="0" lvl="0" marL="0" marR="0" rtl="0" algn="l">
              <a:lnSpc>
                <a:spcPct val="110000"/>
              </a:lnSpc>
              <a:spcBef>
                <a:spcPts val="0"/>
              </a:spcBef>
              <a:spcAft>
                <a:spcPts val="0"/>
              </a:spcAft>
              <a:buNone/>
            </a:pPr>
            <a:r>
              <a:rPr lang="fr" sz="900">
                <a:solidFill>
                  <a:schemeClr val="dk1"/>
                </a:solidFill>
                <a:latin typeface="Arial"/>
                <a:ea typeface="Arial"/>
                <a:cs typeface="Arial"/>
                <a:sym typeface="Arial"/>
              </a:rPr>
              <a:t>Charles MURE</a:t>
            </a:r>
            <a:endParaRPr sz="900">
              <a:solidFill>
                <a:schemeClr val="dk1"/>
              </a:solidFill>
              <a:latin typeface="Arial"/>
              <a:ea typeface="Arial"/>
              <a:cs typeface="Arial"/>
              <a:sym typeface="Arial"/>
            </a:endParaRPr>
          </a:p>
          <a:p>
            <a:pPr indent="0" lvl="0" marL="0" marR="0" rtl="0" algn="l">
              <a:lnSpc>
                <a:spcPct val="110000"/>
              </a:lnSpc>
              <a:spcBef>
                <a:spcPts val="200"/>
              </a:spcBef>
              <a:spcAft>
                <a:spcPts val="0"/>
              </a:spcAft>
              <a:buNone/>
            </a:pPr>
            <a:r>
              <a:rPr lang="fr" sz="900">
                <a:solidFill>
                  <a:schemeClr val="dk1"/>
                </a:solidFill>
                <a:latin typeface="Arial"/>
                <a:ea typeface="Arial"/>
                <a:cs typeface="Arial"/>
                <a:sym typeface="Arial"/>
              </a:rPr>
              <a:t>Félix MOLINA</a:t>
            </a:r>
            <a:endParaRPr sz="900">
              <a:solidFill>
                <a:schemeClr val="dk1"/>
              </a:solidFill>
              <a:latin typeface="Arial"/>
              <a:ea typeface="Arial"/>
              <a:cs typeface="Arial"/>
              <a:sym typeface="Arial"/>
            </a:endParaRPr>
          </a:p>
        </p:txBody>
      </p:sp>
      <p:sp>
        <p:nvSpPr>
          <p:cNvPr id="150" name="Shape 150"/>
          <p:cNvSpPr txBox="1"/>
          <p:nvPr/>
        </p:nvSpPr>
        <p:spPr>
          <a:xfrm>
            <a:off x="1680023" y="2105850"/>
            <a:ext cx="5598300" cy="4413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1300">
                <a:solidFill>
                  <a:srgbClr val="003882"/>
                </a:solidFill>
                <a:latin typeface="Arial Black"/>
                <a:ea typeface="Arial Black"/>
                <a:cs typeface="Arial Black"/>
                <a:sym typeface="Arial Black"/>
              </a:rPr>
              <a:t>CYBERSECURITY IN SDN</a:t>
            </a:r>
            <a:endParaRPr sz="1300">
              <a:solidFill>
                <a:srgbClr val="003882"/>
              </a:solidFill>
              <a:latin typeface="Arial Black"/>
              <a:ea typeface="Arial Black"/>
              <a:cs typeface="Arial Black"/>
              <a:sym typeface="Arial Black"/>
            </a:endParaRPr>
          </a:p>
        </p:txBody>
      </p:sp>
      <p:sp>
        <p:nvSpPr>
          <p:cNvPr id="151" name="Shape 151"/>
          <p:cNvSpPr txBox="1"/>
          <p:nvPr/>
        </p:nvSpPr>
        <p:spPr>
          <a:xfrm>
            <a:off x="1680025" y="2315644"/>
            <a:ext cx="5528400" cy="1263900"/>
          </a:xfrm>
          <a:prstGeom prst="rect">
            <a:avLst/>
          </a:prstGeom>
          <a:noFill/>
          <a:ln>
            <a:noFill/>
          </a:ln>
        </p:spPr>
        <p:txBody>
          <a:bodyPr anchorCtr="0" anchor="t" bIns="16325" lIns="32650" spcFirstLastPara="1" rIns="32650" wrap="square" tIns="16325">
            <a:noAutofit/>
          </a:bodyPr>
          <a:lstStyle/>
          <a:p>
            <a:pPr indent="-139700" lvl="0" marL="139700" marR="0" rtl="0" algn="just">
              <a:spcBef>
                <a:spcPts val="200"/>
              </a:spcBef>
              <a:spcAft>
                <a:spcPts val="0"/>
              </a:spcAft>
              <a:buNone/>
            </a:pPr>
            <a:r>
              <a:rPr lang="fr" sz="900">
                <a:solidFill>
                  <a:srgbClr val="003882"/>
                </a:solidFill>
              </a:rPr>
              <a:t>■  </a:t>
            </a:r>
            <a:r>
              <a:rPr lang="fr" sz="900">
                <a:solidFill>
                  <a:schemeClr val="dk1"/>
                </a:solidFill>
              </a:rPr>
              <a:t>Today, intrusions happen too fast for anyone to respond effectively, and terabytes can be siphoned off overnight. Unfortunately, the gap is widening between the speed at which compromises happen and that at which they are discovered.</a:t>
            </a:r>
            <a:endParaRPr sz="900">
              <a:solidFill>
                <a:schemeClr val="dk1"/>
              </a:solidFill>
            </a:endParaRPr>
          </a:p>
          <a:p>
            <a:pPr indent="-139700" lvl="0" marL="139700" marR="0" rtl="0" algn="just">
              <a:spcBef>
                <a:spcPts val="200"/>
              </a:spcBef>
              <a:spcAft>
                <a:spcPts val="0"/>
              </a:spcAft>
              <a:buNone/>
            </a:pPr>
            <a:r>
              <a:rPr lang="fr" sz="900">
                <a:solidFill>
                  <a:srgbClr val="003882"/>
                </a:solidFill>
              </a:rPr>
              <a:t>■ </a:t>
            </a:r>
            <a:r>
              <a:rPr lang="fr" sz="900">
                <a:solidFill>
                  <a:schemeClr val="dk1"/>
                </a:solidFill>
              </a:rPr>
              <a:t>Software Defined Network and network/flow programmability offer a </a:t>
            </a:r>
            <a:r>
              <a:rPr b="1" lang="fr" sz="900">
                <a:solidFill>
                  <a:schemeClr val="dk1"/>
                </a:solidFill>
              </a:rPr>
              <a:t>custom-made network</a:t>
            </a:r>
            <a:r>
              <a:rPr lang="fr" sz="900">
                <a:solidFill>
                  <a:schemeClr val="dk1"/>
                </a:solidFill>
              </a:rPr>
              <a:t> giving access to an easy way to collect network data in a </a:t>
            </a:r>
            <a:r>
              <a:rPr b="1" lang="fr" sz="900">
                <a:solidFill>
                  <a:schemeClr val="dk1"/>
                </a:solidFill>
              </a:rPr>
              <a:t>centralized</a:t>
            </a:r>
            <a:r>
              <a:rPr lang="fr" sz="900">
                <a:solidFill>
                  <a:schemeClr val="dk1"/>
                </a:solidFill>
              </a:rPr>
              <a:t> way. The SDN </a:t>
            </a:r>
            <a:r>
              <a:rPr lang="fr" sz="900">
                <a:solidFill>
                  <a:schemeClr val="dk1"/>
                </a:solidFill>
              </a:rPr>
              <a:t>switches can have the same role as a router on which it is possible to run applications. These applications can improve the network security analyzing traffic with Machine Learning algorithms and then detect intrusion. In addition, some protocols like sFlow or IPFIX have been created to extract, from network flows, network features.</a:t>
            </a:r>
            <a:endParaRPr sz="900">
              <a:solidFill>
                <a:schemeClr val="dk1"/>
              </a:solidFill>
            </a:endParaRPr>
          </a:p>
        </p:txBody>
      </p:sp>
      <p:sp>
        <p:nvSpPr>
          <p:cNvPr id="152" name="Shape 152"/>
          <p:cNvSpPr txBox="1"/>
          <p:nvPr/>
        </p:nvSpPr>
        <p:spPr>
          <a:xfrm>
            <a:off x="4435429" y="4295591"/>
            <a:ext cx="2859900" cy="4527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1300">
                <a:solidFill>
                  <a:srgbClr val="003882"/>
                </a:solidFill>
                <a:latin typeface="Arial Black"/>
                <a:ea typeface="Arial Black"/>
                <a:cs typeface="Arial Black"/>
                <a:sym typeface="Arial Black"/>
              </a:rPr>
              <a:t>MACHINE LEARNING FOR CYBERSECURITY</a:t>
            </a:r>
            <a:endParaRPr sz="1300">
              <a:solidFill>
                <a:srgbClr val="003882"/>
              </a:solidFill>
              <a:latin typeface="Arial Black"/>
              <a:ea typeface="Arial Black"/>
              <a:cs typeface="Arial Black"/>
              <a:sym typeface="Arial Black"/>
            </a:endParaRPr>
          </a:p>
        </p:txBody>
      </p:sp>
      <p:sp>
        <p:nvSpPr>
          <p:cNvPr id="153" name="Shape 153"/>
          <p:cNvSpPr txBox="1"/>
          <p:nvPr/>
        </p:nvSpPr>
        <p:spPr>
          <a:xfrm>
            <a:off x="4342325" y="4783374"/>
            <a:ext cx="3031800" cy="1251000"/>
          </a:xfrm>
          <a:prstGeom prst="rect">
            <a:avLst/>
          </a:prstGeom>
          <a:noFill/>
          <a:ln>
            <a:noFill/>
          </a:ln>
        </p:spPr>
        <p:txBody>
          <a:bodyPr anchorCtr="0" anchor="t" bIns="16325" lIns="32650" spcFirstLastPara="1" rIns="32650" wrap="square" tIns="16325">
            <a:noAutofit/>
          </a:bodyPr>
          <a:lstStyle/>
          <a:p>
            <a:pPr indent="-139700" lvl="0" marL="139700" marR="0" rtl="0" algn="just">
              <a:spcBef>
                <a:spcPts val="0"/>
              </a:spcBef>
              <a:spcAft>
                <a:spcPts val="0"/>
              </a:spcAft>
              <a:buNone/>
            </a:pPr>
            <a:r>
              <a:rPr lang="fr" sz="900">
                <a:solidFill>
                  <a:srgbClr val="003882"/>
                </a:solidFill>
                <a:latin typeface="Arial"/>
                <a:ea typeface="Arial"/>
                <a:cs typeface="Arial"/>
                <a:sym typeface="Arial"/>
              </a:rPr>
              <a:t>■</a:t>
            </a:r>
            <a:r>
              <a:rPr lang="fr" sz="900">
                <a:solidFill>
                  <a:schemeClr val="dk1"/>
                </a:solidFill>
                <a:latin typeface="Arial"/>
                <a:ea typeface="Arial"/>
                <a:cs typeface="Arial"/>
                <a:sym typeface="Arial"/>
              </a:rPr>
              <a:t>  </a:t>
            </a:r>
            <a:r>
              <a:rPr lang="fr" sz="900">
                <a:solidFill>
                  <a:schemeClr val="dk1"/>
                </a:solidFill>
              </a:rPr>
              <a:t>A network generates </a:t>
            </a:r>
            <a:r>
              <a:rPr b="1" lang="fr" sz="900">
                <a:solidFill>
                  <a:schemeClr val="dk1"/>
                </a:solidFill>
              </a:rPr>
              <a:t>lot</a:t>
            </a:r>
            <a:r>
              <a:rPr b="1" lang="fr" sz="900">
                <a:solidFill>
                  <a:schemeClr val="dk1"/>
                </a:solidFill>
              </a:rPr>
              <a:t>s</a:t>
            </a:r>
            <a:r>
              <a:rPr b="1" lang="fr" sz="900">
                <a:solidFill>
                  <a:schemeClr val="dk1"/>
                </a:solidFill>
              </a:rPr>
              <a:t> of data</a:t>
            </a:r>
            <a:r>
              <a:rPr lang="fr" sz="900">
                <a:solidFill>
                  <a:schemeClr val="dk1"/>
                </a:solidFill>
              </a:rPr>
              <a:t>.</a:t>
            </a:r>
            <a:endParaRPr sz="900">
              <a:solidFill>
                <a:schemeClr val="dk1"/>
              </a:solidFill>
              <a:latin typeface="Arial"/>
              <a:ea typeface="Arial"/>
              <a:cs typeface="Arial"/>
              <a:sym typeface="Arial"/>
            </a:endParaRPr>
          </a:p>
          <a:p>
            <a:pPr indent="-139700" lvl="0" marL="139700" marR="0" rtl="0" algn="just">
              <a:spcBef>
                <a:spcPts val="200"/>
              </a:spcBef>
              <a:spcAft>
                <a:spcPts val="0"/>
              </a:spcAft>
              <a:buNone/>
            </a:pPr>
            <a:r>
              <a:rPr lang="fr" sz="900">
                <a:solidFill>
                  <a:srgbClr val="003882"/>
                </a:solidFill>
                <a:latin typeface="Arial"/>
                <a:ea typeface="Arial"/>
                <a:cs typeface="Arial"/>
                <a:sym typeface="Arial"/>
              </a:rPr>
              <a:t>■</a:t>
            </a:r>
            <a:r>
              <a:rPr lang="fr" sz="900">
                <a:solidFill>
                  <a:schemeClr val="dk1"/>
                </a:solidFill>
                <a:latin typeface="Arial"/>
                <a:ea typeface="Arial"/>
                <a:cs typeface="Arial"/>
                <a:sym typeface="Arial"/>
              </a:rPr>
              <a:t> </a:t>
            </a:r>
            <a:r>
              <a:rPr lang="fr" sz="900">
                <a:solidFill>
                  <a:schemeClr val="dk1"/>
                </a:solidFill>
              </a:rPr>
              <a:t> It is now possible to </a:t>
            </a:r>
            <a:r>
              <a:rPr lang="fr" sz="900">
                <a:solidFill>
                  <a:schemeClr val="dk1"/>
                </a:solidFill>
              </a:rPr>
              <a:t>analyse</a:t>
            </a:r>
            <a:r>
              <a:rPr lang="fr" sz="900">
                <a:solidFill>
                  <a:schemeClr val="dk1"/>
                </a:solidFill>
              </a:rPr>
              <a:t> </a:t>
            </a:r>
            <a:r>
              <a:rPr b="1" lang="fr" sz="900">
                <a:solidFill>
                  <a:schemeClr val="dk1"/>
                </a:solidFill>
              </a:rPr>
              <a:t>anomalous</a:t>
            </a:r>
            <a:r>
              <a:rPr b="1" lang="fr" sz="900">
                <a:solidFill>
                  <a:schemeClr val="dk1"/>
                </a:solidFill>
              </a:rPr>
              <a:t> flows</a:t>
            </a:r>
            <a:r>
              <a:rPr lang="fr" sz="900">
                <a:solidFill>
                  <a:schemeClr val="dk1"/>
                </a:solidFill>
              </a:rPr>
              <a:t> on the network instead of using a naive rule-based system.</a:t>
            </a:r>
            <a:endParaRPr sz="900">
              <a:solidFill>
                <a:schemeClr val="dk1"/>
              </a:solidFill>
            </a:endParaRPr>
          </a:p>
          <a:p>
            <a:pPr indent="-139700" lvl="0" marL="139700" marR="0" rtl="0" algn="just">
              <a:spcBef>
                <a:spcPts val="200"/>
              </a:spcBef>
              <a:spcAft>
                <a:spcPts val="0"/>
              </a:spcAft>
              <a:buNone/>
            </a:pPr>
            <a:r>
              <a:rPr lang="fr" sz="900">
                <a:solidFill>
                  <a:srgbClr val="003882"/>
                </a:solidFill>
              </a:rPr>
              <a:t>■</a:t>
            </a:r>
            <a:r>
              <a:rPr lang="fr" sz="900">
                <a:solidFill>
                  <a:schemeClr val="dk1"/>
                </a:solidFill>
              </a:rPr>
              <a:t> However, it is very difficult to develop a f</a:t>
            </a:r>
            <a:r>
              <a:rPr b="1" lang="fr" sz="900">
                <a:solidFill>
                  <a:schemeClr val="dk1"/>
                </a:solidFill>
              </a:rPr>
              <a:t>lexible and effective IDS for unforseen attacks</a:t>
            </a:r>
            <a:r>
              <a:rPr lang="fr" sz="900">
                <a:solidFill>
                  <a:schemeClr val="dk1"/>
                </a:solidFill>
              </a:rPr>
              <a:t>. </a:t>
            </a:r>
            <a:r>
              <a:rPr b="1" lang="fr" sz="900">
                <a:solidFill>
                  <a:schemeClr val="dk1"/>
                </a:solidFill>
              </a:rPr>
              <a:t>Deep Learning</a:t>
            </a:r>
            <a:r>
              <a:rPr lang="fr" sz="900">
                <a:solidFill>
                  <a:schemeClr val="dk1"/>
                </a:solidFill>
              </a:rPr>
              <a:t> are capable of automatically finding correlation in complex data with a </a:t>
            </a:r>
            <a:r>
              <a:rPr b="1" lang="fr" sz="900">
                <a:solidFill>
                  <a:schemeClr val="dk1"/>
                </a:solidFill>
              </a:rPr>
              <a:t>high accuracy</a:t>
            </a:r>
            <a:r>
              <a:rPr lang="fr" sz="900">
                <a:solidFill>
                  <a:schemeClr val="dk1"/>
                </a:solidFill>
              </a:rPr>
              <a:t>. It is the most promising method for the next generation of IDS.</a:t>
            </a:r>
            <a:endParaRPr sz="900">
              <a:solidFill>
                <a:schemeClr val="dk1"/>
              </a:solidFill>
            </a:endParaRPr>
          </a:p>
        </p:txBody>
      </p:sp>
      <p:sp>
        <p:nvSpPr>
          <p:cNvPr id="154" name="Shape 154"/>
          <p:cNvSpPr txBox="1"/>
          <p:nvPr/>
        </p:nvSpPr>
        <p:spPr>
          <a:xfrm>
            <a:off x="1660415" y="6393250"/>
            <a:ext cx="3921000" cy="2376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1300">
                <a:solidFill>
                  <a:srgbClr val="003882"/>
                </a:solidFill>
                <a:latin typeface="Arial Black"/>
                <a:ea typeface="Arial Black"/>
                <a:cs typeface="Arial Black"/>
                <a:sym typeface="Arial Black"/>
              </a:rPr>
              <a:t>PROTOTYPE OF A DEEP LEARNING IDS </a:t>
            </a:r>
            <a:endParaRPr sz="1300">
              <a:solidFill>
                <a:srgbClr val="003882"/>
              </a:solidFill>
              <a:latin typeface="Arial Black"/>
              <a:ea typeface="Arial Black"/>
              <a:cs typeface="Arial Black"/>
              <a:sym typeface="Arial Black"/>
            </a:endParaRPr>
          </a:p>
        </p:txBody>
      </p:sp>
      <p:sp>
        <p:nvSpPr>
          <p:cNvPr id="155" name="Shape 155"/>
          <p:cNvSpPr txBox="1"/>
          <p:nvPr/>
        </p:nvSpPr>
        <p:spPr>
          <a:xfrm>
            <a:off x="1556652" y="6729650"/>
            <a:ext cx="5633100" cy="882600"/>
          </a:xfrm>
          <a:prstGeom prst="rect">
            <a:avLst/>
          </a:prstGeom>
          <a:noFill/>
          <a:ln>
            <a:noFill/>
          </a:ln>
        </p:spPr>
        <p:txBody>
          <a:bodyPr anchorCtr="0" anchor="t" bIns="16325" lIns="32650" spcFirstLastPara="1" rIns="32650" wrap="square" tIns="16325">
            <a:noAutofit/>
          </a:bodyPr>
          <a:lstStyle/>
          <a:p>
            <a:pPr indent="-139700" lvl="0" marL="139700" marR="0" rtl="0" algn="just">
              <a:spcBef>
                <a:spcPts val="0"/>
              </a:spcBef>
              <a:spcAft>
                <a:spcPts val="0"/>
              </a:spcAft>
              <a:buNone/>
            </a:pPr>
            <a:r>
              <a:rPr lang="fr" sz="900">
                <a:solidFill>
                  <a:srgbClr val="003882"/>
                </a:solidFill>
                <a:latin typeface="Arial"/>
                <a:ea typeface="Arial"/>
                <a:cs typeface="Arial"/>
                <a:sym typeface="Arial"/>
              </a:rPr>
              <a:t>■</a:t>
            </a:r>
            <a:r>
              <a:rPr lang="fr" sz="900">
                <a:solidFill>
                  <a:schemeClr val="dk1"/>
                </a:solidFill>
                <a:latin typeface="Arial"/>
                <a:ea typeface="Arial"/>
                <a:cs typeface="Arial"/>
                <a:sym typeface="Arial"/>
              </a:rPr>
              <a:t> We propose</a:t>
            </a:r>
            <a:r>
              <a:rPr lang="fr" sz="900">
                <a:solidFill>
                  <a:schemeClr val="dk1"/>
                </a:solidFill>
              </a:rPr>
              <a:t> </a:t>
            </a:r>
            <a:r>
              <a:rPr lang="fr" sz="900">
                <a:solidFill>
                  <a:schemeClr val="dk1"/>
                </a:solidFill>
                <a:latin typeface="Arial"/>
                <a:ea typeface="Arial"/>
                <a:cs typeface="Arial"/>
                <a:sym typeface="Arial"/>
              </a:rPr>
              <a:t>a </a:t>
            </a:r>
            <a:r>
              <a:rPr lang="fr" sz="900">
                <a:solidFill>
                  <a:schemeClr val="dk1"/>
                </a:solidFill>
              </a:rPr>
              <a:t>simple implementation in </a:t>
            </a:r>
            <a:r>
              <a:rPr b="1" lang="fr" sz="900">
                <a:solidFill>
                  <a:schemeClr val="dk1"/>
                </a:solidFill>
              </a:rPr>
              <a:t>Python</a:t>
            </a:r>
            <a:r>
              <a:rPr lang="fr" sz="900">
                <a:solidFill>
                  <a:schemeClr val="dk1"/>
                </a:solidFill>
              </a:rPr>
              <a:t> of an</a:t>
            </a:r>
            <a:r>
              <a:rPr b="1" lang="fr" sz="900">
                <a:solidFill>
                  <a:schemeClr val="dk1"/>
                </a:solidFill>
              </a:rPr>
              <a:t> IDS based on Convolutional Neural Network</a:t>
            </a:r>
            <a:r>
              <a:rPr lang="fr" sz="900">
                <a:solidFill>
                  <a:schemeClr val="dk1"/>
                </a:solidFill>
                <a:latin typeface="Arial"/>
                <a:ea typeface="Arial"/>
                <a:cs typeface="Arial"/>
                <a:sym typeface="Arial"/>
              </a:rPr>
              <a:t>. The idea is to monitor in </a:t>
            </a:r>
            <a:r>
              <a:rPr b="1" lang="fr" sz="900">
                <a:solidFill>
                  <a:schemeClr val="dk1"/>
                </a:solidFill>
              </a:rPr>
              <a:t>real-time</a:t>
            </a:r>
            <a:r>
              <a:rPr lang="fr" sz="900">
                <a:solidFill>
                  <a:schemeClr val="dk1"/>
                </a:solidFill>
                <a:latin typeface="Arial"/>
                <a:ea typeface="Arial"/>
                <a:cs typeface="Arial"/>
                <a:sym typeface="Arial"/>
              </a:rPr>
              <a:t> the </a:t>
            </a:r>
            <a:r>
              <a:rPr b="1" lang="fr" sz="900">
                <a:solidFill>
                  <a:schemeClr val="dk1"/>
                </a:solidFill>
              </a:rPr>
              <a:t>network flow</a:t>
            </a:r>
            <a:r>
              <a:rPr b="1" lang="fr" sz="900">
                <a:solidFill>
                  <a:schemeClr val="dk1"/>
                </a:solidFill>
              </a:rPr>
              <a:t>s</a:t>
            </a:r>
            <a:r>
              <a:rPr lang="fr" sz="900">
                <a:solidFill>
                  <a:schemeClr val="dk1"/>
                </a:solidFill>
                <a:latin typeface="Arial"/>
                <a:ea typeface="Arial"/>
                <a:cs typeface="Arial"/>
                <a:sym typeface="Arial"/>
              </a:rPr>
              <a:t>, </a:t>
            </a:r>
            <a:r>
              <a:rPr b="1" lang="fr" sz="900">
                <a:solidFill>
                  <a:schemeClr val="dk1"/>
                </a:solidFill>
              </a:rPr>
              <a:t>extract features</a:t>
            </a:r>
            <a:r>
              <a:rPr lang="fr" sz="900">
                <a:solidFill>
                  <a:schemeClr val="dk1"/>
                </a:solidFill>
                <a:latin typeface="Arial"/>
                <a:ea typeface="Arial"/>
                <a:cs typeface="Arial"/>
                <a:sym typeface="Arial"/>
              </a:rPr>
              <a:t> from them, pre-process the data and then </a:t>
            </a:r>
            <a:r>
              <a:rPr b="1" lang="fr" sz="900">
                <a:solidFill>
                  <a:schemeClr val="dk1"/>
                </a:solidFill>
              </a:rPr>
              <a:t>categorize this flow</a:t>
            </a:r>
            <a:r>
              <a:rPr lang="fr" sz="900">
                <a:solidFill>
                  <a:schemeClr val="dk1"/>
                </a:solidFill>
                <a:latin typeface="Arial"/>
                <a:ea typeface="Arial"/>
                <a:cs typeface="Arial"/>
                <a:sym typeface="Arial"/>
              </a:rPr>
              <a:t> as </a:t>
            </a:r>
            <a:r>
              <a:rPr b="1" lang="fr" sz="900">
                <a:solidFill>
                  <a:schemeClr val="dk1"/>
                </a:solidFill>
              </a:rPr>
              <a:t>normal</a:t>
            </a:r>
            <a:r>
              <a:rPr lang="fr" sz="900">
                <a:solidFill>
                  <a:schemeClr val="dk1"/>
                </a:solidFill>
                <a:latin typeface="Arial"/>
                <a:ea typeface="Arial"/>
                <a:cs typeface="Arial"/>
                <a:sym typeface="Arial"/>
              </a:rPr>
              <a:t> or as one of the </a:t>
            </a:r>
            <a:r>
              <a:rPr b="1" lang="fr" sz="900">
                <a:solidFill>
                  <a:schemeClr val="dk1"/>
                </a:solidFill>
              </a:rPr>
              <a:t>7 types of attacks</a:t>
            </a:r>
            <a:r>
              <a:rPr lang="fr" sz="900">
                <a:solidFill>
                  <a:schemeClr val="dk1"/>
                </a:solidFill>
                <a:latin typeface="Arial"/>
                <a:ea typeface="Arial"/>
                <a:cs typeface="Arial"/>
                <a:sym typeface="Arial"/>
              </a:rPr>
              <a:t>. The complete stream process takes less than a second on a simple laptop.</a:t>
            </a:r>
            <a:endParaRPr sz="900">
              <a:solidFill>
                <a:schemeClr val="dk1"/>
              </a:solidFill>
            </a:endParaRPr>
          </a:p>
          <a:p>
            <a:pPr indent="-139700" lvl="0" marL="139700" marR="0" rtl="0" algn="just">
              <a:spcBef>
                <a:spcPts val="0"/>
              </a:spcBef>
              <a:spcAft>
                <a:spcPts val="0"/>
              </a:spcAft>
              <a:buNone/>
            </a:pPr>
            <a:r>
              <a:rPr lang="fr" sz="900">
                <a:solidFill>
                  <a:srgbClr val="003882"/>
                </a:solidFill>
              </a:rPr>
              <a:t>■ </a:t>
            </a:r>
            <a:r>
              <a:rPr lang="fr" sz="900">
                <a:solidFill>
                  <a:schemeClr val="dk1"/>
                </a:solidFill>
                <a:latin typeface="Arial"/>
                <a:ea typeface="Arial"/>
                <a:cs typeface="Arial"/>
                <a:sym typeface="Arial"/>
              </a:rPr>
              <a:t>However, our system </a:t>
            </a:r>
            <a:r>
              <a:rPr lang="fr" sz="900">
                <a:solidFill>
                  <a:schemeClr val="dk1"/>
                </a:solidFill>
              </a:rPr>
              <a:t>does not yet exploit the full potential of SDN protocols to collect flows because    sFlow is not specific to SDN.</a:t>
            </a:r>
            <a:endParaRPr sz="900">
              <a:solidFill>
                <a:schemeClr val="dk1"/>
              </a:solidFill>
            </a:endParaRPr>
          </a:p>
        </p:txBody>
      </p:sp>
      <p:sp>
        <p:nvSpPr>
          <p:cNvPr id="156" name="Shape 156"/>
          <p:cNvSpPr txBox="1"/>
          <p:nvPr/>
        </p:nvSpPr>
        <p:spPr>
          <a:xfrm>
            <a:off x="2646000" y="10246471"/>
            <a:ext cx="2268000" cy="237600"/>
          </a:xfrm>
          <a:prstGeom prst="rect">
            <a:avLst/>
          </a:prstGeom>
          <a:noFill/>
          <a:ln>
            <a:noFill/>
          </a:ln>
        </p:spPr>
        <p:txBody>
          <a:bodyPr anchorCtr="0" anchor="ctr" bIns="16325" lIns="32650" spcFirstLastPara="1" rIns="32650" wrap="square" tIns="16325">
            <a:noAutofit/>
          </a:bodyPr>
          <a:lstStyle/>
          <a:p>
            <a:pPr indent="0" lvl="0" marL="0" marR="0" rtl="0" algn="l">
              <a:spcBef>
                <a:spcPts val="0"/>
              </a:spcBef>
              <a:spcAft>
                <a:spcPts val="0"/>
              </a:spcAft>
              <a:buNone/>
            </a:pPr>
            <a:r>
              <a:rPr lang="fr" sz="900">
                <a:solidFill>
                  <a:srgbClr val="FFFFFF"/>
                </a:solidFill>
                <a:latin typeface="Arial"/>
                <a:ea typeface="Arial"/>
                <a:cs typeface="Arial"/>
                <a:sym typeface="Arial"/>
              </a:rPr>
              <a:t>﻿charles.mure@﻿telecom-sudparis.eu</a:t>
            </a:r>
            <a:endParaRPr sz="900">
              <a:solidFill>
                <a:srgbClr val="FFFFFF"/>
              </a:solidFill>
              <a:latin typeface="Arial"/>
              <a:ea typeface="Arial"/>
              <a:cs typeface="Arial"/>
              <a:sym typeface="Arial"/>
            </a:endParaRPr>
          </a:p>
        </p:txBody>
      </p:sp>
      <p:sp>
        <p:nvSpPr>
          <p:cNvPr id="157" name="Shape 157"/>
          <p:cNvSpPr txBox="1"/>
          <p:nvPr/>
        </p:nvSpPr>
        <p:spPr>
          <a:xfrm>
            <a:off x="5581425" y="10248100"/>
            <a:ext cx="1881900" cy="396600"/>
          </a:xfrm>
          <a:prstGeom prst="rect">
            <a:avLst/>
          </a:prstGeom>
          <a:noFill/>
          <a:ln>
            <a:noFill/>
          </a:ln>
        </p:spPr>
        <p:txBody>
          <a:bodyPr anchorCtr="0" anchor="ctr" bIns="16325" lIns="32650" spcFirstLastPara="1" rIns="32650" wrap="square" tIns="16325">
            <a:noAutofit/>
          </a:bodyPr>
          <a:lstStyle/>
          <a:p>
            <a:pPr indent="0" lvl="0" marL="0" marR="0" rtl="0" algn="l">
              <a:spcBef>
                <a:spcPts val="0"/>
              </a:spcBef>
              <a:spcAft>
                <a:spcPts val="0"/>
              </a:spcAft>
              <a:buNone/>
            </a:pPr>
            <a:r>
              <a:rPr lang="fr" sz="900">
                <a:solidFill>
                  <a:srgbClr val="FFFFFF"/>
                </a:solidFill>
                <a:latin typeface="Arial"/>
                <a:ea typeface="Arial"/>
                <a:cs typeface="Arial"/>
                <a:sym typeface="Arial"/>
              </a:rPr>
              <a:t>﻿</a:t>
            </a:r>
            <a:r>
              <a:rPr lang="fr" sz="900" u="sng">
                <a:solidFill>
                  <a:schemeClr val="hlink"/>
                </a:solidFill>
                <a:latin typeface="Arial"/>
                <a:ea typeface="Arial"/>
                <a:cs typeface="Arial"/>
                <a:sym typeface="Arial"/>
                <a:hlinkClick r:id="rId4"/>
              </a:rPr>
              <a:t>www.cassiopee.wp.tem-tsp.eu</a:t>
            </a:r>
            <a:endParaRPr sz="900">
              <a:solidFill>
                <a:srgbClr val="FFFFFF"/>
              </a:solidFill>
              <a:latin typeface="Arial"/>
              <a:ea typeface="Arial"/>
              <a:cs typeface="Arial"/>
              <a:sym typeface="Arial"/>
            </a:endParaRPr>
          </a:p>
          <a:p>
            <a:pPr indent="0" lvl="0" marL="0" marR="0" rtl="0" algn="l">
              <a:spcBef>
                <a:spcPts val="0"/>
              </a:spcBef>
              <a:spcAft>
                <a:spcPts val="0"/>
              </a:spcAft>
              <a:buNone/>
            </a:pPr>
            <a:r>
              <a:rPr lang="fr" sz="900" u="sng">
                <a:solidFill>
                  <a:schemeClr val="hlink"/>
                </a:solidFill>
                <a:hlinkClick r:id="rId5"/>
              </a:rPr>
              <a:t>github.com/CharlesMure/cassiope-NIDS</a:t>
            </a:r>
            <a:endParaRPr sz="900">
              <a:solidFill>
                <a:srgbClr val="FFFFFF"/>
              </a:solidFill>
            </a:endParaRPr>
          </a:p>
        </p:txBody>
      </p:sp>
      <p:sp>
        <p:nvSpPr>
          <p:cNvPr id="158" name="Shape 158"/>
          <p:cNvSpPr txBox="1"/>
          <p:nvPr/>
        </p:nvSpPr>
        <p:spPr>
          <a:xfrm>
            <a:off x="5468624" y="160521"/>
            <a:ext cx="1827098" cy="1074150"/>
          </a:xfrm>
          <a:prstGeom prst="rect">
            <a:avLst/>
          </a:prstGeom>
          <a:noFill/>
          <a:ln>
            <a:noFill/>
          </a:ln>
        </p:spPr>
        <p:txBody>
          <a:bodyPr anchorCtr="0" anchor="t" bIns="16325" lIns="32650" spcFirstLastPara="1" rIns="32650" wrap="square" tIns="16325">
            <a:noAutofit/>
          </a:bodyPr>
          <a:lstStyle/>
          <a:p>
            <a:pPr indent="0" lvl="0" marL="0" marR="0" rtl="0" algn="ctr">
              <a:lnSpc>
                <a:spcPct val="110000"/>
              </a:lnSpc>
              <a:spcBef>
                <a:spcPts val="0"/>
              </a:spcBef>
              <a:spcAft>
                <a:spcPts val="0"/>
              </a:spcAft>
              <a:buNone/>
            </a:pPr>
            <a:r>
              <a:rPr lang="fr" sz="1400">
                <a:solidFill>
                  <a:srgbClr val="F89A1E"/>
                </a:solidFill>
                <a:latin typeface="Arial"/>
                <a:ea typeface="Arial"/>
                <a:cs typeface="Arial"/>
                <a:sym typeface="Arial"/>
              </a:rPr>
              <a:t>18</a:t>
            </a:r>
            <a:endParaRPr sz="1400">
              <a:solidFill>
                <a:srgbClr val="F89A1E"/>
              </a:solidFill>
              <a:latin typeface="Arial"/>
              <a:ea typeface="Arial"/>
              <a:cs typeface="Arial"/>
              <a:sym typeface="Arial"/>
            </a:endParaRPr>
          </a:p>
          <a:p>
            <a:pPr indent="0" lvl="0" marL="0" marR="0" rtl="0" algn="ctr">
              <a:lnSpc>
                <a:spcPct val="110000"/>
              </a:lnSpc>
              <a:spcBef>
                <a:spcPts val="200"/>
              </a:spcBef>
              <a:spcAft>
                <a:spcPts val="0"/>
              </a:spcAft>
              <a:buNone/>
            </a:pPr>
            <a:r>
              <a:rPr lang="fr" sz="1400">
                <a:solidFill>
                  <a:srgbClr val="F89A1E"/>
                </a:solidFill>
                <a:latin typeface="Arial"/>
                <a:ea typeface="Arial"/>
                <a:cs typeface="Arial"/>
                <a:sym typeface="Arial"/>
              </a:rPr>
              <a:t>RESEARCH</a:t>
            </a:r>
            <a:endParaRPr sz="1400">
              <a:solidFill>
                <a:srgbClr val="F89A1E"/>
              </a:solidFill>
              <a:latin typeface="Arial"/>
              <a:ea typeface="Arial"/>
              <a:cs typeface="Arial"/>
              <a:sym typeface="Arial"/>
            </a:endParaRPr>
          </a:p>
          <a:p>
            <a:pPr indent="0" lvl="0" marL="0" marR="0" rtl="0" algn="l">
              <a:lnSpc>
                <a:spcPct val="110000"/>
              </a:lnSpc>
              <a:spcBef>
                <a:spcPts val="200"/>
              </a:spcBef>
              <a:spcAft>
                <a:spcPts val="0"/>
              </a:spcAft>
              <a:buNone/>
            </a:pPr>
            <a:r>
              <a:t/>
            </a:r>
            <a:endParaRPr sz="800">
              <a:solidFill>
                <a:schemeClr val="dk1"/>
              </a:solidFill>
              <a:latin typeface="Arial"/>
              <a:ea typeface="Arial"/>
              <a:cs typeface="Arial"/>
              <a:sym typeface="Arial"/>
            </a:endParaRPr>
          </a:p>
          <a:p>
            <a:pPr indent="0" lvl="0" marL="0" marR="0" rtl="0" algn="l">
              <a:lnSpc>
                <a:spcPct val="110000"/>
              </a:lnSpc>
              <a:spcBef>
                <a:spcPts val="200"/>
              </a:spcBef>
              <a:spcAft>
                <a:spcPts val="0"/>
              </a:spcAft>
              <a:buNone/>
            </a:pPr>
            <a:r>
              <a:t/>
            </a:r>
            <a:endParaRPr sz="800">
              <a:solidFill>
                <a:schemeClr val="dk1"/>
              </a:solidFill>
              <a:latin typeface="Arial"/>
              <a:ea typeface="Arial"/>
              <a:cs typeface="Arial"/>
              <a:sym typeface="Arial"/>
            </a:endParaRPr>
          </a:p>
          <a:p>
            <a:pPr indent="0" lvl="0" marL="0" marR="0" rtl="0" algn="l">
              <a:lnSpc>
                <a:spcPct val="110000"/>
              </a:lnSpc>
              <a:spcBef>
                <a:spcPts val="200"/>
              </a:spcBef>
              <a:spcAft>
                <a:spcPts val="0"/>
              </a:spcAft>
              <a:buNone/>
            </a:pPr>
            <a:r>
              <a:t/>
            </a:r>
            <a:endParaRPr sz="800">
              <a:solidFill>
                <a:schemeClr val="dk1"/>
              </a:solidFill>
              <a:latin typeface="Arial"/>
              <a:ea typeface="Arial"/>
              <a:cs typeface="Arial"/>
              <a:sym typeface="Arial"/>
            </a:endParaRPr>
          </a:p>
        </p:txBody>
      </p:sp>
      <p:sp>
        <p:nvSpPr>
          <p:cNvPr id="159" name="Shape 159"/>
          <p:cNvSpPr txBox="1"/>
          <p:nvPr/>
        </p:nvSpPr>
        <p:spPr>
          <a:xfrm>
            <a:off x="154251" y="3421000"/>
            <a:ext cx="834600" cy="1698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900">
                <a:solidFill>
                  <a:srgbClr val="434343"/>
                </a:solidFill>
                <a:latin typeface="Arial"/>
                <a:ea typeface="Arial"/>
                <a:cs typeface="Arial"/>
                <a:sym typeface="Arial"/>
              </a:rPr>
              <a:t>Partners</a:t>
            </a:r>
            <a:endParaRPr sz="900">
              <a:solidFill>
                <a:srgbClr val="434343"/>
              </a:solidFill>
              <a:latin typeface="Arial"/>
              <a:ea typeface="Arial"/>
              <a:cs typeface="Arial"/>
              <a:sym typeface="Arial"/>
            </a:endParaRPr>
          </a:p>
        </p:txBody>
      </p:sp>
      <p:cxnSp>
        <p:nvCxnSpPr>
          <p:cNvPr id="160" name="Shape 160"/>
          <p:cNvCxnSpPr/>
          <p:nvPr/>
        </p:nvCxnSpPr>
        <p:spPr>
          <a:xfrm>
            <a:off x="154259" y="3628425"/>
            <a:ext cx="1259700" cy="0"/>
          </a:xfrm>
          <a:prstGeom prst="straightConnector1">
            <a:avLst/>
          </a:prstGeom>
          <a:noFill/>
          <a:ln cap="flat" cmpd="sng" w="9525">
            <a:solidFill>
              <a:srgbClr val="003882"/>
            </a:solidFill>
            <a:prstDash val="solid"/>
            <a:round/>
            <a:headEnd len="sm" w="sm" type="none"/>
            <a:tailEnd len="sm" w="sm" type="none"/>
          </a:ln>
        </p:spPr>
      </p:cxnSp>
      <p:pic>
        <p:nvPicPr>
          <p:cNvPr descr="router" id="161" name="Shape 161"/>
          <p:cNvPicPr preferRelativeResize="0"/>
          <p:nvPr/>
        </p:nvPicPr>
        <p:blipFill rotWithShape="1">
          <a:blip r:embed="rId6">
            <a:alphaModFix/>
          </a:blip>
          <a:srcRect b="0" l="0" r="0" t="0"/>
          <a:stretch/>
        </p:blipFill>
        <p:spPr>
          <a:xfrm>
            <a:off x="1763527" y="8749115"/>
            <a:ext cx="811080" cy="539683"/>
          </a:xfrm>
          <a:prstGeom prst="rect">
            <a:avLst/>
          </a:prstGeom>
          <a:noFill/>
          <a:ln>
            <a:noFill/>
          </a:ln>
        </p:spPr>
      </p:pic>
      <p:pic>
        <p:nvPicPr>
          <p:cNvPr descr="pc-icon-25" id="162" name="Shape 162"/>
          <p:cNvPicPr preferRelativeResize="0"/>
          <p:nvPr/>
        </p:nvPicPr>
        <p:blipFill rotWithShape="1">
          <a:blip r:embed="rId7">
            <a:alphaModFix/>
          </a:blip>
          <a:srcRect b="0" l="0" r="0" t="0"/>
          <a:stretch/>
        </p:blipFill>
        <p:spPr>
          <a:xfrm>
            <a:off x="2796882" y="8027357"/>
            <a:ext cx="560132" cy="560132"/>
          </a:xfrm>
          <a:prstGeom prst="rect">
            <a:avLst/>
          </a:prstGeom>
          <a:noFill/>
          <a:ln>
            <a:noFill/>
          </a:ln>
        </p:spPr>
      </p:pic>
      <p:pic>
        <p:nvPicPr>
          <p:cNvPr descr="pc-icon-25" id="163" name="Shape 163"/>
          <p:cNvPicPr preferRelativeResize="0"/>
          <p:nvPr/>
        </p:nvPicPr>
        <p:blipFill rotWithShape="1">
          <a:blip r:embed="rId7">
            <a:alphaModFix/>
          </a:blip>
          <a:srcRect b="0" l="0" r="0" t="0"/>
          <a:stretch/>
        </p:blipFill>
        <p:spPr>
          <a:xfrm>
            <a:off x="2721309" y="9310350"/>
            <a:ext cx="560132" cy="560132"/>
          </a:xfrm>
          <a:prstGeom prst="rect">
            <a:avLst/>
          </a:prstGeom>
          <a:noFill/>
          <a:ln>
            <a:noFill/>
          </a:ln>
        </p:spPr>
      </p:pic>
      <p:pic>
        <p:nvPicPr>
          <p:cNvPr descr="cloud-hosting-server" id="164" name="Shape 164"/>
          <p:cNvPicPr preferRelativeResize="0"/>
          <p:nvPr/>
        </p:nvPicPr>
        <p:blipFill rotWithShape="1">
          <a:blip r:embed="rId8">
            <a:alphaModFix/>
          </a:blip>
          <a:srcRect b="0" l="0" r="0" t="0"/>
          <a:stretch/>
        </p:blipFill>
        <p:spPr>
          <a:xfrm>
            <a:off x="326744" y="8615464"/>
            <a:ext cx="958893" cy="778628"/>
          </a:xfrm>
          <a:prstGeom prst="rect">
            <a:avLst/>
          </a:prstGeom>
          <a:noFill/>
          <a:ln>
            <a:noFill/>
          </a:ln>
        </p:spPr>
      </p:pic>
      <p:pic>
        <p:nvPicPr>
          <p:cNvPr descr="server_client" id="165" name="Shape 165"/>
          <p:cNvPicPr preferRelativeResize="0"/>
          <p:nvPr/>
        </p:nvPicPr>
        <p:blipFill rotWithShape="1">
          <a:blip r:embed="rId9">
            <a:alphaModFix/>
          </a:blip>
          <a:srcRect b="0" l="0" r="0" t="0"/>
          <a:stretch/>
        </p:blipFill>
        <p:spPr>
          <a:xfrm>
            <a:off x="4510850" y="8374150"/>
            <a:ext cx="589900" cy="589900"/>
          </a:xfrm>
          <a:prstGeom prst="rect">
            <a:avLst/>
          </a:prstGeom>
          <a:noFill/>
          <a:ln>
            <a:noFill/>
          </a:ln>
        </p:spPr>
      </p:pic>
      <p:cxnSp>
        <p:nvCxnSpPr>
          <p:cNvPr id="166" name="Shape 166"/>
          <p:cNvCxnSpPr>
            <a:stCxn id="161" idx="0"/>
            <a:endCxn id="162" idx="1"/>
          </p:cNvCxnSpPr>
          <p:nvPr/>
        </p:nvCxnSpPr>
        <p:spPr>
          <a:xfrm flipH="1" rot="10800000">
            <a:off x="2169067" y="8307515"/>
            <a:ext cx="627900" cy="4416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167" name="Shape 167"/>
          <p:cNvCxnSpPr>
            <a:endCxn id="163" idx="1"/>
          </p:cNvCxnSpPr>
          <p:nvPr/>
        </p:nvCxnSpPr>
        <p:spPr>
          <a:xfrm>
            <a:off x="2141709" y="9212716"/>
            <a:ext cx="579600" cy="3777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cxnSp>
        <p:nvCxnSpPr>
          <p:cNvPr id="168" name="Shape 168"/>
          <p:cNvCxnSpPr>
            <a:endCxn id="164" idx="3"/>
          </p:cNvCxnSpPr>
          <p:nvPr/>
        </p:nvCxnSpPr>
        <p:spPr>
          <a:xfrm flipH="1">
            <a:off x="1285637" y="8992178"/>
            <a:ext cx="553500" cy="1260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1"/>
              </a:srgbClr>
            </a:outerShdw>
          </a:effectLst>
        </p:spPr>
      </p:cxnSp>
      <p:pic>
        <p:nvPicPr>
          <p:cNvPr descr="database-icon" id="169" name="Shape 169"/>
          <p:cNvPicPr preferRelativeResize="0"/>
          <p:nvPr/>
        </p:nvPicPr>
        <p:blipFill rotWithShape="1">
          <a:blip r:embed="rId10">
            <a:alphaModFix/>
          </a:blip>
          <a:srcRect b="0" l="0" r="0" t="0"/>
          <a:stretch/>
        </p:blipFill>
        <p:spPr>
          <a:xfrm>
            <a:off x="3553061" y="9203100"/>
            <a:ext cx="581025" cy="581025"/>
          </a:xfrm>
          <a:prstGeom prst="rect">
            <a:avLst/>
          </a:prstGeom>
          <a:noFill/>
          <a:ln>
            <a:noFill/>
          </a:ln>
        </p:spPr>
      </p:pic>
      <p:pic>
        <p:nvPicPr>
          <p:cNvPr descr="deep-learning" id="170" name="Shape 170"/>
          <p:cNvPicPr preferRelativeResize="0"/>
          <p:nvPr/>
        </p:nvPicPr>
        <p:blipFill rotWithShape="1">
          <a:blip r:embed="rId11">
            <a:alphaModFix/>
          </a:blip>
          <a:srcRect b="0" l="0" r="0" t="0"/>
          <a:stretch/>
        </p:blipFill>
        <p:spPr>
          <a:xfrm>
            <a:off x="4913384" y="9200913"/>
            <a:ext cx="1249851" cy="589917"/>
          </a:xfrm>
          <a:prstGeom prst="rect">
            <a:avLst/>
          </a:prstGeom>
          <a:noFill/>
          <a:ln>
            <a:noFill/>
          </a:ln>
        </p:spPr>
      </p:pic>
      <p:cxnSp>
        <p:nvCxnSpPr>
          <p:cNvPr id="171" name="Shape 171"/>
          <p:cNvCxnSpPr>
            <a:stCxn id="161" idx="3"/>
            <a:endCxn id="165" idx="1"/>
          </p:cNvCxnSpPr>
          <p:nvPr/>
        </p:nvCxnSpPr>
        <p:spPr>
          <a:xfrm flipH="1" rot="10800000">
            <a:off x="2574607" y="8669156"/>
            <a:ext cx="1936200" cy="349800"/>
          </a:xfrm>
          <a:prstGeom prst="bentConnector3">
            <a:avLst>
              <a:gd fmla="val 50001" name="adj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1"/>
              </a:srgbClr>
            </a:outerShdw>
          </a:effectLst>
        </p:spPr>
      </p:cxnSp>
      <p:cxnSp>
        <p:nvCxnSpPr>
          <p:cNvPr id="172" name="Shape 172"/>
          <p:cNvCxnSpPr>
            <a:stCxn id="165" idx="2"/>
            <a:endCxn id="169" idx="0"/>
          </p:cNvCxnSpPr>
          <p:nvPr/>
        </p:nvCxnSpPr>
        <p:spPr>
          <a:xfrm rot="5400000">
            <a:off x="4205200" y="8602550"/>
            <a:ext cx="239100" cy="962100"/>
          </a:xfrm>
          <a:prstGeom prst="bentConnector3">
            <a:avLst>
              <a:gd fmla="val 49990" name="adj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1"/>
              </a:srgbClr>
            </a:outerShdw>
          </a:effectLst>
        </p:spPr>
      </p:cxnSp>
      <p:cxnSp>
        <p:nvCxnSpPr>
          <p:cNvPr id="173" name="Shape 173"/>
          <p:cNvCxnSpPr>
            <a:stCxn id="169" idx="3"/>
            <a:endCxn id="170" idx="1"/>
          </p:cNvCxnSpPr>
          <p:nvPr/>
        </p:nvCxnSpPr>
        <p:spPr>
          <a:xfrm>
            <a:off x="4134086" y="9493613"/>
            <a:ext cx="779400" cy="2400"/>
          </a:xfrm>
          <a:prstGeom prst="straightConnector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1"/>
              </a:srgbClr>
            </a:outerShdw>
          </a:effectLst>
        </p:spPr>
      </p:cxnSp>
      <p:pic>
        <p:nvPicPr>
          <p:cNvPr descr="Security_Approved" id="174" name="Shape 174"/>
          <p:cNvPicPr preferRelativeResize="0"/>
          <p:nvPr/>
        </p:nvPicPr>
        <p:blipFill rotWithShape="1">
          <a:blip r:embed="rId12">
            <a:alphaModFix/>
          </a:blip>
          <a:srcRect b="0" l="0" r="0" t="0"/>
          <a:stretch/>
        </p:blipFill>
        <p:spPr>
          <a:xfrm>
            <a:off x="6829835" y="9149593"/>
            <a:ext cx="363197" cy="363197"/>
          </a:xfrm>
          <a:prstGeom prst="rect">
            <a:avLst/>
          </a:prstGeom>
          <a:noFill/>
          <a:ln>
            <a:noFill/>
          </a:ln>
        </p:spPr>
      </p:pic>
      <p:pic>
        <p:nvPicPr>
          <p:cNvPr descr="security_fail-512" id="175" name="Shape 175"/>
          <p:cNvPicPr preferRelativeResize="0"/>
          <p:nvPr/>
        </p:nvPicPr>
        <p:blipFill rotWithShape="1">
          <a:blip r:embed="rId13">
            <a:alphaModFix/>
          </a:blip>
          <a:srcRect b="0" l="0" r="0" t="0"/>
          <a:stretch/>
        </p:blipFill>
        <p:spPr>
          <a:xfrm>
            <a:off x="6829835" y="9710829"/>
            <a:ext cx="341859" cy="341859"/>
          </a:xfrm>
          <a:prstGeom prst="rect">
            <a:avLst/>
          </a:prstGeom>
          <a:noFill/>
          <a:ln>
            <a:noFill/>
          </a:ln>
        </p:spPr>
      </p:pic>
      <p:cxnSp>
        <p:nvCxnSpPr>
          <p:cNvPr id="176" name="Shape 176"/>
          <p:cNvCxnSpPr>
            <a:stCxn id="170" idx="3"/>
            <a:endCxn id="174" idx="1"/>
          </p:cNvCxnSpPr>
          <p:nvPr/>
        </p:nvCxnSpPr>
        <p:spPr>
          <a:xfrm flipH="1" rot="10800000">
            <a:off x="6163235" y="9331171"/>
            <a:ext cx="666600" cy="164700"/>
          </a:xfrm>
          <a:prstGeom prst="bentConnector3">
            <a:avLst>
              <a:gd fmla="val 50000" name="adj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1"/>
              </a:srgbClr>
            </a:outerShdw>
          </a:effectLst>
        </p:spPr>
      </p:cxnSp>
      <p:cxnSp>
        <p:nvCxnSpPr>
          <p:cNvPr id="177" name="Shape 177"/>
          <p:cNvCxnSpPr>
            <a:stCxn id="170" idx="3"/>
            <a:endCxn id="175" idx="1"/>
          </p:cNvCxnSpPr>
          <p:nvPr/>
        </p:nvCxnSpPr>
        <p:spPr>
          <a:xfrm>
            <a:off x="6163235" y="9495871"/>
            <a:ext cx="666600" cy="385800"/>
          </a:xfrm>
          <a:prstGeom prst="bentConnector3">
            <a:avLst>
              <a:gd fmla="val 50000" name="adj1"/>
            </a:avLst>
          </a:prstGeom>
          <a:noFill/>
          <a:ln cap="flat" cmpd="sng" w="38100">
            <a:solidFill>
              <a:schemeClr val="dk1"/>
            </a:solidFill>
            <a:prstDash val="solid"/>
            <a:round/>
            <a:headEnd len="sm" w="sm" type="none"/>
            <a:tailEnd len="med" w="med" type="stealth"/>
          </a:ln>
          <a:effectLst>
            <a:outerShdw blurRad="40000" rotWithShape="0" dir="5400000" dist="23000">
              <a:srgbClr val="000000">
                <a:alpha val="34901"/>
              </a:srgbClr>
            </a:outerShdw>
          </a:effectLst>
        </p:spPr>
      </p:cxnSp>
      <p:pic>
        <p:nvPicPr>
          <p:cNvPr descr="sflow" id="178" name="Shape 178"/>
          <p:cNvPicPr preferRelativeResize="0"/>
          <p:nvPr/>
        </p:nvPicPr>
        <p:blipFill rotWithShape="1">
          <a:blip r:embed="rId14">
            <a:alphaModFix/>
          </a:blip>
          <a:srcRect b="0" l="0" r="0" t="0"/>
          <a:stretch/>
        </p:blipFill>
        <p:spPr>
          <a:xfrm>
            <a:off x="2574588" y="8749136"/>
            <a:ext cx="898879" cy="245169"/>
          </a:xfrm>
          <a:prstGeom prst="rect">
            <a:avLst/>
          </a:prstGeom>
          <a:noFill/>
          <a:ln>
            <a:noFill/>
          </a:ln>
        </p:spPr>
      </p:pic>
      <p:sp>
        <p:nvSpPr>
          <p:cNvPr id="179" name="Shape 179"/>
          <p:cNvSpPr txBox="1"/>
          <p:nvPr/>
        </p:nvSpPr>
        <p:spPr>
          <a:xfrm>
            <a:off x="3570265" y="8668030"/>
            <a:ext cx="776400" cy="1698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900">
                <a:solidFill>
                  <a:schemeClr val="dk1"/>
                </a:solidFill>
                <a:latin typeface="Arial"/>
                <a:ea typeface="Arial"/>
                <a:cs typeface="Arial"/>
                <a:sym typeface="Arial"/>
              </a:rPr>
              <a:t>Collect flows</a:t>
            </a:r>
            <a:endParaRPr sz="900">
              <a:solidFill>
                <a:schemeClr val="dk1"/>
              </a:solidFill>
              <a:latin typeface="Arial"/>
              <a:ea typeface="Arial"/>
              <a:cs typeface="Arial"/>
              <a:sym typeface="Arial"/>
            </a:endParaRPr>
          </a:p>
        </p:txBody>
      </p:sp>
      <p:sp>
        <p:nvSpPr>
          <p:cNvPr id="180" name="Shape 180"/>
          <p:cNvSpPr txBox="1"/>
          <p:nvPr/>
        </p:nvSpPr>
        <p:spPr>
          <a:xfrm>
            <a:off x="3979925" y="8932823"/>
            <a:ext cx="688500" cy="1698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900">
                <a:solidFill>
                  <a:schemeClr val="dk1"/>
                </a:solidFill>
                <a:latin typeface="Arial"/>
                <a:ea typeface="Arial"/>
                <a:cs typeface="Arial"/>
                <a:sym typeface="Arial"/>
              </a:rPr>
              <a:t>Store Data</a:t>
            </a:r>
            <a:endParaRPr sz="900">
              <a:solidFill>
                <a:schemeClr val="dk1"/>
              </a:solidFill>
              <a:latin typeface="Arial"/>
              <a:ea typeface="Arial"/>
              <a:cs typeface="Arial"/>
              <a:sym typeface="Arial"/>
            </a:endParaRPr>
          </a:p>
        </p:txBody>
      </p:sp>
      <p:sp>
        <p:nvSpPr>
          <p:cNvPr id="181" name="Shape 181"/>
          <p:cNvSpPr txBox="1"/>
          <p:nvPr/>
        </p:nvSpPr>
        <p:spPr>
          <a:xfrm>
            <a:off x="4107636" y="9523671"/>
            <a:ext cx="880800" cy="3054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900">
                <a:solidFill>
                  <a:schemeClr val="dk1"/>
                </a:solidFill>
                <a:latin typeface="Arial"/>
                <a:ea typeface="Arial"/>
                <a:cs typeface="Arial"/>
                <a:sym typeface="Arial"/>
              </a:rPr>
              <a:t>Pre-process data</a:t>
            </a:r>
            <a:endParaRPr sz="900">
              <a:solidFill>
                <a:schemeClr val="dk1"/>
              </a:solidFill>
              <a:latin typeface="Arial"/>
              <a:ea typeface="Arial"/>
              <a:cs typeface="Arial"/>
              <a:sym typeface="Arial"/>
            </a:endParaRPr>
          </a:p>
        </p:txBody>
      </p:sp>
      <p:pic>
        <p:nvPicPr>
          <p:cNvPr descr="2000px-Python-logo-notext.svg" id="182" name="Shape 182"/>
          <p:cNvPicPr preferRelativeResize="0"/>
          <p:nvPr/>
        </p:nvPicPr>
        <p:blipFill rotWithShape="1">
          <a:blip r:embed="rId15">
            <a:alphaModFix/>
          </a:blip>
          <a:srcRect b="0" l="0" r="0" t="0"/>
          <a:stretch/>
        </p:blipFill>
        <p:spPr>
          <a:xfrm>
            <a:off x="5292361" y="9336750"/>
            <a:ext cx="360305" cy="360305"/>
          </a:xfrm>
          <a:prstGeom prst="rect">
            <a:avLst/>
          </a:prstGeom>
          <a:noFill/>
          <a:ln>
            <a:noFill/>
          </a:ln>
        </p:spPr>
      </p:pic>
      <p:sp>
        <p:nvSpPr>
          <p:cNvPr id="183" name="Shape 183"/>
          <p:cNvSpPr txBox="1"/>
          <p:nvPr/>
        </p:nvSpPr>
        <p:spPr>
          <a:xfrm>
            <a:off x="5140979" y="9840775"/>
            <a:ext cx="794700" cy="1698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900">
                <a:solidFill>
                  <a:schemeClr val="dk1"/>
                </a:solidFill>
                <a:latin typeface="Arial"/>
                <a:ea typeface="Arial"/>
                <a:cs typeface="Arial"/>
                <a:sym typeface="Arial"/>
              </a:rPr>
              <a:t>Analyse Data</a:t>
            </a:r>
            <a:endParaRPr sz="900">
              <a:solidFill>
                <a:schemeClr val="dk1"/>
              </a:solidFill>
              <a:latin typeface="Arial"/>
              <a:ea typeface="Arial"/>
              <a:cs typeface="Arial"/>
              <a:sym typeface="Arial"/>
            </a:endParaRPr>
          </a:p>
        </p:txBody>
      </p:sp>
      <p:sp>
        <p:nvSpPr>
          <p:cNvPr id="184" name="Shape 184"/>
          <p:cNvSpPr txBox="1"/>
          <p:nvPr/>
        </p:nvSpPr>
        <p:spPr>
          <a:xfrm>
            <a:off x="6550657" y="9527914"/>
            <a:ext cx="934500" cy="1698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900">
                <a:solidFill>
                  <a:schemeClr val="dk1"/>
                </a:solidFill>
                <a:latin typeface="Arial"/>
                <a:ea typeface="Arial"/>
                <a:cs typeface="Arial"/>
                <a:sym typeface="Arial"/>
              </a:rPr>
              <a:t>Categorize flow</a:t>
            </a:r>
            <a:endParaRPr sz="900">
              <a:solidFill>
                <a:schemeClr val="dk1"/>
              </a:solidFill>
              <a:latin typeface="Arial"/>
              <a:ea typeface="Arial"/>
              <a:cs typeface="Arial"/>
              <a:sym typeface="Arial"/>
            </a:endParaRPr>
          </a:p>
        </p:txBody>
      </p:sp>
      <p:pic>
        <p:nvPicPr>
          <p:cNvPr descr="sflow" id="185" name="Shape 185"/>
          <p:cNvPicPr preferRelativeResize="0"/>
          <p:nvPr/>
        </p:nvPicPr>
        <p:blipFill rotWithShape="1">
          <a:blip r:embed="rId14">
            <a:alphaModFix/>
          </a:blip>
          <a:srcRect b="0" l="0" r="0" t="0"/>
          <a:stretch/>
        </p:blipFill>
        <p:spPr>
          <a:xfrm>
            <a:off x="150258" y="5868536"/>
            <a:ext cx="1059361" cy="288957"/>
          </a:xfrm>
          <a:prstGeom prst="rect">
            <a:avLst/>
          </a:prstGeom>
          <a:noFill/>
          <a:ln>
            <a:noFill/>
          </a:ln>
        </p:spPr>
      </p:pic>
      <p:pic>
        <p:nvPicPr>
          <p:cNvPr descr="2000px-Python-logo-notext.svg" id="186" name="Shape 186"/>
          <p:cNvPicPr preferRelativeResize="0"/>
          <p:nvPr/>
        </p:nvPicPr>
        <p:blipFill rotWithShape="1">
          <a:blip r:embed="rId15">
            <a:alphaModFix/>
          </a:blip>
          <a:srcRect b="0" l="0" r="0" t="0"/>
          <a:stretch/>
        </p:blipFill>
        <p:spPr>
          <a:xfrm>
            <a:off x="414775" y="6697301"/>
            <a:ext cx="530325" cy="530325"/>
          </a:xfrm>
          <a:prstGeom prst="rect">
            <a:avLst/>
          </a:prstGeom>
          <a:noFill/>
          <a:ln>
            <a:noFill/>
          </a:ln>
        </p:spPr>
      </p:pic>
      <p:pic>
        <p:nvPicPr>
          <p:cNvPr descr="Alcatel_Lucent-logo-040899D6F6-seeklogo.com" id="187" name="Shape 187"/>
          <p:cNvPicPr preferRelativeResize="0"/>
          <p:nvPr/>
        </p:nvPicPr>
        <p:blipFill rotWithShape="1">
          <a:blip r:embed="rId16">
            <a:alphaModFix/>
          </a:blip>
          <a:srcRect b="0" l="0" r="0" t="0"/>
          <a:stretch/>
        </p:blipFill>
        <p:spPr>
          <a:xfrm>
            <a:off x="301627" y="5360807"/>
            <a:ext cx="818860" cy="371199"/>
          </a:xfrm>
          <a:prstGeom prst="rect">
            <a:avLst/>
          </a:prstGeom>
          <a:noFill/>
          <a:ln>
            <a:noFill/>
          </a:ln>
        </p:spPr>
      </p:pic>
      <p:pic>
        <p:nvPicPr>
          <p:cNvPr descr="argus_logo_medium" id="188" name="Shape 188"/>
          <p:cNvPicPr preferRelativeResize="0"/>
          <p:nvPr/>
        </p:nvPicPr>
        <p:blipFill rotWithShape="1">
          <a:blip r:embed="rId17">
            <a:alphaModFix/>
          </a:blip>
          <a:srcRect b="0" l="0" r="0" t="0"/>
          <a:stretch/>
        </p:blipFill>
        <p:spPr>
          <a:xfrm>
            <a:off x="226053" y="6269486"/>
            <a:ext cx="935332" cy="336746"/>
          </a:xfrm>
          <a:prstGeom prst="rect">
            <a:avLst/>
          </a:prstGeom>
          <a:noFill/>
          <a:ln>
            <a:noFill/>
          </a:ln>
        </p:spPr>
      </p:pic>
      <p:pic>
        <p:nvPicPr>
          <p:cNvPr descr="keras-1" id="189" name="Shape 189"/>
          <p:cNvPicPr preferRelativeResize="0"/>
          <p:nvPr/>
        </p:nvPicPr>
        <p:blipFill rotWithShape="1">
          <a:blip r:embed="rId18">
            <a:alphaModFix/>
          </a:blip>
          <a:srcRect b="0" l="0" r="0" t="0"/>
          <a:stretch/>
        </p:blipFill>
        <p:spPr>
          <a:xfrm>
            <a:off x="129926" y="7318699"/>
            <a:ext cx="1100025" cy="396560"/>
          </a:xfrm>
          <a:prstGeom prst="rect">
            <a:avLst/>
          </a:prstGeom>
          <a:noFill/>
          <a:ln>
            <a:noFill/>
          </a:ln>
        </p:spPr>
      </p:pic>
      <p:pic>
        <p:nvPicPr>
          <p:cNvPr descr="unsw" id="190" name="Shape 190"/>
          <p:cNvPicPr preferRelativeResize="0"/>
          <p:nvPr/>
        </p:nvPicPr>
        <p:blipFill rotWithShape="1">
          <a:blip r:embed="rId19">
            <a:alphaModFix/>
          </a:blip>
          <a:srcRect b="0" l="0" r="0" t="0"/>
          <a:stretch/>
        </p:blipFill>
        <p:spPr>
          <a:xfrm>
            <a:off x="250723" y="8068426"/>
            <a:ext cx="935325" cy="396888"/>
          </a:xfrm>
          <a:prstGeom prst="rect">
            <a:avLst/>
          </a:prstGeom>
          <a:noFill/>
          <a:ln>
            <a:noFill/>
          </a:ln>
        </p:spPr>
      </p:pic>
      <p:sp>
        <p:nvSpPr>
          <p:cNvPr id="191" name="Shape 191"/>
          <p:cNvSpPr txBox="1"/>
          <p:nvPr/>
        </p:nvSpPr>
        <p:spPr>
          <a:xfrm>
            <a:off x="154247" y="7846225"/>
            <a:ext cx="1026000" cy="1698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900">
                <a:solidFill>
                  <a:srgbClr val="434343"/>
                </a:solidFill>
                <a:latin typeface="Arial"/>
                <a:ea typeface="Arial"/>
                <a:cs typeface="Arial"/>
                <a:sym typeface="Arial"/>
              </a:rPr>
              <a:t>Dataset from</a:t>
            </a:r>
            <a:endParaRPr sz="900">
              <a:solidFill>
                <a:srgbClr val="434343"/>
              </a:solidFill>
              <a:latin typeface="Arial"/>
              <a:ea typeface="Arial"/>
              <a:cs typeface="Arial"/>
              <a:sym typeface="Arial"/>
            </a:endParaRPr>
          </a:p>
        </p:txBody>
      </p:sp>
      <p:cxnSp>
        <p:nvCxnSpPr>
          <p:cNvPr id="192" name="Shape 192"/>
          <p:cNvCxnSpPr/>
          <p:nvPr/>
        </p:nvCxnSpPr>
        <p:spPr>
          <a:xfrm>
            <a:off x="179376" y="8000389"/>
            <a:ext cx="1259700" cy="0"/>
          </a:xfrm>
          <a:prstGeom prst="straightConnector1">
            <a:avLst/>
          </a:prstGeom>
          <a:noFill/>
          <a:ln cap="flat" cmpd="sng" w="9525">
            <a:solidFill>
              <a:srgbClr val="003882"/>
            </a:solidFill>
            <a:prstDash val="solid"/>
            <a:round/>
            <a:headEnd len="sm" w="sm" type="none"/>
            <a:tailEnd len="sm" w="sm" type="none"/>
          </a:ln>
        </p:spPr>
      </p:cxnSp>
      <p:pic>
        <p:nvPicPr>
          <p:cNvPr id="193" name="Shape 193"/>
          <p:cNvPicPr preferRelativeResize="0"/>
          <p:nvPr/>
        </p:nvPicPr>
        <p:blipFill>
          <a:blip r:embed="rId20">
            <a:alphaModFix/>
          </a:blip>
          <a:stretch>
            <a:fillRect/>
          </a:stretch>
        </p:blipFill>
        <p:spPr>
          <a:xfrm>
            <a:off x="1687326" y="3936812"/>
            <a:ext cx="2593499" cy="2228775"/>
          </a:xfrm>
          <a:prstGeom prst="rect">
            <a:avLst/>
          </a:prstGeom>
          <a:noFill/>
          <a:ln>
            <a:noFill/>
          </a:ln>
        </p:spPr>
      </p:pic>
      <p:sp>
        <p:nvSpPr>
          <p:cNvPr id="194" name="Shape 194"/>
          <p:cNvSpPr txBox="1"/>
          <p:nvPr/>
        </p:nvSpPr>
        <p:spPr>
          <a:xfrm>
            <a:off x="2651900" y="10419770"/>
            <a:ext cx="2268000" cy="245100"/>
          </a:xfrm>
          <a:prstGeom prst="rect">
            <a:avLst/>
          </a:prstGeom>
          <a:noFill/>
          <a:ln>
            <a:noFill/>
          </a:ln>
        </p:spPr>
        <p:txBody>
          <a:bodyPr anchorCtr="0" anchor="ctr" bIns="16325" lIns="32650" spcFirstLastPara="1" rIns="32650" wrap="square" tIns="16325">
            <a:noAutofit/>
          </a:bodyPr>
          <a:lstStyle/>
          <a:p>
            <a:pPr indent="0" lvl="0" marL="0" marR="0" rtl="0" algn="l">
              <a:spcBef>
                <a:spcPts val="0"/>
              </a:spcBef>
              <a:spcAft>
                <a:spcPts val="0"/>
              </a:spcAft>
              <a:buNone/>
            </a:pPr>
            <a:r>
              <a:rPr lang="fr" sz="900">
                <a:solidFill>
                  <a:srgbClr val="FFFFFF"/>
                </a:solidFill>
                <a:latin typeface="Arial"/>
                <a:ea typeface="Arial"/>
                <a:cs typeface="Arial"/>
                <a:sym typeface="Arial"/>
              </a:rPr>
              <a:t>﻿</a:t>
            </a:r>
            <a:r>
              <a:rPr lang="fr" sz="900">
                <a:solidFill>
                  <a:srgbClr val="FFFFFF"/>
                </a:solidFill>
              </a:rPr>
              <a:t>felix.molina</a:t>
            </a:r>
            <a:r>
              <a:rPr lang="fr" sz="900">
                <a:solidFill>
                  <a:srgbClr val="FFFFFF"/>
                </a:solidFill>
                <a:latin typeface="Arial"/>
                <a:ea typeface="Arial"/>
                <a:cs typeface="Arial"/>
                <a:sym typeface="Arial"/>
              </a:rPr>
              <a:t>@﻿telecom-sudparis.eu</a:t>
            </a:r>
            <a:endParaRPr sz="900">
              <a:solidFill>
                <a:srgbClr val="FFFFFF"/>
              </a:solidFill>
              <a:latin typeface="Arial"/>
              <a:ea typeface="Arial"/>
              <a:cs typeface="Arial"/>
              <a:sym typeface="Arial"/>
            </a:endParaRPr>
          </a:p>
        </p:txBody>
      </p:sp>
      <p:sp>
        <p:nvSpPr>
          <p:cNvPr id="195" name="Shape 195"/>
          <p:cNvSpPr txBox="1"/>
          <p:nvPr/>
        </p:nvSpPr>
        <p:spPr>
          <a:xfrm>
            <a:off x="160048" y="2626550"/>
            <a:ext cx="1026000" cy="186600"/>
          </a:xfrm>
          <a:prstGeom prst="rect">
            <a:avLst/>
          </a:prstGeom>
          <a:noFill/>
          <a:ln>
            <a:noFill/>
          </a:ln>
        </p:spPr>
        <p:txBody>
          <a:bodyPr anchorCtr="0" anchor="t" bIns="16325" lIns="32650" spcFirstLastPara="1" rIns="32650" wrap="square" tIns="16325">
            <a:noAutofit/>
          </a:bodyPr>
          <a:lstStyle/>
          <a:p>
            <a:pPr indent="0" lvl="0" marL="0" marR="0" rtl="0" algn="l">
              <a:spcBef>
                <a:spcPts val="0"/>
              </a:spcBef>
              <a:spcAft>
                <a:spcPts val="0"/>
              </a:spcAft>
              <a:buNone/>
            </a:pPr>
            <a:r>
              <a:rPr lang="fr" sz="1000">
                <a:solidFill>
                  <a:srgbClr val="6D5047"/>
                </a:solidFill>
              </a:rPr>
              <a:t>Supervisors</a:t>
            </a:r>
            <a:endParaRPr sz="500"/>
          </a:p>
        </p:txBody>
      </p:sp>
      <p:cxnSp>
        <p:nvCxnSpPr>
          <p:cNvPr id="196" name="Shape 196"/>
          <p:cNvCxnSpPr/>
          <p:nvPr/>
        </p:nvCxnSpPr>
        <p:spPr>
          <a:xfrm>
            <a:off x="160038" y="2822775"/>
            <a:ext cx="1259700" cy="0"/>
          </a:xfrm>
          <a:prstGeom prst="straightConnector1">
            <a:avLst/>
          </a:prstGeom>
          <a:noFill/>
          <a:ln cap="flat" cmpd="sng" w="9525">
            <a:solidFill>
              <a:srgbClr val="003882"/>
            </a:solidFill>
            <a:prstDash val="solid"/>
            <a:round/>
            <a:headEnd len="sm" w="sm" type="none"/>
            <a:tailEnd len="sm" w="sm" type="none"/>
          </a:ln>
        </p:spPr>
      </p:cxnSp>
      <p:sp>
        <p:nvSpPr>
          <p:cNvPr id="197" name="Shape 197"/>
          <p:cNvSpPr txBox="1"/>
          <p:nvPr/>
        </p:nvSpPr>
        <p:spPr>
          <a:xfrm>
            <a:off x="160100" y="2869475"/>
            <a:ext cx="1179300" cy="466800"/>
          </a:xfrm>
          <a:prstGeom prst="rect">
            <a:avLst/>
          </a:prstGeom>
          <a:noFill/>
          <a:ln>
            <a:noFill/>
          </a:ln>
        </p:spPr>
        <p:txBody>
          <a:bodyPr anchorCtr="0" anchor="t" bIns="16325" lIns="32650" spcFirstLastPara="1" rIns="32650" wrap="square" tIns="16325">
            <a:noAutofit/>
          </a:bodyPr>
          <a:lstStyle/>
          <a:p>
            <a:pPr indent="0" lvl="0" marL="0" marR="0" rtl="0" algn="l">
              <a:lnSpc>
                <a:spcPct val="110000"/>
              </a:lnSpc>
              <a:spcBef>
                <a:spcPts val="200"/>
              </a:spcBef>
              <a:spcAft>
                <a:spcPts val="0"/>
              </a:spcAft>
              <a:buNone/>
            </a:pPr>
            <a:r>
              <a:rPr lang="fr" sz="900">
                <a:solidFill>
                  <a:schemeClr val="dk1"/>
                </a:solidFill>
              </a:rPr>
              <a:t>G</a:t>
            </a:r>
            <a:r>
              <a:rPr lang="fr" sz="900">
                <a:solidFill>
                  <a:schemeClr val="dk1"/>
                </a:solidFill>
              </a:rPr>
              <a:t>regory BLANC</a:t>
            </a:r>
            <a:endParaRPr sz="900">
              <a:solidFill>
                <a:schemeClr val="dk1"/>
              </a:solidFill>
            </a:endParaRPr>
          </a:p>
          <a:p>
            <a:pPr indent="0" lvl="0" marL="0" marR="0" rtl="0" algn="l">
              <a:lnSpc>
                <a:spcPct val="110000"/>
              </a:lnSpc>
              <a:spcBef>
                <a:spcPts val="200"/>
              </a:spcBef>
              <a:spcAft>
                <a:spcPts val="0"/>
              </a:spcAft>
              <a:buNone/>
            </a:pPr>
            <a:r>
              <a:rPr lang="fr" sz="900">
                <a:solidFill>
                  <a:schemeClr val="dk1"/>
                </a:solidFill>
              </a:rPr>
              <a:t>Mustafizur SHAHID</a:t>
            </a:r>
            <a:endParaRPr sz="900">
              <a:solidFill>
                <a:schemeClr val="dk1"/>
              </a:solidFill>
            </a:endParaRPr>
          </a:p>
        </p:txBody>
      </p:sp>
      <p:pic>
        <p:nvPicPr>
          <p:cNvPr id="198" name="Shape 198"/>
          <p:cNvPicPr preferRelativeResize="0"/>
          <p:nvPr/>
        </p:nvPicPr>
        <p:blipFill>
          <a:blip r:embed="rId21">
            <a:alphaModFix/>
          </a:blip>
          <a:stretch>
            <a:fillRect/>
          </a:stretch>
        </p:blipFill>
        <p:spPr>
          <a:xfrm>
            <a:off x="377762" y="4351550"/>
            <a:ext cx="666600" cy="666600"/>
          </a:xfrm>
          <a:prstGeom prst="rect">
            <a:avLst/>
          </a:prstGeom>
          <a:noFill/>
          <a:ln>
            <a:noFill/>
          </a:ln>
        </p:spPr>
      </p:pic>
      <p:sp>
        <p:nvSpPr>
          <p:cNvPr id="199" name="Shape 199"/>
          <p:cNvSpPr txBox="1"/>
          <p:nvPr/>
        </p:nvSpPr>
        <p:spPr>
          <a:xfrm>
            <a:off x="1669450" y="1499725"/>
            <a:ext cx="5407500" cy="466800"/>
          </a:xfrm>
          <a:prstGeom prst="rect">
            <a:avLst/>
          </a:prstGeom>
          <a:noFill/>
          <a:ln>
            <a:noFill/>
          </a:ln>
        </p:spPr>
        <p:txBody>
          <a:bodyPr anchorCtr="0" anchor="t" bIns="91425" lIns="91425" spcFirstLastPara="1" rIns="91425" wrap="square" tIns="91425">
            <a:noAutofit/>
          </a:bodyPr>
          <a:lstStyle/>
          <a:p>
            <a:pPr indent="-139700" lvl="0" marL="139700" rtl="0">
              <a:spcBef>
                <a:spcPts val="200"/>
              </a:spcBef>
              <a:spcAft>
                <a:spcPts val="0"/>
              </a:spcAft>
              <a:buClr>
                <a:schemeClr val="dk1"/>
              </a:buClr>
              <a:buFont typeface="Arial"/>
              <a:buNone/>
            </a:pPr>
            <a:r>
              <a:rPr lang="fr" sz="1000">
                <a:solidFill>
                  <a:srgbClr val="003882"/>
                </a:solidFill>
              </a:rPr>
              <a:t>■</a:t>
            </a:r>
            <a:r>
              <a:rPr lang="fr" sz="1000">
                <a:solidFill>
                  <a:schemeClr val="dk1"/>
                </a:solidFill>
              </a:rPr>
              <a:t>  </a:t>
            </a:r>
            <a:r>
              <a:rPr i="1" lang="fr" sz="1000">
                <a:solidFill>
                  <a:schemeClr val="dk1"/>
                </a:solidFill>
              </a:rPr>
              <a:t>This project proposed  a new </a:t>
            </a:r>
            <a:r>
              <a:rPr b="1" i="1" lang="fr" sz="1000">
                <a:solidFill>
                  <a:schemeClr val="dk1"/>
                </a:solidFill>
              </a:rPr>
              <a:t>machine learning-based  IDS </a:t>
            </a:r>
            <a:r>
              <a:rPr i="1" lang="fr" sz="1000">
                <a:solidFill>
                  <a:schemeClr val="dk1"/>
                </a:solidFill>
              </a:rPr>
              <a:t>(Intrusion Detection System) software using </a:t>
            </a:r>
            <a:r>
              <a:rPr b="1" i="1" lang="fr" sz="1000">
                <a:solidFill>
                  <a:schemeClr val="dk1"/>
                </a:solidFill>
              </a:rPr>
              <a:t>Deep Learning</a:t>
            </a:r>
            <a:r>
              <a:rPr i="1" lang="fr" sz="1000">
                <a:solidFill>
                  <a:schemeClr val="dk1"/>
                </a:solidFill>
              </a:rPr>
              <a:t> and </a:t>
            </a:r>
            <a:r>
              <a:rPr b="1" i="1" lang="fr" sz="1000">
                <a:solidFill>
                  <a:schemeClr val="dk1"/>
                </a:solidFill>
              </a:rPr>
              <a:t>flow-based</a:t>
            </a:r>
            <a:r>
              <a:rPr i="1" lang="fr" sz="1000">
                <a:solidFill>
                  <a:schemeClr val="dk1"/>
                </a:solidFill>
              </a:rPr>
              <a:t>  approach.</a:t>
            </a:r>
            <a:endParaRPr sz="1000"/>
          </a:p>
        </p:txBody>
      </p:sp>
      <p:pic>
        <p:nvPicPr>
          <p:cNvPr descr="argus_logo_medium" id="200" name="Shape 200"/>
          <p:cNvPicPr preferRelativeResize="0"/>
          <p:nvPr/>
        </p:nvPicPr>
        <p:blipFill rotWithShape="1">
          <a:blip r:embed="rId17">
            <a:alphaModFix/>
          </a:blip>
          <a:srcRect b="0" l="0" r="0" t="0"/>
          <a:stretch/>
        </p:blipFill>
        <p:spPr>
          <a:xfrm>
            <a:off x="3780002" y="8266711"/>
            <a:ext cx="764100" cy="275103"/>
          </a:xfrm>
          <a:prstGeom prst="rect">
            <a:avLst/>
          </a:prstGeom>
          <a:noFill/>
          <a:ln>
            <a:noFill/>
          </a:ln>
        </p:spPr>
      </p:pic>
      <p:pic>
        <p:nvPicPr>
          <p:cNvPr id="201" name="Shape 201" title="Points scored"/>
          <p:cNvPicPr preferRelativeResize="0"/>
          <p:nvPr/>
        </p:nvPicPr>
        <p:blipFill>
          <a:blip r:embed="rId22">
            <a:alphaModFix/>
          </a:blip>
          <a:stretch>
            <a:fillRect/>
          </a:stretch>
        </p:blipFill>
        <p:spPr>
          <a:xfrm>
            <a:off x="5100800" y="7476725"/>
            <a:ext cx="2440053" cy="1508699"/>
          </a:xfrm>
          <a:prstGeom prst="rect">
            <a:avLst/>
          </a:prstGeom>
          <a:noFill/>
          <a:ln>
            <a:noFill/>
          </a:ln>
        </p:spPr>
      </p:pic>
      <p:pic>
        <p:nvPicPr>
          <p:cNvPr id="202" name="Shape 202"/>
          <p:cNvPicPr preferRelativeResize="0"/>
          <p:nvPr/>
        </p:nvPicPr>
        <p:blipFill>
          <a:blip r:embed="rId23">
            <a:alphaModFix/>
          </a:blip>
          <a:stretch>
            <a:fillRect/>
          </a:stretch>
        </p:blipFill>
        <p:spPr>
          <a:xfrm>
            <a:off x="377750" y="3678413"/>
            <a:ext cx="666602" cy="66597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lecom_SudParis_Poster_recherche">
  <a:themeElements>
    <a:clrScheme name="Institut-TELECOM-Poster-Mode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