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1" r:id="rId1"/>
  </p:sldMasterIdLst>
  <p:sldIdLst>
    <p:sldId id="283" r:id="rId2"/>
    <p:sldId id="272" r:id="rId3"/>
    <p:sldId id="273" r:id="rId4"/>
    <p:sldId id="274" r:id="rId5"/>
    <p:sldId id="275" r:id="rId6"/>
    <p:sldId id="276" r:id="rId7"/>
    <p:sldId id="277" r:id="rId8"/>
    <p:sldId id="285" r:id="rId9"/>
    <p:sldId id="286" r:id="rId10"/>
    <p:sldId id="287" r:id="rId11"/>
    <p:sldId id="288" r:id="rId12"/>
    <p:sldId id="289" r:id="rId13"/>
    <p:sldId id="290" r:id="rId14"/>
    <p:sldId id="291" r:id="rId15"/>
    <p:sldId id="292" r:id="rId16"/>
    <p:sldId id="293" r:id="rId17"/>
    <p:sldId id="279" r:id="rId18"/>
    <p:sldId id="294" r:id="rId19"/>
    <p:sldId id="295" r:id="rId20"/>
    <p:sldId id="296" r:id="rId21"/>
    <p:sldId id="297" r:id="rId22"/>
    <p:sldId id="298" r:id="rId23"/>
    <p:sldId id="299" r:id="rId24"/>
    <p:sldId id="300" r:id="rId25"/>
    <p:sldId id="301" r:id="rId26"/>
    <p:sldId id="302" r:id="rId27"/>
    <p:sldId id="303" r:id="rId28"/>
    <p:sldId id="304" r:id="rId29"/>
    <p:sldId id="281" r:id="rId30"/>
    <p:sldId id="28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09A291-5C04-4046-893E-65619A82D395}" v="4" dt="2022-10-06T09:28:27.1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49" autoAdjust="0"/>
  </p:normalViewPr>
  <p:slideViewPr>
    <p:cSldViewPr snapToGrid="0">
      <p:cViewPr varScale="1">
        <p:scale>
          <a:sx n="64" d="100"/>
          <a:sy n="64" d="100"/>
        </p:scale>
        <p:origin x="102" y="15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lins Ohaechesi" userId="591cbc7d7b47405e" providerId="Windows Live" clId="Web-{1C09A291-5C04-4046-893E-65619A82D395}"/>
    <pc:docChg chg="modSld">
      <pc:chgData name="Collins Ohaechesi" userId="591cbc7d7b47405e" providerId="Windows Live" clId="Web-{1C09A291-5C04-4046-893E-65619A82D395}" dt="2022-10-06T09:28:56.635" v="16"/>
      <pc:docMkLst>
        <pc:docMk/>
      </pc:docMkLst>
      <pc:sldChg chg="addSp delSp modSp">
        <pc:chgData name="Collins Ohaechesi" userId="591cbc7d7b47405e" providerId="Windows Live" clId="Web-{1C09A291-5C04-4046-893E-65619A82D395}" dt="2022-10-06T09:26:16.796" v="0"/>
        <pc:sldMkLst>
          <pc:docMk/>
          <pc:sldMk cId="1681079446" sldId="278"/>
        </pc:sldMkLst>
        <pc:spChg chg="mod">
          <ac:chgData name="Collins Ohaechesi" userId="591cbc7d7b47405e" providerId="Windows Live" clId="Web-{1C09A291-5C04-4046-893E-65619A82D395}" dt="2022-10-06T09:26:16.796" v="0"/>
          <ac:spMkLst>
            <pc:docMk/>
            <pc:sldMk cId="1681079446" sldId="278"/>
            <ac:spMk id="2" creationId="{00000000-0000-0000-0000-000000000000}"/>
          </ac:spMkLst>
        </pc:spChg>
        <pc:spChg chg="del">
          <ac:chgData name="Collins Ohaechesi" userId="591cbc7d7b47405e" providerId="Windows Live" clId="Web-{1C09A291-5C04-4046-893E-65619A82D395}" dt="2022-10-06T09:26:16.796" v="0"/>
          <ac:spMkLst>
            <pc:docMk/>
            <pc:sldMk cId="1681079446" sldId="278"/>
            <ac:spMk id="10" creationId="{44AD29B6-BF3B-4407-9E75-52DF8E3B29F1}"/>
          </ac:spMkLst>
        </pc:spChg>
        <pc:spChg chg="del">
          <ac:chgData name="Collins Ohaechesi" userId="591cbc7d7b47405e" providerId="Windows Live" clId="Web-{1C09A291-5C04-4046-893E-65619A82D395}" dt="2022-10-06T09:26:16.796" v="0"/>
          <ac:spMkLst>
            <pc:docMk/>
            <pc:sldMk cId="1681079446" sldId="278"/>
            <ac:spMk id="12" creationId="{55F8BA08-3E38-4B70-B93A-74F08E092206}"/>
          </ac:spMkLst>
        </pc:spChg>
        <pc:spChg chg="del">
          <ac:chgData name="Collins Ohaechesi" userId="591cbc7d7b47405e" providerId="Windows Live" clId="Web-{1C09A291-5C04-4046-893E-65619A82D395}" dt="2022-10-06T09:26:16.796" v="0"/>
          <ac:spMkLst>
            <pc:docMk/>
            <pc:sldMk cId="1681079446" sldId="278"/>
            <ac:spMk id="14" creationId="{357F1B33-79AB-4A71-8CEC-4546D709B8C8}"/>
          </ac:spMkLst>
        </pc:spChg>
        <pc:spChg chg="add">
          <ac:chgData name="Collins Ohaechesi" userId="591cbc7d7b47405e" providerId="Windows Live" clId="Web-{1C09A291-5C04-4046-893E-65619A82D395}" dt="2022-10-06T09:26:16.796" v="0"/>
          <ac:spMkLst>
            <pc:docMk/>
            <pc:sldMk cId="1681079446" sldId="278"/>
            <ac:spMk id="19" creationId="{B5416EBC-B41E-4F8A-BE9F-07301B682CBD}"/>
          </ac:spMkLst>
        </pc:spChg>
        <pc:spChg chg="add">
          <ac:chgData name="Collins Ohaechesi" userId="591cbc7d7b47405e" providerId="Windows Live" clId="Web-{1C09A291-5C04-4046-893E-65619A82D395}" dt="2022-10-06T09:26:16.796" v="0"/>
          <ac:spMkLst>
            <pc:docMk/>
            <pc:sldMk cId="1681079446" sldId="278"/>
            <ac:spMk id="21" creationId="{AFF79527-C7F1-4E06-8126-A8E8C5FEBFCA}"/>
          </ac:spMkLst>
        </pc:spChg>
        <pc:spChg chg="add">
          <ac:chgData name="Collins Ohaechesi" userId="591cbc7d7b47405e" providerId="Windows Live" clId="Web-{1C09A291-5C04-4046-893E-65619A82D395}" dt="2022-10-06T09:26:16.796" v="0"/>
          <ac:spMkLst>
            <pc:docMk/>
            <pc:sldMk cId="1681079446" sldId="278"/>
            <ac:spMk id="23" creationId="{55986208-8A53-4E92-9197-6B57BCCB2F37}"/>
          </ac:spMkLst>
        </pc:spChg>
        <pc:graphicFrameChg chg="mod modGraphic">
          <ac:chgData name="Collins Ohaechesi" userId="591cbc7d7b47405e" providerId="Windows Live" clId="Web-{1C09A291-5C04-4046-893E-65619A82D395}" dt="2022-10-06T09:26:16.796" v="0"/>
          <ac:graphicFrameMkLst>
            <pc:docMk/>
            <pc:sldMk cId="1681079446" sldId="278"/>
            <ac:graphicFrameMk id="6" creationId="{CC69A9E2-FE55-658E-22E0-67ED3FE5FFF7}"/>
          </ac:graphicFrameMkLst>
        </pc:graphicFrameChg>
      </pc:sldChg>
      <pc:sldChg chg="addSp delSp modSp">
        <pc:chgData name="Collins Ohaechesi" userId="591cbc7d7b47405e" providerId="Windows Live" clId="Web-{1C09A291-5C04-4046-893E-65619A82D395}" dt="2022-10-06T09:28:56.635" v="16"/>
        <pc:sldMkLst>
          <pc:docMk/>
          <pc:sldMk cId="2748280586" sldId="279"/>
        </pc:sldMkLst>
        <pc:spChg chg="mod">
          <ac:chgData name="Collins Ohaechesi" userId="591cbc7d7b47405e" providerId="Windows Live" clId="Web-{1C09A291-5C04-4046-893E-65619A82D395}" dt="2022-10-06T09:28:56.635" v="16"/>
          <ac:spMkLst>
            <pc:docMk/>
            <pc:sldMk cId="2748280586" sldId="279"/>
            <ac:spMk id="2" creationId="{00000000-0000-0000-0000-000000000000}"/>
          </ac:spMkLst>
        </pc:spChg>
        <pc:spChg chg="add del">
          <ac:chgData name="Collins Ohaechesi" userId="591cbc7d7b47405e" providerId="Windows Live" clId="Web-{1C09A291-5C04-4046-893E-65619A82D395}" dt="2022-10-06T09:28:56.635" v="16"/>
          <ac:spMkLst>
            <pc:docMk/>
            <pc:sldMk cId="2748280586" sldId="279"/>
            <ac:spMk id="10" creationId="{81D377EB-C9D2-4ED0-86A6-740A297E3EAC}"/>
          </ac:spMkLst>
        </pc:spChg>
        <pc:spChg chg="add del">
          <ac:chgData name="Collins Ohaechesi" userId="591cbc7d7b47405e" providerId="Windows Live" clId="Web-{1C09A291-5C04-4046-893E-65619A82D395}" dt="2022-10-06T09:28:56.635" v="16"/>
          <ac:spMkLst>
            <pc:docMk/>
            <pc:sldMk cId="2748280586" sldId="279"/>
            <ac:spMk id="12" creationId="{066346BE-FDB4-4772-A696-0719490ABD64}"/>
          </ac:spMkLst>
        </pc:spChg>
        <pc:spChg chg="add del">
          <ac:chgData name="Collins Ohaechesi" userId="591cbc7d7b47405e" providerId="Windows Live" clId="Web-{1C09A291-5C04-4046-893E-65619A82D395}" dt="2022-10-06T09:28:56.635" v="16"/>
          <ac:spMkLst>
            <pc:docMk/>
            <pc:sldMk cId="2748280586" sldId="279"/>
            <ac:spMk id="14" creationId="{FB92FFCE-0C90-454E-AA25-D4EE9A6C39C5}"/>
          </ac:spMkLst>
        </pc:spChg>
        <pc:spChg chg="add del">
          <ac:chgData name="Collins Ohaechesi" userId="591cbc7d7b47405e" providerId="Windows Live" clId="Web-{1C09A291-5C04-4046-893E-65619A82D395}" dt="2022-10-06T09:28:27.133" v="9"/>
          <ac:spMkLst>
            <pc:docMk/>
            <pc:sldMk cId="2748280586" sldId="279"/>
            <ac:spMk id="19" creationId="{B5416EBC-B41E-4F8A-BE9F-07301B682CBD}"/>
          </ac:spMkLst>
        </pc:spChg>
        <pc:spChg chg="add del">
          <ac:chgData name="Collins Ohaechesi" userId="591cbc7d7b47405e" providerId="Windows Live" clId="Web-{1C09A291-5C04-4046-893E-65619A82D395}" dt="2022-10-06T09:28:27.133" v="9"/>
          <ac:spMkLst>
            <pc:docMk/>
            <pc:sldMk cId="2748280586" sldId="279"/>
            <ac:spMk id="21" creationId="{AFF79527-C7F1-4E06-8126-A8E8C5FEBFCA}"/>
          </ac:spMkLst>
        </pc:spChg>
        <pc:spChg chg="add del">
          <ac:chgData name="Collins Ohaechesi" userId="591cbc7d7b47405e" providerId="Windows Live" clId="Web-{1C09A291-5C04-4046-893E-65619A82D395}" dt="2022-10-06T09:28:27.133" v="9"/>
          <ac:spMkLst>
            <pc:docMk/>
            <pc:sldMk cId="2748280586" sldId="279"/>
            <ac:spMk id="23" creationId="{55986208-8A53-4E92-9197-6B57BCCB2F37}"/>
          </ac:spMkLst>
        </pc:spChg>
        <pc:spChg chg="add del">
          <ac:chgData name="Collins Ohaechesi" userId="591cbc7d7b47405e" providerId="Windows Live" clId="Web-{1C09A291-5C04-4046-893E-65619A82D395}" dt="2022-10-06T09:28:41.103" v="11"/>
          <ac:spMkLst>
            <pc:docMk/>
            <pc:sldMk cId="2748280586" sldId="279"/>
            <ac:spMk id="25" creationId="{81D377EB-C9D2-4ED0-86A6-740A297E3EAC}"/>
          </ac:spMkLst>
        </pc:spChg>
        <pc:spChg chg="add del">
          <ac:chgData name="Collins Ohaechesi" userId="591cbc7d7b47405e" providerId="Windows Live" clId="Web-{1C09A291-5C04-4046-893E-65619A82D395}" dt="2022-10-06T09:28:41.103" v="11"/>
          <ac:spMkLst>
            <pc:docMk/>
            <pc:sldMk cId="2748280586" sldId="279"/>
            <ac:spMk id="26" creationId="{066346BE-FDB4-4772-A696-0719490ABD64}"/>
          </ac:spMkLst>
        </pc:spChg>
        <pc:spChg chg="add del">
          <ac:chgData name="Collins Ohaechesi" userId="591cbc7d7b47405e" providerId="Windows Live" clId="Web-{1C09A291-5C04-4046-893E-65619A82D395}" dt="2022-10-06T09:28:41.103" v="11"/>
          <ac:spMkLst>
            <pc:docMk/>
            <pc:sldMk cId="2748280586" sldId="279"/>
            <ac:spMk id="27" creationId="{FB92FFCE-0C90-454E-AA25-D4EE9A6C39C5}"/>
          </ac:spMkLst>
        </pc:spChg>
        <pc:spChg chg="add del">
          <ac:chgData name="Collins Ohaechesi" userId="591cbc7d7b47405e" providerId="Windows Live" clId="Web-{1C09A291-5C04-4046-893E-65619A82D395}" dt="2022-10-06T09:28:45.838" v="13"/>
          <ac:spMkLst>
            <pc:docMk/>
            <pc:sldMk cId="2748280586" sldId="279"/>
            <ac:spMk id="29" creationId="{81E1224E-6618-482E-BE87-321A7FC1CDE8}"/>
          </ac:spMkLst>
        </pc:spChg>
        <pc:spChg chg="add del">
          <ac:chgData name="Collins Ohaechesi" userId="591cbc7d7b47405e" providerId="Windows Live" clId="Web-{1C09A291-5C04-4046-893E-65619A82D395}" dt="2022-10-06T09:28:45.838" v="13"/>
          <ac:spMkLst>
            <pc:docMk/>
            <pc:sldMk cId="2748280586" sldId="279"/>
            <ac:spMk id="30" creationId="{066346BE-FDB4-4772-A696-0719490ABD64}"/>
          </ac:spMkLst>
        </pc:spChg>
        <pc:spChg chg="add del">
          <ac:chgData name="Collins Ohaechesi" userId="591cbc7d7b47405e" providerId="Windows Live" clId="Web-{1C09A291-5C04-4046-893E-65619A82D395}" dt="2022-10-06T09:28:45.838" v="13"/>
          <ac:spMkLst>
            <pc:docMk/>
            <pc:sldMk cId="2748280586" sldId="279"/>
            <ac:spMk id="31" creationId="{FB92FFCE-0C90-454E-AA25-D4EE9A6C39C5}"/>
          </ac:spMkLst>
        </pc:spChg>
        <pc:spChg chg="add del">
          <ac:chgData name="Collins Ohaechesi" userId="591cbc7d7b47405e" providerId="Windows Live" clId="Web-{1C09A291-5C04-4046-893E-65619A82D395}" dt="2022-10-06T09:28:56.479" v="15"/>
          <ac:spMkLst>
            <pc:docMk/>
            <pc:sldMk cId="2748280586" sldId="279"/>
            <ac:spMk id="33" creationId="{7301F447-EEF7-48F5-AF73-7566EE7F64AD}"/>
          </ac:spMkLst>
        </pc:spChg>
        <pc:spChg chg="add del">
          <ac:chgData name="Collins Ohaechesi" userId="591cbc7d7b47405e" providerId="Windows Live" clId="Web-{1C09A291-5C04-4046-893E-65619A82D395}" dt="2022-10-06T09:28:56.479" v="15"/>
          <ac:spMkLst>
            <pc:docMk/>
            <pc:sldMk cId="2748280586" sldId="279"/>
            <ac:spMk id="34" creationId="{F7117410-A2A4-4085-9ADC-46744551DBDE}"/>
          </ac:spMkLst>
        </pc:spChg>
        <pc:spChg chg="add del">
          <ac:chgData name="Collins Ohaechesi" userId="591cbc7d7b47405e" providerId="Windows Live" clId="Web-{1C09A291-5C04-4046-893E-65619A82D395}" dt="2022-10-06T09:28:56.479" v="15"/>
          <ac:spMkLst>
            <pc:docMk/>
            <pc:sldMk cId="2748280586" sldId="279"/>
            <ac:spMk id="35" creationId="{99F74EB5-E547-4FB4-95F5-BCC788F3C4A0}"/>
          </ac:spMkLst>
        </pc:spChg>
        <pc:spChg chg="add">
          <ac:chgData name="Collins Ohaechesi" userId="591cbc7d7b47405e" providerId="Windows Live" clId="Web-{1C09A291-5C04-4046-893E-65619A82D395}" dt="2022-10-06T09:28:56.635" v="16"/>
          <ac:spMkLst>
            <pc:docMk/>
            <pc:sldMk cId="2748280586" sldId="279"/>
            <ac:spMk id="37" creationId="{81E1224E-6618-482E-BE87-321A7FC1CDE8}"/>
          </ac:spMkLst>
        </pc:spChg>
        <pc:spChg chg="add">
          <ac:chgData name="Collins Ohaechesi" userId="591cbc7d7b47405e" providerId="Windows Live" clId="Web-{1C09A291-5C04-4046-893E-65619A82D395}" dt="2022-10-06T09:28:56.635" v="16"/>
          <ac:spMkLst>
            <pc:docMk/>
            <pc:sldMk cId="2748280586" sldId="279"/>
            <ac:spMk id="38" creationId="{066346BE-FDB4-4772-A696-0719490ABD64}"/>
          </ac:spMkLst>
        </pc:spChg>
        <pc:spChg chg="add">
          <ac:chgData name="Collins Ohaechesi" userId="591cbc7d7b47405e" providerId="Windows Live" clId="Web-{1C09A291-5C04-4046-893E-65619A82D395}" dt="2022-10-06T09:28:56.635" v="16"/>
          <ac:spMkLst>
            <pc:docMk/>
            <pc:sldMk cId="2748280586" sldId="279"/>
            <ac:spMk id="39" creationId="{FB92FFCE-0C90-454E-AA25-D4EE9A6C39C5}"/>
          </ac:spMkLst>
        </pc:spChg>
        <pc:graphicFrameChg chg="mod modGraphic">
          <ac:chgData name="Collins Ohaechesi" userId="591cbc7d7b47405e" providerId="Windows Live" clId="Web-{1C09A291-5C04-4046-893E-65619A82D395}" dt="2022-10-06T09:28:56.635" v="16"/>
          <ac:graphicFrameMkLst>
            <pc:docMk/>
            <pc:sldMk cId="2748280586" sldId="279"/>
            <ac:graphicFrameMk id="6" creationId="{18BE54D1-07DA-C27A-2874-52F1C180B9EA}"/>
          </ac:graphicFrameMkLst>
        </pc:graphicFrameChg>
      </pc:sldChg>
      <pc:sldChg chg="addSp delSp modSp">
        <pc:chgData name="Collins Ohaechesi" userId="591cbc7d7b47405e" providerId="Windows Live" clId="Web-{1C09A291-5C04-4046-893E-65619A82D395}" dt="2022-10-06T09:27:39.474" v="7"/>
        <pc:sldMkLst>
          <pc:docMk/>
          <pc:sldMk cId="3873161076" sldId="280"/>
        </pc:sldMkLst>
        <pc:spChg chg="mod">
          <ac:chgData name="Collins Ohaechesi" userId="591cbc7d7b47405e" providerId="Windows Live" clId="Web-{1C09A291-5C04-4046-893E-65619A82D395}" dt="2022-10-06T09:27:39.474" v="7"/>
          <ac:spMkLst>
            <pc:docMk/>
            <pc:sldMk cId="3873161076" sldId="280"/>
            <ac:spMk id="2" creationId="{00000000-0000-0000-0000-000000000000}"/>
          </ac:spMkLst>
        </pc:spChg>
        <pc:spChg chg="add del">
          <ac:chgData name="Collins Ohaechesi" userId="591cbc7d7b47405e" providerId="Windows Live" clId="Web-{1C09A291-5C04-4046-893E-65619A82D395}" dt="2022-10-06T09:27:39.474" v="7"/>
          <ac:spMkLst>
            <pc:docMk/>
            <pc:sldMk cId="3873161076" sldId="280"/>
            <ac:spMk id="3" creationId="{00000000-0000-0000-0000-000000000000}"/>
          </ac:spMkLst>
        </pc:spChg>
        <pc:spChg chg="del">
          <ac:chgData name="Collins Ohaechesi" userId="591cbc7d7b47405e" providerId="Windows Live" clId="Web-{1C09A291-5C04-4046-893E-65619A82D395}" dt="2022-10-06T09:27:39.474" v="7"/>
          <ac:spMkLst>
            <pc:docMk/>
            <pc:sldMk cId="3873161076" sldId="280"/>
            <ac:spMk id="10" creationId="{8380AD67-C5CA-4918-B4BB-C359BB03EEDD}"/>
          </ac:spMkLst>
        </pc:spChg>
        <pc:spChg chg="del">
          <ac:chgData name="Collins Ohaechesi" userId="591cbc7d7b47405e" providerId="Windows Live" clId="Web-{1C09A291-5C04-4046-893E-65619A82D395}" dt="2022-10-06T09:27:39.474" v="7"/>
          <ac:spMkLst>
            <pc:docMk/>
            <pc:sldMk cId="3873161076" sldId="280"/>
            <ac:spMk id="12" creationId="{EABAD4DA-87BA-4F70-9EF0-45C6BCF17823}"/>
          </ac:spMkLst>
        </pc:spChg>
        <pc:spChg chg="del">
          <ac:chgData name="Collins Ohaechesi" userId="591cbc7d7b47405e" providerId="Windows Live" clId="Web-{1C09A291-5C04-4046-893E-65619A82D395}" dt="2022-10-06T09:27:39.474" v="7"/>
          <ac:spMkLst>
            <pc:docMk/>
            <pc:sldMk cId="3873161076" sldId="280"/>
            <ac:spMk id="14" creationId="{915128D9-2797-47FA-B6FE-EC24E6B8437A}"/>
          </ac:spMkLst>
        </pc:spChg>
        <pc:spChg chg="add">
          <ac:chgData name="Collins Ohaechesi" userId="591cbc7d7b47405e" providerId="Windows Live" clId="Web-{1C09A291-5C04-4046-893E-65619A82D395}" dt="2022-10-06T09:27:39.474" v="7"/>
          <ac:spMkLst>
            <pc:docMk/>
            <pc:sldMk cId="3873161076" sldId="280"/>
            <ac:spMk id="19" creationId="{0288C6B4-AFC3-407F-A595-EFFD38D4CCAF}"/>
          </ac:spMkLst>
        </pc:spChg>
        <pc:spChg chg="add">
          <ac:chgData name="Collins Ohaechesi" userId="591cbc7d7b47405e" providerId="Windows Live" clId="Web-{1C09A291-5C04-4046-893E-65619A82D395}" dt="2022-10-06T09:27:39.474" v="7"/>
          <ac:spMkLst>
            <pc:docMk/>
            <pc:sldMk cId="3873161076" sldId="280"/>
            <ac:spMk id="21" creationId="{CF236821-17FE-429B-8D2C-08E13A64EA40}"/>
          </ac:spMkLst>
        </pc:spChg>
        <pc:spChg chg="add">
          <ac:chgData name="Collins Ohaechesi" userId="591cbc7d7b47405e" providerId="Windows Live" clId="Web-{1C09A291-5C04-4046-893E-65619A82D395}" dt="2022-10-06T09:27:39.474" v="7"/>
          <ac:spMkLst>
            <pc:docMk/>
            <pc:sldMk cId="3873161076" sldId="280"/>
            <ac:spMk id="22" creationId="{00000000-0000-0000-0000-000000000000}"/>
          </ac:spMkLst>
        </pc:spChg>
        <pc:spChg chg="add">
          <ac:chgData name="Collins Ohaechesi" userId="591cbc7d7b47405e" providerId="Windows Live" clId="Web-{1C09A291-5C04-4046-893E-65619A82D395}" dt="2022-10-06T09:27:39.474" v="7"/>
          <ac:spMkLst>
            <pc:docMk/>
            <pc:sldMk cId="3873161076" sldId="280"/>
            <ac:spMk id="23" creationId="{C0BDBCD2-E081-43AB-9119-C55465E59757}"/>
          </ac:spMkLst>
        </pc:spChg>
        <pc:spChg chg="add">
          <ac:chgData name="Collins Ohaechesi" userId="591cbc7d7b47405e" providerId="Windows Live" clId="Web-{1C09A291-5C04-4046-893E-65619A82D395}" dt="2022-10-06T09:27:39.474" v="7"/>
          <ac:spMkLst>
            <pc:docMk/>
            <pc:sldMk cId="3873161076" sldId="280"/>
            <ac:spMk id="25" creationId="{98E79BE4-34FE-485A-98A5-92CE8F7C4743}"/>
          </ac:spMkLst>
        </pc:spChg>
        <pc:spChg chg="add">
          <ac:chgData name="Collins Ohaechesi" userId="591cbc7d7b47405e" providerId="Windows Live" clId="Web-{1C09A291-5C04-4046-893E-65619A82D395}" dt="2022-10-06T09:27:39.474" v="7"/>
          <ac:spMkLst>
            <pc:docMk/>
            <pc:sldMk cId="3873161076" sldId="280"/>
            <ac:spMk id="27" creationId="{7A5F0580-5EE9-419F-96EE-B6529EF6E7D0}"/>
          </ac:spMkLst>
        </pc:spChg>
        <pc:graphicFrameChg chg="add del">
          <ac:chgData name="Collins Ohaechesi" userId="591cbc7d7b47405e" providerId="Windows Live" clId="Web-{1C09A291-5C04-4046-893E-65619A82D395}" dt="2022-10-06T09:27:23.848" v="2"/>
          <ac:graphicFrameMkLst>
            <pc:docMk/>
            <pc:sldMk cId="3873161076" sldId="280"/>
            <ac:graphicFrameMk id="16" creationId="{290511EB-DF3B-B327-6D02-ACBBA2B91E4B}"/>
          </ac:graphicFrameMkLst>
        </pc:graphicFrameChg>
        <pc:graphicFrameChg chg="add del">
          <ac:chgData name="Collins Ohaechesi" userId="591cbc7d7b47405e" providerId="Windows Live" clId="Web-{1C09A291-5C04-4046-893E-65619A82D395}" dt="2022-10-06T09:27:35.473" v="4"/>
          <ac:graphicFrameMkLst>
            <pc:docMk/>
            <pc:sldMk cId="3873161076" sldId="280"/>
            <ac:graphicFrameMk id="18" creationId="{0EF1835C-5D9A-F263-2FE8-840EFCB33BAE}"/>
          </ac:graphicFrameMkLst>
        </pc:graphicFrameChg>
        <pc:graphicFrameChg chg="add del">
          <ac:chgData name="Collins Ohaechesi" userId="591cbc7d7b47405e" providerId="Windows Live" clId="Web-{1C09A291-5C04-4046-893E-65619A82D395}" dt="2022-10-06T09:27:39.458" v="6"/>
          <ac:graphicFrameMkLst>
            <pc:docMk/>
            <pc:sldMk cId="3873161076" sldId="280"/>
            <ac:graphicFrameMk id="20" creationId="{EC0AF34B-881C-B5E8-9972-FEFEF1699FA7}"/>
          </ac:graphicFrameMkLst>
        </pc:graphicFrameChg>
        <pc:picChg chg="mod">
          <ac:chgData name="Collins Ohaechesi" userId="591cbc7d7b47405e" providerId="Windows Live" clId="Web-{1C09A291-5C04-4046-893E-65619A82D395}" dt="2022-10-06T09:27:39.474" v="7"/>
          <ac:picMkLst>
            <pc:docMk/>
            <pc:sldMk cId="3873161076" sldId="280"/>
            <ac:picMk id="6" creationId="{BD34919D-D29B-8B74-0AF6-11BBA3107FFC}"/>
          </ac:picMkLst>
        </pc:picChg>
      </pc:sldChg>
    </pc:docChg>
  </pc:docChgLst>
</pc:chgInfo>
</file>

<file path=ppt/diagrams/_rels/data8.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8.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F65BB775-1B0B-4732-8050-6D42814BD959}"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A67BEE25-FE40-457C-8F2D-3D18598F4FDC}">
      <dgm:prSet/>
      <dgm:spPr/>
      <dgm:t>
        <a:bodyPr/>
        <a:lstStyle/>
        <a:p>
          <a:r>
            <a:rPr lang="en-US" dirty="0"/>
            <a:t>In running this project, </a:t>
          </a:r>
          <a:r>
            <a:rPr lang="en-US" dirty="0" err="1"/>
            <a:t>i</a:t>
          </a:r>
          <a:r>
            <a:rPr lang="en-US" dirty="0"/>
            <a:t> encountered and used various Amazon Web Services including but not limited to Elastic Compute Cloud , Instances, CloudWatch and Snapshots</a:t>
          </a:r>
        </a:p>
      </dgm:t>
    </dgm:pt>
    <dgm:pt modelId="{20B1E36B-E8CD-4E84-8AC7-84641C944B98}" type="parTrans" cxnId="{73852F58-0628-441D-B587-0D4AA9CFC951}">
      <dgm:prSet/>
      <dgm:spPr/>
      <dgm:t>
        <a:bodyPr/>
        <a:lstStyle/>
        <a:p>
          <a:endParaRPr lang="en-US"/>
        </a:p>
      </dgm:t>
    </dgm:pt>
    <dgm:pt modelId="{CA6407A5-A8D3-4586-8394-660AB917938C}" type="sibTrans" cxnId="{73852F58-0628-441D-B587-0D4AA9CFC951}">
      <dgm:prSet/>
      <dgm:spPr/>
      <dgm:t>
        <a:bodyPr/>
        <a:lstStyle/>
        <a:p>
          <a:endParaRPr lang="en-US"/>
        </a:p>
      </dgm:t>
    </dgm:pt>
    <dgm:pt modelId="{BF7F8C1E-D681-4D4B-8485-299F17379654}">
      <dgm:prSet/>
      <dgm:spPr/>
      <dgm:t>
        <a:bodyPr/>
        <a:lstStyle/>
        <a:p>
          <a:r>
            <a:rPr lang="en-US" dirty="0" err="1"/>
            <a:t>i</a:t>
          </a:r>
          <a:r>
            <a:rPr lang="en-US" dirty="0"/>
            <a:t> shall briefly discuss each of them in order to understand the concept and essence of the project</a:t>
          </a:r>
        </a:p>
      </dgm:t>
    </dgm:pt>
    <dgm:pt modelId="{43F83ED7-4DCF-4FC9-9F34-4647BFCCB331}" type="parTrans" cxnId="{4D59E4CA-ADAE-4C66-B1A3-91BC680F78C4}">
      <dgm:prSet/>
      <dgm:spPr/>
      <dgm:t>
        <a:bodyPr/>
        <a:lstStyle/>
        <a:p>
          <a:endParaRPr lang="en-US"/>
        </a:p>
      </dgm:t>
    </dgm:pt>
    <dgm:pt modelId="{78DCE81E-18EC-4751-8D40-FCB919FC8C7F}" type="sibTrans" cxnId="{4D59E4CA-ADAE-4C66-B1A3-91BC680F78C4}">
      <dgm:prSet/>
      <dgm:spPr/>
      <dgm:t>
        <a:bodyPr/>
        <a:lstStyle/>
        <a:p>
          <a:endParaRPr lang="en-US"/>
        </a:p>
      </dgm:t>
    </dgm:pt>
    <dgm:pt modelId="{D493D9AB-A02D-4049-A7E3-EE95CFD28E69}" type="pres">
      <dgm:prSet presAssocID="{F65BB775-1B0B-4732-8050-6D42814BD959}" presName="vert0" presStyleCnt="0">
        <dgm:presLayoutVars>
          <dgm:dir/>
          <dgm:animOne val="branch"/>
          <dgm:animLvl val="lvl"/>
        </dgm:presLayoutVars>
      </dgm:prSet>
      <dgm:spPr/>
    </dgm:pt>
    <dgm:pt modelId="{9B62A4D9-2F6D-46E0-BB4C-A018E5303F37}" type="pres">
      <dgm:prSet presAssocID="{A67BEE25-FE40-457C-8F2D-3D18598F4FDC}" presName="thickLine" presStyleLbl="alignNode1" presStyleIdx="0" presStyleCnt="2"/>
      <dgm:spPr/>
    </dgm:pt>
    <dgm:pt modelId="{B78233A4-6013-4DA1-88AD-051976597E31}" type="pres">
      <dgm:prSet presAssocID="{A67BEE25-FE40-457C-8F2D-3D18598F4FDC}" presName="horz1" presStyleCnt="0"/>
      <dgm:spPr/>
    </dgm:pt>
    <dgm:pt modelId="{AAA601B2-4CB1-4797-8BCA-8E1891DBC707}" type="pres">
      <dgm:prSet presAssocID="{A67BEE25-FE40-457C-8F2D-3D18598F4FDC}" presName="tx1" presStyleLbl="revTx" presStyleIdx="0" presStyleCnt="2"/>
      <dgm:spPr/>
    </dgm:pt>
    <dgm:pt modelId="{0F672C69-652F-4DEF-907D-8FE07B9843BA}" type="pres">
      <dgm:prSet presAssocID="{A67BEE25-FE40-457C-8F2D-3D18598F4FDC}" presName="vert1" presStyleCnt="0"/>
      <dgm:spPr/>
    </dgm:pt>
    <dgm:pt modelId="{7A34E91E-6448-459F-A7E6-AC9823B5CB83}" type="pres">
      <dgm:prSet presAssocID="{BF7F8C1E-D681-4D4B-8485-299F17379654}" presName="thickLine" presStyleLbl="alignNode1" presStyleIdx="1" presStyleCnt="2"/>
      <dgm:spPr/>
    </dgm:pt>
    <dgm:pt modelId="{79750CF0-762D-43F5-AB12-4A303378775F}" type="pres">
      <dgm:prSet presAssocID="{BF7F8C1E-D681-4D4B-8485-299F17379654}" presName="horz1" presStyleCnt="0"/>
      <dgm:spPr/>
    </dgm:pt>
    <dgm:pt modelId="{9E1C797D-D7B9-4101-95B7-138EC2C56E1F}" type="pres">
      <dgm:prSet presAssocID="{BF7F8C1E-D681-4D4B-8485-299F17379654}" presName="tx1" presStyleLbl="revTx" presStyleIdx="1" presStyleCnt="2"/>
      <dgm:spPr/>
    </dgm:pt>
    <dgm:pt modelId="{87809B7B-52E5-489D-948C-272FA478EC91}" type="pres">
      <dgm:prSet presAssocID="{BF7F8C1E-D681-4D4B-8485-299F17379654}" presName="vert1" presStyleCnt="0"/>
      <dgm:spPr/>
    </dgm:pt>
  </dgm:ptLst>
  <dgm:cxnLst>
    <dgm:cxn modelId="{1F69EE72-3B2E-4F1E-AE3B-EAF1D289B2E3}" type="presOf" srcId="{BF7F8C1E-D681-4D4B-8485-299F17379654}" destId="{9E1C797D-D7B9-4101-95B7-138EC2C56E1F}" srcOrd="0" destOrd="0" presId="urn:microsoft.com/office/officeart/2008/layout/LinedList"/>
    <dgm:cxn modelId="{73852F58-0628-441D-B587-0D4AA9CFC951}" srcId="{F65BB775-1B0B-4732-8050-6D42814BD959}" destId="{A67BEE25-FE40-457C-8F2D-3D18598F4FDC}" srcOrd="0" destOrd="0" parTransId="{20B1E36B-E8CD-4E84-8AC7-84641C944B98}" sibTransId="{CA6407A5-A8D3-4586-8394-660AB917938C}"/>
    <dgm:cxn modelId="{8EF9EBA7-83CA-479A-B3B8-E1286F23C7D4}" type="presOf" srcId="{F65BB775-1B0B-4732-8050-6D42814BD959}" destId="{D493D9AB-A02D-4049-A7E3-EE95CFD28E69}" srcOrd="0" destOrd="0" presId="urn:microsoft.com/office/officeart/2008/layout/LinedList"/>
    <dgm:cxn modelId="{A30D60AE-2AC6-4A6D-9A4D-AD0B5107EF99}" type="presOf" srcId="{A67BEE25-FE40-457C-8F2D-3D18598F4FDC}" destId="{AAA601B2-4CB1-4797-8BCA-8E1891DBC707}" srcOrd="0" destOrd="0" presId="urn:microsoft.com/office/officeart/2008/layout/LinedList"/>
    <dgm:cxn modelId="{4D59E4CA-ADAE-4C66-B1A3-91BC680F78C4}" srcId="{F65BB775-1B0B-4732-8050-6D42814BD959}" destId="{BF7F8C1E-D681-4D4B-8485-299F17379654}" srcOrd="1" destOrd="0" parTransId="{43F83ED7-4DCF-4FC9-9F34-4647BFCCB331}" sibTransId="{78DCE81E-18EC-4751-8D40-FCB919FC8C7F}"/>
    <dgm:cxn modelId="{706A9151-5622-444A-8F3D-F7FD970390E4}" type="presParOf" srcId="{D493D9AB-A02D-4049-A7E3-EE95CFD28E69}" destId="{9B62A4D9-2F6D-46E0-BB4C-A018E5303F37}" srcOrd="0" destOrd="0" presId="urn:microsoft.com/office/officeart/2008/layout/LinedList"/>
    <dgm:cxn modelId="{307C9C7F-CDCD-4DBF-93D5-DA145A8C2368}" type="presParOf" srcId="{D493D9AB-A02D-4049-A7E3-EE95CFD28E69}" destId="{B78233A4-6013-4DA1-88AD-051976597E31}" srcOrd="1" destOrd="0" presId="urn:microsoft.com/office/officeart/2008/layout/LinedList"/>
    <dgm:cxn modelId="{AB1909C4-4414-46C1-9496-8B9DA62989C0}" type="presParOf" srcId="{B78233A4-6013-4DA1-88AD-051976597E31}" destId="{AAA601B2-4CB1-4797-8BCA-8E1891DBC707}" srcOrd="0" destOrd="0" presId="urn:microsoft.com/office/officeart/2008/layout/LinedList"/>
    <dgm:cxn modelId="{A8A3E39C-3348-49A2-A738-1A4232E6FA42}" type="presParOf" srcId="{B78233A4-6013-4DA1-88AD-051976597E31}" destId="{0F672C69-652F-4DEF-907D-8FE07B9843BA}" srcOrd="1" destOrd="0" presId="urn:microsoft.com/office/officeart/2008/layout/LinedList"/>
    <dgm:cxn modelId="{C11C5A96-C109-46E7-90B9-F7B136632D5A}" type="presParOf" srcId="{D493D9AB-A02D-4049-A7E3-EE95CFD28E69}" destId="{7A34E91E-6448-459F-A7E6-AC9823B5CB83}" srcOrd="2" destOrd="0" presId="urn:microsoft.com/office/officeart/2008/layout/LinedList"/>
    <dgm:cxn modelId="{8E8077B2-48AF-4BEE-9A03-159D71426216}" type="presParOf" srcId="{D493D9AB-A02D-4049-A7E3-EE95CFD28E69}" destId="{79750CF0-762D-43F5-AB12-4A303378775F}" srcOrd="3" destOrd="0" presId="urn:microsoft.com/office/officeart/2008/layout/LinedList"/>
    <dgm:cxn modelId="{5C4983CF-5697-4009-A59A-B2835A4A26BD}" type="presParOf" srcId="{79750CF0-762D-43F5-AB12-4A303378775F}" destId="{9E1C797D-D7B9-4101-95B7-138EC2C56E1F}" srcOrd="0" destOrd="0" presId="urn:microsoft.com/office/officeart/2008/layout/LinedList"/>
    <dgm:cxn modelId="{DF80E351-F42A-4DAD-B988-71E76A78429F}" type="presParOf" srcId="{79750CF0-762D-43F5-AB12-4A303378775F}" destId="{87809B7B-52E5-489D-948C-272FA478EC9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503F60-49C2-4291-811D-7A7D023DC719}" type="doc">
      <dgm:prSet loTypeId="urn:microsoft.com/office/officeart/2005/8/layout/hierarchy1" loCatId="hierarchy" qsTypeId="urn:microsoft.com/office/officeart/2005/8/quickstyle/simple1" qsCatId="simple" csTypeId="urn:microsoft.com/office/officeart/2005/8/colors/accent2_2" csCatId="accent2"/>
      <dgm:spPr/>
      <dgm:t>
        <a:bodyPr/>
        <a:lstStyle/>
        <a:p>
          <a:endParaRPr lang="en-US"/>
        </a:p>
      </dgm:t>
    </dgm:pt>
    <dgm:pt modelId="{2CD929BC-66D2-4121-8BBA-1B66BA08BB90}">
      <dgm:prSet/>
      <dgm:spPr/>
      <dgm:t>
        <a:bodyPr/>
        <a:lstStyle/>
        <a:p>
          <a:r>
            <a:rPr lang="en-US"/>
            <a:t>Cloud computing technology is an emerging technology that is slowly taking over computing in today’s world owing to its numerous benefits</a:t>
          </a:r>
        </a:p>
      </dgm:t>
    </dgm:pt>
    <dgm:pt modelId="{BEFB99FA-128F-492D-89AC-56BE88ED50A6}" type="parTrans" cxnId="{0A46755D-6A12-4B9A-A8D9-B3F27A516D15}">
      <dgm:prSet/>
      <dgm:spPr/>
      <dgm:t>
        <a:bodyPr/>
        <a:lstStyle/>
        <a:p>
          <a:endParaRPr lang="en-US"/>
        </a:p>
      </dgm:t>
    </dgm:pt>
    <dgm:pt modelId="{DAE6522B-901C-4D23-8FAD-221E031C2D75}" type="sibTrans" cxnId="{0A46755D-6A12-4B9A-A8D9-B3F27A516D15}">
      <dgm:prSet/>
      <dgm:spPr/>
      <dgm:t>
        <a:bodyPr/>
        <a:lstStyle/>
        <a:p>
          <a:endParaRPr lang="en-US"/>
        </a:p>
      </dgm:t>
    </dgm:pt>
    <dgm:pt modelId="{FE4EA314-ABFF-406F-AEA8-979388FE9D9D}">
      <dgm:prSet/>
      <dgm:spPr/>
      <dgm:t>
        <a:bodyPr/>
        <a:lstStyle/>
        <a:p>
          <a:r>
            <a:rPr lang="en-US"/>
            <a:t>According to Amazon, Amazon Elastic Compute Cloud provides scalable computing capacity in the Cloud</a:t>
          </a:r>
        </a:p>
      </dgm:t>
    </dgm:pt>
    <dgm:pt modelId="{DB0168C0-11FA-43A1-897D-ED96402341BC}" type="parTrans" cxnId="{98E86D22-F930-424F-BDE5-C3E5D9D1A171}">
      <dgm:prSet/>
      <dgm:spPr/>
      <dgm:t>
        <a:bodyPr/>
        <a:lstStyle/>
        <a:p>
          <a:endParaRPr lang="en-US"/>
        </a:p>
      </dgm:t>
    </dgm:pt>
    <dgm:pt modelId="{D80CD6D0-E122-441F-9A47-28AB13C6C03E}" type="sibTrans" cxnId="{98E86D22-F930-424F-BDE5-C3E5D9D1A171}">
      <dgm:prSet/>
      <dgm:spPr/>
      <dgm:t>
        <a:bodyPr/>
        <a:lstStyle/>
        <a:p>
          <a:endParaRPr lang="en-US"/>
        </a:p>
      </dgm:t>
    </dgm:pt>
    <dgm:pt modelId="{D085EF9E-E5EB-4D4F-B638-77B9D76F16F6}">
      <dgm:prSet/>
      <dgm:spPr/>
      <dgm:t>
        <a:bodyPr/>
        <a:lstStyle/>
        <a:p>
          <a:r>
            <a:rPr lang="en-US"/>
            <a:t>Amazon EC2 enables you to scale up or down to handle changes in requirements or spikes in popularity, reducing your need to forecast traffic</a:t>
          </a:r>
        </a:p>
      </dgm:t>
    </dgm:pt>
    <dgm:pt modelId="{8B725C14-B1BA-490F-B0F5-5EF59D24967D}" type="parTrans" cxnId="{A677A974-0070-4D6E-AEE7-1E79EC70F144}">
      <dgm:prSet/>
      <dgm:spPr/>
      <dgm:t>
        <a:bodyPr/>
        <a:lstStyle/>
        <a:p>
          <a:endParaRPr lang="en-US"/>
        </a:p>
      </dgm:t>
    </dgm:pt>
    <dgm:pt modelId="{D25BA186-FC6E-49AB-952F-C725FC12E57B}" type="sibTrans" cxnId="{A677A974-0070-4D6E-AEE7-1E79EC70F144}">
      <dgm:prSet/>
      <dgm:spPr/>
      <dgm:t>
        <a:bodyPr/>
        <a:lstStyle/>
        <a:p>
          <a:endParaRPr lang="en-US"/>
        </a:p>
      </dgm:t>
    </dgm:pt>
    <dgm:pt modelId="{9D970E36-15B0-45AE-AD44-2BDA53F7B7B2}" type="pres">
      <dgm:prSet presAssocID="{3C503F60-49C2-4291-811D-7A7D023DC719}" presName="hierChild1" presStyleCnt="0">
        <dgm:presLayoutVars>
          <dgm:chPref val="1"/>
          <dgm:dir/>
          <dgm:animOne val="branch"/>
          <dgm:animLvl val="lvl"/>
          <dgm:resizeHandles/>
        </dgm:presLayoutVars>
      </dgm:prSet>
      <dgm:spPr/>
    </dgm:pt>
    <dgm:pt modelId="{D614AE28-1FDB-41A0-A6FD-3D0E2139BA0A}" type="pres">
      <dgm:prSet presAssocID="{2CD929BC-66D2-4121-8BBA-1B66BA08BB90}" presName="hierRoot1" presStyleCnt="0"/>
      <dgm:spPr/>
    </dgm:pt>
    <dgm:pt modelId="{C2E4A4F2-2123-41C2-BE4F-0A7D64357012}" type="pres">
      <dgm:prSet presAssocID="{2CD929BC-66D2-4121-8BBA-1B66BA08BB90}" presName="composite" presStyleCnt="0"/>
      <dgm:spPr/>
    </dgm:pt>
    <dgm:pt modelId="{45F754C8-4122-4D58-907F-ECDC2265D907}" type="pres">
      <dgm:prSet presAssocID="{2CD929BC-66D2-4121-8BBA-1B66BA08BB90}" presName="background" presStyleLbl="node0" presStyleIdx="0" presStyleCnt="3"/>
      <dgm:spPr/>
    </dgm:pt>
    <dgm:pt modelId="{11C4941C-D649-4304-8CE1-25DB397D7447}" type="pres">
      <dgm:prSet presAssocID="{2CD929BC-66D2-4121-8BBA-1B66BA08BB90}" presName="text" presStyleLbl="fgAcc0" presStyleIdx="0" presStyleCnt="3">
        <dgm:presLayoutVars>
          <dgm:chPref val="3"/>
        </dgm:presLayoutVars>
      </dgm:prSet>
      <dgm:spPr/>
    </dgm:pt>
    <dgm:pt modelId="{1E11342D-D1EF-4772-B5F1-4251A8AB35C9}" type="pres">
      <dgm:prSet presAssocID="{2CD929BC-66D2-4121-8BBA-1B66BA08BB90}" presName="hierChild2" presStyleCnt="0"/>
      <dgm:spPr/>
    </dgm:pt>
    <dgm:pt modelId="{D51467B7-F671-4111-9284-932615EBBF76}" type="pres">
      <dgm:prSet presAssocID="{FE4EA314-ABFF-406F-AEA8-979388FE9D9D}" presName="hierRoot1" presStyleCnt="0"/>
      <dgm:spPr/>
    </dgm:pt>
    <dgm:pt modelId="{3388EC02-B375-450D-826A-492A0E488BEF}" type="pres">
      <dgm:prSet presAssocID="{FE4EA314-ABFF-406F-AEA8-979388FE9D9D}" presName="composite" presStyleCnt="0"/>
      <dgm:spPr/>
    </dgm:pt>
    <dgm:pt modelId="{24B471F5-3EED-4C44-9C30-D0301851C172}" type="pres">
      <dgm:prSet presAssocID="{FE4EA314-ABFF-406F-AEA8-979388FE9D9D}" presName="background" presStyleLbl="node0" presStyleIdx="1" presStyleCnt="3"/>
      <dgm:spPr/>
    </dgm:pt>
    <dgm:pt modelId="{962C7A55-363F-4928-AD56-5DE1FDF0625F}" type="pres">
      <dgm:prSet presAssocID="{FE4EA314-ABFF-406F-AEA8-979388FE9D9D}" presName="text" presStyleLbl="fgAcc0" presStyleIdx="1" presStyleCnt="3">
        <dgm:presLayoutVars>
          <dgm:chPref val="3"/>
        </dgm:presLayoutVars>
      </dgm:prSet>
      <dgm:spPr/>
    </dgm:pt>
    <dgm:pt modelId="{537FFCE9-722C-4ACA-9473-7BFFE2B1B5E1}" type="pres">
      <dgm:prSet presAssocID="{FE4EA314-ABFF-406F-AEA8-979388FE9D9D}" presName="hierChild2" presStyleCnt="0"/>
      <dgm:spPr/>
    </dgm:pt>
    <dgm:pt modelId="{F02E8DAE-9D30-4EA1-B2A2-ADD2D14B940A}" type="pres">
      <dgm:prSet presAssocID="{D085EF9E-E5EB-4D4F-B638-77B9D76F16F6}" presName="hierRoot1" presStyleCnt="0"/>
      <dgm:spPr/>
    </dgm:pt>
    <dgm:pt modelId="{73A6EAA2-C201-4A6F-B25F-CD8B8CFA4EDD}" type="pres">
      <dgm:prSet presAssocID="{D085EF9E-E5EB-4D4F-B638-77B9D76F16F6}" presName="composite" presStyleCnt="0"/>
      <dgm:spPr/>
    </dgm:pt>
    <dgm:pt modelId="{6212F39F-D7BA-464C-B9BD-0BEC3276477F}" type="pres">
      <dgm:prSet presAssocID="{D085EF9E-E5EB-4D4F-B638-77B9D76F16F6}" presName="background" presStyleLbl="node0" presStyleIdx="2" presStyleCnt="3"/>
      <dgm:spPr/>
    </dgm:pt>
    <dgm:pt modelId="{FF135437-77E3-4768-A22F-9A98CE2A14D9}" type="pres">
      <dgm:prSet presAssocID="{D085EF9E-E5EB-4D4F-B638-77B9D76F16F6}" presName="text" presStyleLbl="fgAcc0" presStyleIdx="2" presStyleCnt="3">
        <dgm:presLayoutVars>
          <dgm:chPref val="3"/>
        </dgm:presLayoutVars>
      </dgm:prSet>
      <dgm:spPr/>
    </dgm:pt>
    <dgm:pt modelId="{A5964475-A69C-4345-87FD-EC5E021D72C8}" type="pres">
      <dgm:prSet presAssocID="{D085EF9E-E5EB-4D4F-B638-77B9D76F16F6}" presName="hierChild2" presStyleCnt="0"/>
      <dgm:spPr/>
    </dgm:pt>
  </dgm:ptLst>
  <dgm:cxnLst>
    <dgm:cxn modelId="{2467B50F-C1BF-46B5-B870-7C31FCD33858}" type="presOf" srcId="{2CD929BC-66D2-4121-8BBA-1B66BA08BB90}" destId="{11C4941C-D649-4304-8CE1-25DB397D7447}" srcOrd="0" destOrd="0" presId="urn:microsoft.com/office/officeart/2005/8/layout/hierarchy1"/>
    <dgm:cxn modelId="{98E86D22-F930-424F-BDE5-C3E5D9D1A171}" srcId="{3C503F60-49C2-4291-811D-7A7D023DC719}" destId="{FE4EA314-ABFF-406F-AEA8-979388FE9D9D}" srcOrd="1" destOrd="0" parTransId="{DB0168C0-11FA-43A1-897D-ED96402341BC}" sibTransId="{D80CD6D0-E122-441F-9A47-28AB13C6C03E}"/>
    <dgm:cxn modelId="{043D8226-6413-4725-B9A0-E642132ACE1C}" type="presOf" srcId="{FE4EA314-ABFF-406F-AEA8-979388FE9D9D}" destId="{962C7A55-363F-4928-AD56-5DE1FDF0625F}" srcOrd="0" destOrd="0" presId="urn:microsoft.com/office/officeart/2005/8/layout/hierarchy1"/>
    <dgm:cxn modelId="{5A2C8A39-492A-4034-9931-0D614E954AEF}" type="presOf" srcId="{3C503F60-49C2-4291-811D-7A7D023DC719}" destId="{9D970E36-15B0-45AE-AD44-2BDA53F7B7B2}" srcOrd="0" destOrd="0" presId="urn:microsoft.com/office/officeart/2005/8/layout/hierarchy1"/>
    <dgm:cxn modelId="{0A46755D-6A12-4B9A-A8D9-B3F27A516D15}" srcId="{3C503F60-49C2-4291-811D-7A7D023DC719}" destId="{2CD929BC-66D2-4121-8BBA-1B66BA08BB90}" srcOrd="0" destOrd="0" parTransId="{BEFB99FA-128F-492D-89AC-56BE88ED50A6}" sibTransId="{DAE6522B-901C-4D23-8FAD-221E031C2D75}"/>
    <dgm:cxn modelId="{9F19BD6D-0064-42AA-AC10-BA7669573F57}" type="presOf" srcId="{D085EF9E-E5EB-4D4F-B638-77B9D76F16F6}" destId="{FF135437-77E3-4768-A22F-9A98CE2A14D9}" srcOrd="0" destOrd="0" presId="urn:microsoft.com/office/officeart/2005/8/layout/hierarchy1"/>
    <dgm:cxn modelId="{A677A974-0070-4D6E-AEE7-1E79EC70F144}" srcId="{3C503F60-49C2-4291-811D-7A7D023DC719}" destId="{D085EF9E-E5EB-4D4F-B638-77B9D76F16F6}" srcOrd="2" destOrd="0" parTransId="{8B725C14-B1BA-490F-B0F5-5EF59D24967D}" sibTransId="{D25BA186-FC6E-49AB-952F-C725FC12E57B}"/>
    <dgm:cxn modelId="{03A9160D-659F-4978-A393-596C26DCDBC6}" type="presParOf" srcId="{9D970E36-15B0-45AE-AD44-2BDA53F7B7B2}" destId="{D614AE28-1FDB-41A0-A6FD-3D0E2139BA0A}" srcOrd="0" destOrd="0" presId="urn:microsoft.com/office/officeart/2005/8/layout/hierarchy1"/>
    <dgm:cxn modelId="{9FC4FFF6-BBED-4DE4-BAE0-2CFCD40A0E13}" type="presParOf" srcId="{D614AE28-1FDB-41A0-A6FD-3D0E2139BA0A}" destId="{C2E4A4F2-2123-41C2-BE4F-0A7D64357012}" srcOrd="0" destOrd="0" presId="urn:microsoft.com/office/officeart/2005/8/layout/hierarchy1"/>
    <dgm:cxn modelId="{7C847F6C-1889-4257-8662-E96DE273550A}" type="presParOf" srcId="{C2E4A4F2-2123-41C2-BE4F-0A7D64357012}" destId="{45F754C8-4122-4D58-907F-ECDC2265D907}" srcOrd="0" destOrd="0" presId="urn:microsoft.com/office/officeart/2005/8/layout/hierarchy1"/>
    <dgm:cxn modelId="{9E2A33DB-0A38-4E02-B5F5-4E963E0AA9B8}" type="presParOf" srcId="{C2E4A4F2-2123-41C2-BE4F-0A7D64357012}" destId="{11C4941C-D649-4304-8CE1-25DB397D7447}" srcOrd="1" destOrd="0" presId="urn:microsoft.com/office/officeart/2005/8/layout/hierarchy1"/>
    <dgm:cxn modelId="{5F837D6F-5E8E-4E0C-B02F-534B2B013FA1}" type="presParOf" srcId="{D614AE28-1FDB-41A0-A6FD-3D0E2139BA0A}" destId="{1E11342D-D1EF-4772-B5F1-4251A8AB35C9}" srcOrd="1" destOrd="0" presId="urn:microsoft.com/office/officeart/2005/8/layout/hierarchy1"/>
    <dgm:cxn modelId="{9AD2B74F-39D6-484B-AC0E-9AF543C2EAF0}" type="presParOf" srcId="{9D970E36-15B0-45AE-AD44-2BDA53F7B7B2}" destId="{D51467B7-F671-4111-9284-932615EBBF76}" srcOrd="1" destOrd="0" presId="urn:microsoft.com/office/officeart/2005/8/layout/hierarchy1"/>
    <dgm:cxn modelId="{244C8D62-587C-4BF6-9F9D-554E4147386D}" type="presParOf" srcId="{D51467B7-F671-4111-9284-932615EBBF76}" destId="{3388EC02-B375-450D-826A-492A0E488BEF}" srcOrd="0" destOrd="0" presId="urn:microsoft.com/office/officeart/2005/8/layout/hierarchy1"/>
    <dgm:cxn modelId="{251D6688-A22E-4E31-B327-85711CB1DFBF}" type="presParOf" srcId="{3388EC02-B375-450D-826A-492A0E488BEF}" destId="{24B471F5-3EED-4C44-9C30-D0301851C172}" srcOrd="0" destOrd="0" presId="urn:microsoft.com/office/officeart/2005/8/layout/hierarchy1"/>
    <dgm:cxn modelId="{09B8B619-837A-44ED-A60B-A3FFFE53BF3A}" type="presParOf" srcId="{3388EC02-B375-450D-826A-492A0E488BEF}" destId="{962C7A55-363F-4928-AD56-5DE1FDF0625F}" srcOrd="1" destOrd="0" presId="urn:microsoft.com/office/officeart/2005/8/layout/hierarchy1"/>
    <dgm:cxn modelId="{4014D999-B577-4CBC-91D4-69A31FDE9FE1}" type="presParOf" srcId="{D51467B7-F671-4111-9284-932615EBBF76}" destId="{537FFCE9-722C-4ACA-9473-7BFFE2B1B5E1}" srcOrd="1" destOrd="0" presId="urn:microsoft.com/office/officeart/2005/8/layout/hierarchy1"/>
    <dgm:cxn modelId="{730A5340-D44E-4A6C-98C6-62C36C5967CC}" type="presParOf" srcId="{9D970E36-15B0-45AE-AD44-2BDA53F7B7B2}" destId="{F02E8DAE-9D30-4EA1-B2A2-ADD2D14B940A}" srcOrd="2" destOrd="0" presId="urn:microsoft.com/office/officeart/2005/8/layout/hierarchy1"/>
    <dgm:cxn modelId="{D35259C8-F788-4665-A1FD-3EB497D4E1D4}" type="presParOf" srcId="{F02E8DAE-9D30-4EA1-B2A2-ADD2D14B940A}" destId="{73A6EAA2-C201-4A6F-B25F-CD8B8CFA4EDD}" srcOrd="0" destOrd="0" presId="urn:microsoft.com/office/officeart/2005/8/layout/hierarchy1"/>
    <dgm:cxn modelId="{984D94DE-9BD9-4550-BE27-F2E19DAF8865}" type="presParOf" srcId="{73A6EAA2-C201-4A6F-B25F-CD8B8CFA4EDD}" destId="{6212F39F-D7BA-464C-B9BD-0BEC3276477F}" srcOrd="0" destOrd="0" presId="urn:microsoft.com/office/officeart/2005/8/layout/hierarchy1"/>
    <dgm:cxn modelId="{7B1962B8-6BC2-4034-854A-8F7621F7009D}" type="presParOf" srcId="{73A6EAA2-C201-4A6F-B25F-CD8B8CFA4EDD}" destId="{FF135437-77E3-4768-A22F-9A98CE2A14D9}" srcOrd="1" destOrd="0" presId="urn:microsoft.com/office/officeart/2005/8/layout/hierarchy1"/>
    <dgm:cxn modelId="{14CA2D4D-B46D-4038-8A01-CF46336FB299}" type="presParOf" srcId="{F02E8DAE-9D30-4EA1-B2A2-ADD2D14B940A}" destId="{A5964475-A69C-4345-87FD-EC5E021D72C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4BC010-5E8B-4C0E-B0D2-E797DF4CC14D}"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AE341F5A-B8A9-4A4B-9C73-2C2D67B33175}">
      <dgm:prSet/>
      <dgm:spPr/>
      <dgm:t>
        <a:bodyPr/>
        <a:lstStyle/>
        <a:p>
          <a:r>
            <a:rPr lang="en-US"/>
            <a:t>Amazon EC2 provides a wide selection of instance types optimized to fit different use cases</a:t>
          </a:r>
        </a:p>
      </dgm:t>
    </dgm:pt>
    <dgm:pt modelId="{17CD64BF-E6AB-4BC8-BD25-279D9FEFAADE}" type="parTrans" cxnId="{120B697C-8848-4E7B-BAAF-C74D627652A8}">
      <dgm:prSet/>
      <dgm:spPr/>
      <dgm:t>
        <a:bodyPr/>
        <a:lstStyle/>
        <a:p>
          <a:endParaRPr lang="en-US"/>
        </a:p>
      </dgm:t>
    </dgm:pt>
    <dgm:pt modelId="{CEBB4872-86B1-48A0-845C-834649A5E001}" type="sibTrans" cxnId="{120B697C-8848-4E7B-BAAF-C74D627652A8}">
      <dgm:prSet/>
      <dgm:spPr/>
      <dgm:t>
        <a:bodyPr/>
        <a:lstStyle/>
        <a:p>
          <a:endParaRPr lang="en-US"/>
        </a:p>
      </dgm:t>
    </dgm:pt>
    <dgm:pt modelId="{407754AE-F8D0-4FD3-955C-9E54D6FF4CAB}">
      <dgm:prSet/>
      <dgm:spPr/>
      <dgm:t>
        <a:bodyPr/>
        <a:lstStyle/>
        <a:p>
          <a:r>
            <a:rPr lang="en-US" dirty="0"/>
            <a:t>Instance types comprise varying combinations of CPU, memory, storage, and networking capacity and give you the flexibility to choose the appropriate mix of resources for your applications</a:t>
          </a:r>
        </a:p>
      </dgm:t>
    </dgm:pt>
    <dgm:pt modelId="{627DC0F9-2894-481F-9B7D-A6B4B8569FB9}" type="parTrans" cxnId="{63E1F4B9-AF04-4EFA-8018-7F627EE5D662}">
      <dgm:prSet/>
      <dgm:spPr/>
      <dgm:t>
        <a:bodyPr/>
        <a:lstStyle/>
        <a:p>
          <a:endParaRPr lang="en-US"/>
        </a:p>
      </dgm:t>
    </dgm:pt>
    <dgm:pt modelId="{09217F30-1720-4114-804D-A707C6CEE141}" type="sibTrans" cxnId="{63E1F4B9-AF04-4EFA-8018-7F627EE5D662}">
      <dgm:prSet/>
      <dgm:spPr/>
      <dgm:t>
        <a:bodyPr/>
        <a:lstStyle/>
        <a:p>
          <a:endParaRPr lang="en-US"/>
        </a:p>
      </dgm:t>
    </dgm:pt>
    <dgm:pt modelId="{0E87E8AA-F756-4EFE-B237-9F14A2263C79}">
      <dgm:prSet/>
      <dgm:spPr/>
      <dgm:t>
        <a:bodyPr/>
        <a:lstStyle/>
        <a:p>
          <a:r>
            <a:rPr lang="en-US"/>
            <a:t>AWS Instances provides users with the options of running Windows, Ubuntu, Amazon Linux, Red Hat, Suse Linux, CentOS, Debian etc. operating systems on the cloud</a:t>
          </a:r>
        </a:p>
      </dgm:t>
    </dgm:pt>
    <dgm:pt modelId="{34F07FBF-8F73-439F-8E77-F59C9BDC3B33}" type="parTrans" cxnId="{C478B7A4-2BCE-4E2E-B408-9EE20E07F05E}">
      <dgm:prSet/>
      <dgm:spPr/>
      <dgm:t>
        <a:bodyPr/>
        <a:lstStyle/>
        <a:p>
          <a:endParaRPr lang="en-US"/>
        </a:p>
      </dgm:t>
    </dgm:pt>
    <dgm:pt modelId="{D47299E6-49F6-4D06-8B1F-7B86902AF589}" type="sibTrans" cxnId="{C478B7A4-2BCE-4E2E-B408-9EE20E07F05E}">
      <dgm:prSet/>
      <dgm:spPr/>
      <dgm:t>
        <a:bodyPr/>
        <a:lstStyle/>
        <a:p>
          <a:endParaRPr lang="en-US"/>
        </a:p>
      </dgm:t>
    </dgm:pt>
    <dgm:pt modelId="{6458ADD0-0FB3-4170-908E-AB9994B44D67}" type="pres">
      <dgm:prSet presAssocID="{834BC010-5E8B-4C0E-B0D2-E797DF4CC14D}" presName="hierChild1" presStyleCnt="0">
        <dgm:presLayoutVars>
          <dgm:chPref val="1"/>
          <dgm:dir/>
          <dgm:animOne val="branch"/>
          <dgm:animLvl val="lvl"/>
          <dgm:resizeHandles/>
        </dgm:presLayoutVars>
      </dgm:prSet>
      <dgm:spPr/>
    </dgm:pt>
    <dgm:pt modelId="{585F4EA2-CAF1-4F45-9FDA-275B5F2826E2}" type="pres">
      <dgm:prSet presAssocID="{AE341F5A-B8A9-4A4B-9C73-2C2D67B33175}" presName="hierRoot1" presStyleCnt="0"/>
      <dgm:spPr/>
    </dgm:pt>
    <dgm:pt modelId="{ABF57F21-64B4-4759-BECD-7F813F6A4731}" type="pres">
      <dgm:prSet presAssocID="{AE341F5A-B8A9-4A4B-9C73-2C2D67B33175}" presName="composite" presStyleCnt="0"/>
      <dgm:spPr/>
    </dgm:pt>
    <dgm:pt modelId="{CD95DACA-4A3A-4097-A647-C2A970770247}" type="pres">
      <dgm:prSet presAssocID="{AE341F5A-B8A9-4A4B-9C73-2C2D67B33175}" presName="background" presStyleLbl="node0" presStyleIdx="0" presStyleCnt="3"/>
      <dgm:spPr/>
    </dgm:pt>
    <dgm:pt modelId="{C8D9C863-B6D0-4CF8-82E0-8DD042069359}" type="pres">
      <dgm:prSet presAssocID="{AE341F5A-B8A9-4A4B-9C73-2C2D67B33175}" presName="text" presStyleLbl="fgAcc0" presStyleIdx="0" presStyleCnt="3">
        <dgm:presLayoutVars>
          <dgm:chPref val="3"/>
        </dgm:presLayoutVars>
      </dgm:prSet>
      <dgm:spPr/>
    </dgm:pt>
    <dgm:pt modelId="{B6A7D95F-DAEC-413C-AFE4-E58B81AC67D1}" type="pres">
      <dgm:prSet presAssocID="{AE341F5A-B8A9-4A4B-9C73-2C2D67B33175}" presName="hierChild2" presStyleCnt="0"/>
      <dgm:spPr/>
    </dgm:pt>
    <dgm:pt modelId="{92690ACE-75D4-4C4E-A596-2FC1821B98CA}" type="pres">
      <dgm:prSet presAssocID="{407754AE-F8D0-4FD3-955C-9E54D6FF4CAB}" presName="hierRoot1" presStyleCnt="0"/>
      <dgm:spPr/>
    </dgm:pt>
    <dgm:pt modelId="{0A4EC222-EBAC-47DC-A607-1CA7EBD014CA}" type="pres">
      <dgm:prSet presAssocID="{407754AE-F8D0-4FD3-955C-9E54D6FF4CAB}" presName="composite" presStyleCnt="0"/>
      <dgm:spPr/>
    </dgm:pt>
    <dgm:pt modelId="{23B0D01C-6223-4430-8A1C-E723CDADA3E6}" type="pres">
      <dgm:prSet presAssocID="{407754AE-F8D0-4FD3-955C-9E54D6FF4CAB}" presName="background" presStyleLbl="node0" presStyleIdx="1" presStyleCnt="3"/>
      <dgm:spPr/>
    </dgm:pt>
    <dgm:pt modelId="{79762E15-8AD3-4DBD-8B2E-3956F1C5642D}" type="pres">
      <dgm:prSet presAssocID="{407754AE-F8D0-4FD3-955C-9E54D6FF4CAB}" presName="text" presStyleLbl="fgAcc0" presStyleIdx="1" presStyleCnt="3">
        <dgm:presLayoutVars>
          <dgm:chPref val="3"/>
        </dgm:presLayoutVars>
      </dgm:prSet>
      <dgm:spPr/>
    </dgm:pt>
    <dgm:pt modelId="{09BCFD14-CB50-4DFC-A300-6A32E48FDD90}" type="pres">
      <dgm:prSet presAssocID="{407754AE-F8D0-4FD3-955C-9E54D6FF4CAB}" presName="hierChild2" presStyleCnt="0"/>
      <dgm:spPr/>
    </dgm:pt>
    <dgm:pt modelId="{37DB02A6-0BFE-4629-B0A3-357554E77C6D}" type="pres">
      <dgm:prSet presAssocID="{0E87E8AA-F756-4EFE-B237-9F14A2263C79}" presName="hierRoot1" presStyleCnt="0"/>
      <dgm:spPr/>
    </dgm:pt>
    <dgm:pt modelId="{AA0C44B3-DF2C-4FE3-8132-526C0D4E6DD2}" type="pres">
      <dgm:prSet presAssocID="{0E87E8AA-F756-4EFE-B237-9F14A2263C79}" presName="composite" presStyleCnt="0"/>
      <dgm:spPr/>
    </dgm:pt>
    <dgm:pt modelId="{C250EF29-7F7E-4498-AB53-9167C30BFA39}" type="pres">
      <dgm:prSet presAssocID="{0E87E8AA-F756-4EFE-B237-9F14A2263C79}" presName="background" presStyleLbl="node0" presStyleIdx="2" presStyleCnt="3"/>
      <dgm:spPr/>
    </dgm:pt>
    <dgm:pt modelId="{250CD3D8-671A-45DB-9F25-E83C19DB03D9}" type="pres">
      <dgm:prSet presAssocID="{0E87E8AA-F756-4EFE-B237-9F14A2263C79}" presName="text" presStyleLbl="fgAcc0" presStyleIdx="2" presStyleCnt="3">
        <dgm:presLayoutVars>
          <dgm:chPref val="3"/>
        </dgm:presLayoutVars>
      </dgm:prSet>
      <dgm:spPr/>
    </dgm:pt>
    <dgm:pt modelId="{DE54A44C-EAF8-4A54-A0F2-F1B9AAE6E772}" type="pres">
      <dgm:prSet presAssocID="{0E87E8AA-F756-4EFE-B237-9F14A2263C79}" presName="hierChild2" presStyleCnt="0"/>
      <dgm:spPr/>
    </dgm:pt>
  </dgm:ptLst>
  <dgm:cxnLst>
    <dgm:cxn modelId="{41AC1635-3649-475E-BD8A-A2C618AC538F}" type="presOf" srcId="{0E87E8AA-F756-4EFE-B237-9F14A2263C79}" destId="{250CD3D8-671A-45DB-9F25-E83C19DB03D9}" srcOrd="0" destOrd="0" presId="urn:microsoft.com/office/officeart/2005/8/layout/hierarchy1"/>
    <dgm:cxn modelId="{22EC3366-4506-44A2-B62F-B1979C392BF7}" type="presOf" srcId="{407754AE-F8D0-4FD3-955C-9E54D6FF4CAB}" destId="{79762E15-8AD3-4DBD-8B2E-3956F1C5642D}" srcOrd="0" destOrd="0" presId="urn:microsoft.com/office/officeart/2005/8/layout/hierarchy1"/>
    <dgm:cxn modelId="{120B697C-8848-4E7B-BAAF-C74D627652A8}" srcId="{834BC010-5E8B-4C0E-B0D2-E797DF4CC14D}" destId="{AE341F5A-B8A9-4A4B-9C73-2C2D67B33175}" srcOrd="0" destOrd="0" parTransId="{17CD64BF-E6AB-4BC8-BD25-279D9FEFAADE}" sibTransId="{CEBB4872-86B1-48A0-845C-834649A5E001}"/>
    <dgm:cxn modelId="{C478B7A4-2BCE-4E2E-B408-9EE20E07F05E}" srcId="{834BC010-5E8B-4C0E-B0D2-E797DF4CC14D}" destId="{0E87E8AA-F756-4EFE-B237-9F14A2263C79}" srcOrd="2" destOrd="0" parTransId="{34F07FBF-8F73-439F-8E77-F59C9BDC3B33}" sibTransId="{D47299E6-49F6-4D06-8B1F-7B86902AF589}"/>
    <dgm:cxn modelId="{63E1F4B9-AF04-4EFA-8018-7F627EE5D662}" srcId="{834BC010-5E8B-4C0E-B0D2-E797DF4CC14D}" destId="{407754AE-F8D0-4FD3-955C-9E54D6FF4CAB}" srcOrd="1" destOrd="0" parTransId="{627DC0F9-2894-481F-9B7D-A6B4B8569FB9}" sibTransId="{09217F30-1720-4114-804D-A707C6CEE141}"/>
    <dgm:cxn modelId="{7D6AA2BA-1E70-4CAE-B083-98D3D04C4EE2}" type="presOf" srcId="{834BC010-5E8B-4C0E-B0D2-E797DF4CC14D}" destId="{6458ADD0-0FB3-4170-908E-AB9994B44D67}" srcOrd="0" destOrd="0" presId="urn:microsoft.com/office/officeart/2005/8/layout/hierarchy1"/>
    <dgm:cxn modelId="{71FFCCFA-6DFE-4385-91FF-CE762B9D28DC}" type="presOf" srcId="{AE341F5A-B8A9-4A4B-9C73-2C2D67B33175}" destId="{C8D9C863-B6D0-4CF8-82E0-8DD042069359}" srcOrd="0" destOrd="0" presId="urn:microsoft.com/office/officeart/2005/8/layout/hierarchy1"/>
    <dgm:cxn modelId="{1CCBE213-D98D-4AA7-9930-E4DB90509A10}" type="presParOf" srcId="{6458ADD0-0FB3-4170-908E-AB9994B44D67}" destId="{585F4EA2-CAF1-4F45-9FDA-275B5F2826E2}" srcOrd="0" destOrd="0" presId="urn:microsoft.com/office/officeart/2005/8/layout/hierarchy1"/>
    <dgm:cxn modelId="{DB147DD3-EA90-4D23-AD4A-52CE2F1A8D62}" type="presParOf" srcId="{585F4EA2-CAF1-4F45-9FDA-275B5F2826E2}" destId="{ABF57F21-64B4-4759-BECD-7F813F6A4731}" srcOrd="0" destOrd="0" presId="urn:microsoft.com/office/officeart/2005/8/layout/hierarchy1"/>
    <dgm:cxn modelId="{047B6B0B-D4F3-4D66-A1A6-DE52E4F06331}" type="presParOf" srcId="{ABF57F21-64B4-4759-BECD-7F813F6A4731}" destId="{CD95DACA-4A3A-4097-A647-C2A970770247}" srcOrd="0" destOrd="0" presId="urn:microsoft.com/office/officeart/2005/8/layout/hierarchy1"/>
    <dgm:cxn modelId="{75BDA607-0B4C-4B51-973E-B23084EBFF6C}" type="presParOf" srcId="{ABF57F21-64B4-4759-BECD-7F813F6A4731}" destId="{C8D9C863-B6D0-4CF8-82E0-8DD042069359}" srcOrd="1" destOrd="0" presId="urn:microsoft.com/office/officeart/2005/8/layout/hierarchy1"/>
    <dgm:cxn modelId="{C834083C-9DB3-4FDF-B920-3C2AE20C8CB2}" type="presParOf" srcId="{585F4EA2-CAF1-4F45-9FDA-275B5F2826E2}" destId="{B6A7D95F-DAEC-413C-AFE4-E58B81AC67D1}" srcOrd="1" destOrd="0" presId="urn:microsoft.com/office/officeart/2005/8/layout/hierarchy1"/>
    <dgm:cxn modelId="{4E8752D2-C858-4C18-9E22-F20D1D283ECD}" type="presParOf" srcId="{6458ADD0-0FB3-4170-908E-AB9994B44D67}" destId="{92690ACE-75D4-4C4E-A596-2FC1821B98CA}" srcOrd="1" destOrd="0" presId="urn:microsoft.com/office/officeart/2005/8/layout/hierarchy1"/>
    <dgm:cxn modelId="{563B2DBE-F39F-4BBD-AC5F-CD36293F2989}" type="presParOf" srcId="{92690ACE-75D4-4C4E-A596-2FC1821B98CA}" destId="{0A4EC222-EBAC-47DC-A607-1CA7EBD014CA}" srcOrd="0" destOrd="0" presId="urn:microsoft.com/office/officeart/2005/8/layout/hierarchy1"/>
    <dgm:cxn modelId="{0F125EB4-431E-476B-AA66-61FB0FD66532}" type="presParOf" srcId="{0A4EC222-EBAC-47DC-A607-1CA7EBD014CA}" destId="{23B0D01C-6223-4430-8A1C-E723CDADA3E6}" srcOrd="0" destOrd="0" presId="urn:microsoft.com/office/officeart/2005/8/layout/hierarchy1"/>
    <dgm:cxn modelId="{74405E98-F77B-4651-A96C-62FC2E67639C}" type="presParOf" srcId="{0A4EC222-EBAC-47DC-A607-1CA7EBD014CA}" destId="{79762E15-8AD3-4DBD-8B2E-3956F1C5642D}" srcOrd="1" destOrd="0" presId="urn:microsoft.com/office/officeart/2005/8/layout/hierarchy1"/>
    <dgm:cxn modelId="{586B2528-DEC9-4930-A613-98D8AE510DBC}" type="presParOf" srcId="{92690ACE-75D4-4C4E-A596-2FC1821B98CA}" destId="{09BCFD14-CB50-4DFC-A300-6A32E48FDD90}" srcOrd="1" destOrd="0" presId="urn:microsoft.com/office/officeart/2005/8/layout/hierarchy1"/>
    <dgm:cxn modelId="{7E2E77FF-E1B9-4489-B697-43CC96293E60}" type="presParOf" srcId="{6458ADD0-0FB3-4170-908E-AB9994B44D67}" destId="{37DB02A6-0BFE-4629-B0A3-357554E77C6D}" srcOrd="2" destOrd="0" presId="urn:microsoft.com/office/officeart/2005/8/layout/hierarchy1"/>
    <dgm:cxn modelId="{74FF443E-6DDD-4593-9644-642E1BD4519C}" type="presParOf" srcId="{37DB02A6-0BFE-4629-B0A3-357554E77C6D}" destId="{AA0C44B3-DF2C-4FE3-8132-526C0D4E6DD2}" srcOrd="0" destOrd="0" presId="urn:microsoft.com/office/officeart/2005/8/layout/hierarchy1"/>
    <dgm:cxn modelId="{2C8F52C6-1E5A-43C8-924E-CC9AA0281FAB}" type="presParOf" srcId="{AA0C44B3-DF2C-4FE3-8132-526C0D4E6DD2}" destId="{C250EF29-7F7E-4498-AB53-9167C30BFA39}" srcOrd="0" destOrd="0" presId="urn:microsoft.com/office/officeart/2005/8/layout/hierarchy1"/>
    <dgm:cxn modelId="{C664D7F2-1B39-436C-AD29-E1E4B75B557B}" type="presParOf" srcId="{AA0C44B3-DF2C-4FE3-8132-526C0D4E6DD2}" destId="{250CD3D8-671A-45DB-9F25-E83C19DB03D9}" srcOrd="1" destOrd="0" presId="urn:microsoft.com/office/officeart/2005/8/layout/hierarchy1"/>
    <dgm:cxn modelId="{D882B3FB-F554-4619-9B30-751580315AC3}" type="presParOf" srcId="{37DB02A6-0BFE-4629-B0A3-357554E77C6D}" destId="{DE54A44C-EAF8-4A54-A0F2-F1B9AAE6E77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259C7E5-33C3-4C51-9E4C-B3267A654B22}"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78152C97-F720-4D8C-906E-CBA7595DBA01}">
      <dgm:prSet/>
      <dgm:spPr/>
      <dgm:t>
        <a:bodyPr/>
        <a:lstStyle/>
        <a:p>
          <a:r>
            <a:rPr lang="en-US"/>
            <a:t>Information from Amazon reveals that CloudWatch provides you with data and actionable insights to monitor your applications, respond to system-wide performance changes, and optimize resource utilization</a:t>
          </a:r>
        </a:p>
      </dgm:t>
    </dgm:pt>
    <dgm:pt modelId="{4DCDC338-3B65-4E36-8914-81C3A646D5F1}" type="parTrans" cxnId="{D29EB8B3-3A9E-407C-A3F6-A1677ED77E32}">
      <dgm:prSet/>
      <dgm:spPr/>
      <dgm:t>
        <a:bodyPr/>
        <a:lstStyle/>
        <a:p>
          <a:endParaRPr lang="en-US"/>
        </a:p>
      </dgm:t>
    </dgm:pt>
    <dgm:pt modelId="{639154BF-5555-4822-B8C8-4B002435F321}" type="sibTrans" cxnId="{D29EB8B3-3A9E-407C-A3F6-A1677ED77E32}">
      <dgm:prSet/>
      <dgm:spPr/>
      <dgm:t>
        <a:bodyPr/>
        <a:lstStyle/>
        <a:p>
          <a:endParaRPr lang="en-US"/>
        </a:p>
      </dgm:t>
    </dgm:pt>
    <dgm:pt modelId="{B39AB87E-0D28-4BCA-A816-5BE119580AED}">
      <dgm:prSet/>
      <dgm:spPr/>
      <dgm:t>
        <a:bodyPr/>
        <a:lstStyle/>
        <a:p>
          <a:r>
            <a:rPr lang="en-US"/>
            <a:t>CloudWatch among other things collects monitoring and operational data in the form of logs, metrics, and events</a:t>
          </a:r>
        </a:p>
      </dgm:t>
    </dgm:pt>
    <dgm:pt modelId="{EC074BDC-13AC-446D-A74B-47FBBF5213CD}" type="parTrans" cxnId="{0D5CDBEA-376B-4427-A911-FBBBB23662C4}">
      <dgm:prSet/>
      <dgm:spPr/>
      <dgm:t>
        <a:bodyPr/>
        <a:lstStyle/>
        <a:p>
          <a:endParaRPr lang="en-US"/>
        </a:p>
      </dgm:t>
    </dgm:pt>
    <dgm:pt modelId="{81C5FA7E-432C-46C9-8C6D-864936853F0E}" type="sibTrans" cxnId="{0D5CDBEA-376B-4427-A911-FBBBB23662C4}">
      <dgm:prSet/>
      <dgm:spPr/>
      <dgm:t>
        <a:bodyPr/>
        <a:lstStyle/>
        <a:p>
          <a:endParaRPr lang="en-US"/>
        </a:p>
      </dgm:t>
    </dgm:pt>
    <dgm:pt modelId="{E0CAC420-607A-4718-9E7F-C01A126C7738}">
      <dgm:prSet/>
      <dgm:spPr/>
      <dgm:t>
        <a:bodyPr/>
        <a:lstStyle/>
        <a:p>
          <a:r>
            <a:rPr lang="en-US"/>
            <a:t>You can use CloudWatch to detect anomalous behavior in your environments, set alarms, visualize logs and metrics side by side, take automated actions, troubleshoot issues, and discover insights to keep your applications running smoothly</a:t>
          </a:r>
        </a:p>
      </dgm:t>
    </dgm:pt>
    <dgm:pt modelId="{D8425D6E-750B-44CF-9258-C3C8C1FA79CF}" type="parTrans" cxnId="{F7804CA9-12D2-494A-A202-139D2172137C}">
      <dgm:prSet/>
      <dgm:spPr/>
      <dgm:t>
        <a:bodyPr/>
        <a:lstStyle/>
        <a:p>
          <a:endParaRPr lang="en-US"/>
        </a:p>
      </dgm:t>
    </dgm:pt>
    <dgm:pt modelId="{59B8B485-F955-4BDA-9FEA-87185BD6CFBF}" type="sibTrans" cxnId="{F7804CA9-12D2-494A-A202-139D2172137C}">
      <dgm:prSet/>
      <dgm:spPr/>
      <dgm:t>
        <a:bodyPr/>
        <a:lstStyle/>
        <a:p>
          <a:endParaRPr lang="en-US"/>
        </a:p>
      </dgm:t>
    </dgm:pt>
    <dgm:pt modelId="{031E86EB-D0F5-4464-B8D4-9DA9F043E5B2}" type="pres">
      <dgm:prSet presAssocID="{8259C7E5-33C3-4C51-9E4C-B3267A654B22}" presName="hierChild1" presStyleCnt="0">
        <dgm:presLayoutVars>
          <dgm:chPref val="1"/>
          <dgm:dir/>
          <dgm:animOne val="branch"/>
          <dgm:animLvl val="lvl"/>
          <dgm:resizeHandles/>
        </dgm:presLayoutVars>
      </dgm:prSet>
      <dgm:spPr/>
    </dgm:pt>
    <dgm:pt modelId="{87A26826-A8C3-4205-95F4-98264083F68B}" type="pres">
      <dgm:prSet presAssocID="{78152C97-F720-4D8C-906E-CBA7595DBA01}" presName="hierRoot1" presStyleCnt="0"/>
      <dgm:spPr/>
    </dgm:pt>
    <dgm:pt modelId="{880F474E-F51B-402F-B506-F5C07C2FF70D}" type="pres">
      <dgm:prSet presAssocID="{78152C97-F720-4D8C-906E-CBA7595DBA01}" presName="composite" presStyleCnt="0"/>
      <dgm:spPr/>
    </dgm:pt>
    <dgm:pt modelId="{C0EE5AB0-7DD0-4829-B691-897E540EAABE}" type="pres">
      <dgm:prSet presAssocID="{78152C97-F720-4D8C-906E-CBA7595DBA01}" presName="background" presStyleLbl="node0" presStyleIdx="0" presStyleCnt="3"/>
      <dgm:spPr/>
    </dgm:pt>
    <dgm:pt modelId="{111B10C8-0F02-4463-BF4B-0D149CAEFB23}" type="pres">
      <dgm:prSet presAssocID="{78152C97-F720-4D8C-906E-CBA7595DBA01}" presName="text" presStyleLbl="fgAcc0" presStyleIdx="0" presStyleCnt="3">
        <dgm:presLayoutVars>
          <dgm:chPref val="3"/>
        </dgm:presLayoutVars>
      </dgm:prSet>
      <dgm:spPr/>
    </dgm:pt>
    <dgm:pt modelId="{2210964B-274A-4BD8-A55B-A616A407F4C7}" type="pres">
      <dgm:prSet presAssocID="{78152C97-F720-4D8C-906E-CBA7595DBA01}" presName="hierChild2" presStyleCnt="0"/>
      <dgm:spPr/>
    </dgm:pt>
    <dgm:pt modelId="{69A19EEB-A7BC-47DA-8D01-C6E3644D9772}" type="pres">
      <dgm:prSet presAssocID="{B39AB87E-0D28-4BCA-A816-5BE119580AED}" presName="hierRoot1" presStyleCnt="0"/>
      <dgm:spPr/>
    </dgm:pt>
    <dgm:pt modelId="{9C57681A-55D2-4A90-A44D-49912C65554A}" type="pres">
      <dgm:prSet presAssocID="{B39AB87E-0D28-4BCA-A816-5BE119580AED}" presName="composite" presStyleCnt="0"/>
      <dgm:spPr/>
    </dgm:pt>
    <dgm:pt modelId="{F211CB2E-B87C-4728-9F14-1EFED145E4BB}" type="pres">
      <dgm:prSet presAssocID="{B39AB87E-0D28-4BCA-A816-5BE119580AED}" presName="background" presStyleLbl="node0" presStyleIdx="1" presStyleCnt="3"/>
      <dgm:spPr/>
    </dgm:pt>
    <dgm:pt modelId="{5926971B-7849-4292-9FA5-56EB34C30747}" type="pres">
      <dgm:prSet presAssocID="{B39AB87E-0D28-4BCA-A816-5BE119580AED}" presName="text" presStyleLbl="fgAcc0" presStyleIdx="1" presStyleCnt="3">
        <dgm:presLayoutVars>
          <dgm:chPref val="3"/>
        </dgm:presLayoutVars>
      </dgm:prSet>
      <dgm:spPr/>
    </dgm:pt>
    <dgm:pt modelId="{E9707441-D106-470E-B155-D03D4B33BAC5}" type="pres">
      <dgm:prSet presAssocID="{B39AB87E-0D28-4BCA-A816-5BE119580AED}" presName="hierChild2" presStyleCnt="0"/>
      <dgm:spPr/>
    </dgm:pt>
    <dgm:pt modelId="{E8032396-CEFA-4A53-B6EA-5DC047791875}" type="pres">
      <dgm:prSet presAssocID="{E0CAC420-607A-4718-9E7F-C01A126C7738}" presName="hierRoot1" presStyleCnt="0"/>
      <dgm:spPr/>
    </dgm:pt>
    <dgm:pt modelId="{E98D1998-BD07-40AA-B3CC-72E6C53209D6}" type="pres">
      <dgm:prSet presAssocID="{E0CAC420-607A-4718-9E7F-C01A126C7738}" presName="composite" presStyleCnt="0"/>
      <dgm:spPr/>
    </dgm:pt>
    <dgm:pt modelId="{BC70F088-BE41-480D-80A9-0D0FC947FA77}" type="pres">
      <dgm:prSet presAssocID="{E0CAC420-607A-4718-9E7F-C01A126C7738}" presName="background" presStyleLbl="node0" presStyleIdx="2" presStyleCnt="3"/>
      <dgm:spPr/>
    </dgm:pt>
    <dgm:pt modelId="{50BC2E8C-F358-4AFB-88D5-88F1C02F3BC9}" type="pres">
      <dgm:prSet presAssocID="{E0CAC420-607A-4718-9E7F-C01A126C7738}" presName="text" presStyleLbl="fgAcc0" presStyleIdx="2" presStyleCnt="3">
        <dgm:presLayoutVars>
          <dgm:chPref val="3"/>
        </dgm:presLayoutVars>
      </dgm:prSet>
      <dgm:spPr/>
    </dgm:pt>
    <dgm:pt modelId="{FDA91894-FFBF-4D26-9E9B-BB7C3F573413}" type="pres">
      <dgm:prSet presAssocID="{E0CAC420-607A-4718-9E7F-C01A126C7738}" presName="hierChild2" presStyleCnt="0"/>
      <dgm:spPr/>
    </dgm:pt>
  </dgm:ptLst>
  <dgm:cxnLst>
    <dgm:cxn modelId="{221D143B-FE87-4CC4-8B00-63DFAB400383}" type="presOf" srcId="{B39AB87E-0D28-4BCA-A816-5BE119580AED}" destId="{5926971B-7849-4292-9FA5-56EB34C30747}" srcOrd="0" destOrd="0" presId="urn:microsoft.com/office/officeart/2005/8/layout/hierarchy1"/>
    <dgm:cxn modelId="{CA2B8C61-AE3F-4A4C-86D8-23A5DC14CDC8}" type="presOf" srcId="{78152C97-F720-4D8C-906E-CBA7595DBA01}" destId="{111B10C8-0F02-4463-BF4B-0D149CAEFB23}" srcOrd="0" destOrd="0" presId="urn:microsoft.com/office/officeart/2005/8/layout/hierarchy1"/>
    <dgm:cxn modelId="{F7804CA9-12D2-494A-A202-139D2172137C}" srcId="{8259C7E5-33C3-4C51-9E4C-B3267A654B22}" destId="{E0CAC420-607A-4718-9E7F-C01A126C7738}" srcOrd="2" destOrd="0" parTransId="{D8425D6E-750B-44CF-9258-C3C8C1FA79CF}" sibTransId="{59B8B485-F955-4BDA-9FEA-87185BD6CFBF}"/>
    <dgm:cxn modelId="{D29EB8B3-3A9E-407C-A3F6-A1677ED77E32}" srcId="{8259C7E5-33C3-4C51-9E4C-B3267A654B22}" destId="{78152C97-F720-4D8C-906E-CBA7595DBA01}" srcOrd="0" destOrd="0" parTransId="{4DCDC338-3B65-4E36-8914-81C3A646D5F1}" sibTransId="{639154BF-5555-4822-B8C8-4B002435F321}"/>
    <dgm:cxn modelId="{3E50C5C6-518A-4998-91B1-824F4F8980CA}" type="presOf" srcId="{E0CAC420-607A-4718-9E7F-C01A126C7738}" destId="{50BC2E8C-F358-4AFB-88D5-88F1C02F3BC9}" srcOrd="0" destOrd="0" presId="urn:microsoft.com/office/officeart/2005/8/layout/hierarchy1"/>
    <dgm:cxn modelId="{A15262D4-8865-4D27-95B1-56E46E79582A}" type="presOf" srcId="{8259C7E5-33C3-4C51-9E4C-B3267A654B22}" destId="{031E86EB-D0F5-4464-B8D4-9DA9F043E5B2}" srcOrd="0" destOrd="0" presId="urn:microsoft.com/office/officeart/2005/8/layout/hierarchy1"/>
    <dgm:cxn modelId="{0D5CDBEA-376B-4427-A911-FBBBB23662C4}" srcId="{8259C7E5-33C3-4C51-9E4C-B3267A654B22}" destId="{B39AB87E-0D28-4BCA-A816-5BE119580AED}" srcOrd="1" destOrd="0" parTransId="{EC074BDC-13AC-446D-A74B-47FBBF5213CD}" sibTransId="{81C5FA7E-432C-46C9-8C6D-864936853F0E}"/>
    <dgm:cxn modelId="{C0EE0FB7-6892-4547-8FAF-DBEEB5937D7E}" type="presParOf" srcId="{031E86EB-D0F5-4464-B8D4-9DA9F043E5B2}" destId="{87A26826-A8C3-4205-95F4-98264083F68B}" srcOrd="0" destOrd="0" presId="urn:microsoft.com/office/officeart/2005/8/layout/hierarchy1"/>
    <dgm:cxn modelId="{6FC4E1A1-70FD-4F73-8834-5B4B20628DFE}" type="presParOf" srcId="{87A26826-A8C3-4205-95F4-98264083F68B}" destId="{880F474E-F51B-402F-B506-F5C07C2FF70D}" srcOrd="0" destOrd="0" presId="urn:microsoft.com/office/officeart/2005/8/layout/hierarchy1"/>
    <dgm:cxn modelId="{BC3FFFE8-9DC2-4865-9178-1084EB779BBD}" type="presParOf" srcId="{880F474E-F51B-402F-B506-F5C07C2FF70D}" destId="{C0EE5AB0-7DD0-4829-B691-897E540EAABE}" srcOrd="0" destOrd="0" presId="urn:microsoft.com/office/officeart/2005/8/layout/hierarchy1"/>
    <dgm:cxn modelId="{DE224F79-543F-44AF-BE5A-FBC4C66A28AE}" type="presParOf" srcId="{880F474E-F51B-402F-B506-F5C07C2FF70D}" destId="{111B10C8-0F02-4463-BF4B-0D149CAEFB23}" srcOrd="1" destOrd="0" presId="urn:microsoft.com/office/officeart/2005/8/layout/hierarchy1"/>
    <dgm:cxn modelId="{98756C8A-481A-4D3A-A92D-6D1B90F7832D}" type="presParOf" srcId="{87A26826-A8C3-4205-95F4-98264083F68B}" destId="{2210964B-274A-4BD8-A55B-A616A407F4C7}" srcOrd="1" destOrd="0" presId="urn:microsoft.com/office/officeart/2005/8/layout/hierarchy1"/>
    <dgm:cxn modelId="{6502FC78-D51D-4F1F-8574-85D3C536D37F}" type="presParOf" srcId="{031E86EB-D0F5-4464-B8D4-9DA9F043E5B2}" destId="{69A19EEB-A7BC-47DA-8D01-C6E3644D9772}" srcOrd="1" destOrd="0" presId="urn:microsoft.com/office/officeart/2005/8/layout/hierarchy1"/>
    <dgm:cxn modelId="{C49883E9-2E7A-4AF3-9735-59EF32D9FF27}" type="presParOf" srcId="{69A19EEB-A7BC-47DA-8D01-C6E3644D9772}" destId="{9C57681A-55D2-4A90-A44D-49912C65554A}" srcOrd="0" destOrd="0" presId="urn:microsoft.com/office/officeart/2005/8/layout/hierarchy1"/>
    <dgm:cxn modelId="{9B57FA33-AC65-44E5-9B2E-AFC46AA4FCE0}" type="presParOf" srcId="{9C57681A-55D2-4A90-A44D-49912C65554A}" destId="{F211CB2E-B87C-4728-9F14-1EFED145E4BB}" srcOrd="0" destOrd="0" presId="urn:microsoft.com/office/officeart/2005/8/layout/hierarchy1"/>
    <dgm:cxn modelId="{3093860C-6C15-4E3F-AD19-CE00BA13521D}" type="presParOf" srcId="{9C57681A-55D2-4A90-A44D-49912C65554A}" destId="{5926971B-7849-4292-9FA5-56EB34C30747}" srcOrd="1" destOrd="0" presId="urn:microsoft.com/office/officeart/2005/8/layout/hierarchy1"/>
    <dgm:cxn modelId="{8E7D001E-18A6-47E1-A601-3D3FC531AD0F}" type="presParOf" srcId="{69A19EEB-A7BC-47DA-8D01-C6E3644D9772}" destId="{E9707441-D106-470E-B155-D03D4B33BAC5}" srcOrd="1" destOrd="0" presId="urn:microsoft.com/office/officeart/2005/8/layout/hierarchy1"/>
    <dgm:cxn modelId="{7FCFB9FC-7A0C-47B0-A6C9-0265637282DF}" type="presParOf" srcId="{031E86EB-D0F5-4464-B8D4-9DA9F043E5B2}" destId="{E8032396-CEFA-4A53-B6EA-5DC047791875}" srcOrd="2" destOrd="0" presId="urn:microsoft.com/office/officeart/2005/8/layout/hierarchy1"/>
    <dgm:cxn modelId="{5546470A-9D43-455D-8F10-15142151D2B3}" type="presParOf" srcId="{E8032396-CEFA-4A53-B6EA-5DC047791875}" destId="{E98D1998-BD07-40AA-B3CC-72E6C53209D6}" srcOrd="0" destOrd="0" presId="urn:microsoft.com/office/officeart/2005/8/layout/hierarchy1"/>
    <dgm:cxn modelId="{54686265-1E6C-47D5-BCE4-8B083C44F255}" type="presParOf" srcId="{E98D1998-BD07-40AA-B3CC-72E6C53209D6}" destId="{BC70F088-BE41-480D-80A9-0D0FC947FA77}" srcOrd="0" destOrd="0" presId="urn:microsoft.com/office/officeart/2005/8/layout/hierarchy1"/>
    <dgm:cxn modelId="{CE88700A-202E-4017-8F3E-A779F814DDDC}" type="presParOf" srcId="{E98D1998-BD07-40AA-B3CC-72E6C53209D6}" destId="{50BC2E8C-F358-4AFB-88D5-88F1C02F3BC9}" srcOrd="1" destOrd="0" presId="urn:microsoft.com/office/officeart/2005/8/layout/hierarchy1"/>
    <dgm:cxn modelId="{1CF83DDF-585C-40B2-A50D-6A6B1A6E6BAC}" type="presParOf" srcId="{E8032396-CEFA-4A53-B6EA-5DC047791875}" destId="{FDA91894-FFBF-4D26-9E9B-BB7C3F57341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637755C-3B7B-4BC1-BF33-414F7DFDFCB1}"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B30B6B3D-9F7F-4A22-999D-85B52ECF027B}">
      <dgm:prSet/>
      <dgm:spPr/>
      <dgm:t>
        <a:bodyPr/>
        <a:lstStyle/>
        <a:p>
          <a:pPr>
            <a:lnSpc>
              <a:spcPct val="100000"/>
            </a:lnSpc>
          </a:pPr>
          <a:r>
            <a:rPr lang="en-US"/>
            <a:t>Data from AWS shows that Snapshots are a sort of incremental backups, which means that only the blocks on the device that have changed after your most recent snapshot are saved</a:t>
          </a:r>
        </a:p>
      </dgm:t>
    </dgm:pt>
    <dgm:pt modelId="{7608FD51-1187-4CB0-813E-4CD04C0C59A2}" type="parTrans" cxnId="{964B22BA-1F54-433E-B41A-15EE4E0E92DC}">
      <dgm:prSet/>
      <dgm:spPr/>
      <dgm:t>
        <a:bodyPr/>
        <a:lstStyle/>
        <a:p>
          <a:endParaRPr lang="en-US"/>
        </a:p>
      </dgm:t>
    </dgm:pt>
    <dgm:pt modelId="{E1770EF8-BA19-4065-91F1-B2DCEBB463AD}" type="sibTrans" cxnId="{964B22BA-1F54-433E-B41A-15EE4E0E92DC}">
      <dgm:prSet/>
      <dgm:spPr/>
      <dgm:t>
        <a:bodyPr/>
        <a:lstStyle/>
        <a:p>
          <a:endParaRPr lang="en-US"/>
        </a:p>
      </dgm:t>
    </dgm:pt>
    <dgm:pt modelId="{E9320AE7-F073-476E-A545-0E7BF43B224C}">
      <dgm:prSet/>
      <dgm:spPr/>
      <dgm:t>
        <a:bodyPr/>
        <a:lstStyle/>
        <a:p>
          <a:pPr>
            <a:lnSpc>
              <a:spcPct val="100000"/>
            </a:lnSpc>
          </a:pPr>
          <a:r>
            <a:rPr lang="en-US"/>
            <a:t>This minimizes the time required to create the snapshot and saves on storage costs by not duplicating data</a:t>
          </a:r>
        </a:p>
      </dgm:t>
    </dgm:pt>
    <dgm:pt modelId="{E5ED462D-099E-4AED-9FC5-896FC6A40904}" type="parTrans" cxnId="{6AC17F92-C032-4B9D-88BE-F20924EE630B}">
      <dgm:prSet/>
      <dgm:spPr/>
      <dgm:t>
        <a:bodyPr/>
        <a:lstStyle/>
        <a:p>
          <a:endParaRPr lang="en-US"/>
        </a:p>
      </dgm:t>
    </dgm:pt>
    <dgm:pt modelId="{B3E3B69C-A81D-4492-9486-048C463042B0}" type="sibTrans" cxnId="{6AC17F92-C032-4B9D-88BE-F20924EE630B}">
      <dgm:prSet/>
      <dgm:spPr/>
      <dgm:t>
        <a:bodyPr/>
        <a:lstStyle/>
        <a:p>
          <a:endParaRPr lang="en-US"/>
        </a:p>
      </dgm:t>
    </dgm:pt>
    <dgm:pt modelId="{DA5E6A7C-BA16-4EC8-A4F3-39D364411028}">
      <dgm:prSet/>
      <dgm:spPr/>
      <dgm:t>
        <a:bodyPr/>
        <a:lstStyle/>
        <a:p>
          <a:pPr>
            <a:lnSpc>
              <a:spcPct val="100000"/>
            </a:lnSpc>
          </a:pPr>
          <a:r>
            <a:rPr lang="en-US"/>
            <a:t>Each snapshot contains all of the information that is needed to restore your data to a new EBS volume</a:t>
          </a:r>
        </a:p>
      </dgm:t>
    </dgm:pt>
    <dgm:pt modelId="{687BE831-45B2-474B-B5F1-E52591D7E3C7}" type="parTrans" cxnId="{EAAB3629-F4AC-4EA6-97EE-1A9DE6950335}">
      <dgm:prSet/>
      <dgm:spPr/>
      <dgm:t>
        <a:bodyPr/>
        <a:lstStyle/>
        <a:p>
          <a:endParaRPr lang="en-US"/>
        </a:p>
      </dgm:t>
    </dgm:pt>
    <dgm:pt modelId="{73F28054-0950-4198-9253-52EB9447ECBB}" type="sibTrans" cxnId="{EAAB3629-F4AC-4EA6-97EE-1A9DE6950335}">
      <dgm:prSet/>
      <dgm:spPr/>
      <dgm:t>
        <a:bodyPr/>
        <a:lstStyle/>
        <a:p>
          <a:endParaRPr lang="en-US"/>
        </a:p>
      </dgm:t>
    </dgm:pt>
    <dgm:pt modelId="{3CCEDA72-EDD0-47AC-9D93-62D6C59E189E}" type="pres">
      <dgm:prSet presAssocID="{2637755C-3B7B-4BC1-BF33-414F7DFDFCB1}" presName="diagram" presStyleCnt="0">
        <dgm:presLayoutVars>
          <dgm:dir/>
          <dgm:resizeHandles val="exact"/>
        </dgm:presLayoutVars>
      </dgm:prSet>
      <dgm:spPr/>
    </dgm:pt>
    <dgm:pt modelId="{9DF21CCC-CB24-4BE1-8C87-3CC4BC9347C0}" type="pres">
      <dgm:prSet presAssocID="{B30B6B3D-9F7F-4A22-999D-85B52ECF027B}" presName="node" presStyleLbl="node1" presStyleIdx="0" presStyleCnt="3">
        <dgm:presLayoutVars>
          <dgm:bulletEnabled val="1"/>
        </dgm:presLayoutVars>
      </dgm:prSet>
      <dgm:spPr/>
    </dgm:pt>
    <dgm:pt modelId="{4C8A6713-BCC1-4C0B-B441-1652C344FCEF}" type="pres">
      <dgm:prSet presAssocID="{E1770EF8-BA19-4065-91F1-B2DCEBB463AD}" presName="sibTrans" presStyleCnt="0"/>
      <dgm:spPr/>
    </dgm:pt>
    <dgm:pt modelId="{97A0F980-76C3-47F5-8D60-A6F70C42C6C6}" type="pres">
      <dgm:prSet presAssocID="{E9320AE7-F073-476E-A545-0E7BF43B224C}" presName="node" presStyleLbl="node1" presStyleIdx="1" presStyleCnt="3">
        <dgm:presLayoutVars>
          <dgm:bulletEnabled val="1"/>
        </dgm:presLayoutVars>
      </dgm:prSet>
      <dgm:spPr/>
    </dgm:pt>
    <dgm:pt modelId="{E6B6E241-2578-4310-95BE-0B8E02AE67FD}" type="pres">
      <dgm:prSet presAssocID="{B3E3B69C-A81D-4492-9486-048C463042B0}" presName="sibTrans" presStyleCnt="0"/>
      <dgm:spPr/>
    </dgm:pt>
    <dgm:pt modelId="{2E3F23EC-A44D-4C01-8E5B-B40898EB94AA}" type="pres">
      <dgm:prSet presAssocID="{DA5E6A7C-BA16-4EC8-A4F3-39D364411028}" presName="node" presStyleLbl="node1" presStyleIdx="2" presStyleCnt="3">
        <dgm:presLayoutVars>
          <dgm:bulletEnabled val="1"/>
        </dgm:presLayoutVars>
      </dgm:prSet>
      <dgm:spPr/>
    </dgm:pt>
  </dgm:ptLst>
  <dgm:cxnLst>
    <dgm:cxn modelId="{EAAB3629-F4AC-4EA6-97EE-1A9DE6950335}" srcId="{2637755C-3B7B-4BC1-BF33-414F7DFDFCB1}" destId="{DA5E6A7C-BA16-4EC8-A4F3-39D364411028}" srcOrd="2" destOrd="0" parTransId="{687BE831-45B2-474B-B5F1-E52591D7E3C7}" sibTransId="{73F28054-0950-4198-9253-52EB9447ECBB}"/>
    <dgm:cxn modelId="{078AC92D-F959-4C39-BD82-1FFEA83938F1}" type="presOf" srcId="{E9320AE7-F073-476E-A545-0E7BF43B224C}" destId="{97A0F980-76C3-47F5-8D60-A6F70C42C6C6}" srcOrd="0" destOrd="0" presId="urn:microsoft.com/office/officeart/2005/8/layout/default"/>
    <dgm:cxn modelId="{6AC17F92-C032-4B9D-88BE-F20924EE630B}" srcId="{2637755C-3B7B-4BC1-BF33-414F7DFDFCB1}" destId="{E9320AE7-F073-476E-A545-0E7BF43B224C}" srcOrd="1" destOrd="0" parTransId="{E5ED462D-099E-4AED-9FC5-896FC6A40904}" sibTransId="{B3E3B69C-A81D-4492-9486-048C463042B0}"/>
    <dgm:cxn modelId="{964B22BA-1F54-433E-B41A-15EE4E0E92DC}" srcId="{2637755C-3B7B-4BC1-BF33-414F7DFDFCB1}" destId="{B30B6B3D-9F7F-4A22-999D-85B52ECF027B}" srcOrd="0" destOrd="0" parTransId="{7608FD51-1187-4CB0-813E-4CD04C0C59A2}" sibTransId="{E1770EF8-BA19-4065-91F1-B2DCEBB463AD}"/>
    <dgm:cxn modelId="{020DE8C7-9F80-484D-A690-F0BAB14C5499}" type="presOf" srcId="{DA5E6A7C-BA16-4EC8-A4F3-39D364411028}" destId="{2E3F23EC-A44D-4C01-8E5B-B40898EB94AA}" srcOrd="0" destOrd="0" presId="urn:microsoft.com/office/officeart/2005/8/layout/default"/>
    <dgm:cxn modelId="{E1701BD6-5026-4960-8CD8-4B2F4D795F22}" type="presOf" srcId="{2637755C-3B7B-4BC1-BF33-414F7DFDFCB1}" destId="{3CCEDA72-EDD0-47AC-9D93-62D6C59E189E}" srcOrd="0" destOrd="0" presId="urn:microsoft.com/office/officeart/2005/8/layout/default"/>
    <dgm:cxn modelId="{07261FFA-D672-4522-8B7F-9F156E78A940}" type="presOf" srcId="{B30B6B3D-9F7F-4A22-999D-85B52ECF027B}" destId="{9DF21CCC-CB24-4BE1-8C87-3CC4BC9347C0}" srcOrd="0" destOrd="0" presId="urn:microsoft.com/office/officeart/2005/8/layout/default"/>
    <dgm:cxn modelId="{3EBCC632-5B5A-418F-908E-7C4DEE12E6E0}" type="presParOf" srcId="{3CCEDA72-EDD0-47AC-9D93-62D6C59E189E}" destId="{9DF21CCC-CB24-4BE1-8C87-3CC4BC9347C0}" srcOrd="0" destOrd="0" presId="urn:microsoft.com/office/officeart/2005/8/layout/default"/>
    <dgm:cxn modelId="{22CD5090-EC2B-4FDF-A8C7-91DF595CC60D}" type="presParOf" srcId="{3CCEDA72-EDD0-47AC-9D93-62D6C59E189E}" destId="{4C8A6713-BCC1-4C0B-B441-1652C344FCEF}" srcOrd="1" destOrd="0" presId="urn:microsoft.com/office/officeart/2005/8/layout/default"/>
    <dgm:cxn modelId="{617678D3-3E1C-4163-99BD-D70E922C04F1}" type="presParOf" srcId="{3CCEDA72-EDD0-47AC-9D93-62D6C59E189E}" destId="{97A0F980-76C3-47F5-8D60-A6F70C42C6C6}" srcOrd="2" destOrd="0" presId="urn:microsoft.com/office/officeart/2005/8/layout/default"/>
    <dgm:cxn modelId="{6FD483E8-8B40-4B03-BC7E-F7190CF069BF}" type="presParOf" srcId="{3CCEDA72-EDD0-47AC-9D93-62D6C59E189E}" destId="{E6B6E241-2578-4310-95BE-0B8E02AE67FD}" srcOrd="3" destOrd="0" presId="urn:microsoft.com/office/officeart/2005/8/layout/default"/>
    <dgm:cxn modelId="{9E7522DF-C9C5-468C-BFB3-3AF80BABD81B}" type="presParOf" srcId="{3CCEDA72-EDD0-47AC-9D93-62D6C59E189E}" destId="{2E3F23EC-A44D-4C01-8E5B-B40898EB94AA}"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00170AB-91AF-40F1-AA56-3E6F90C6A7CD}" type="doc">
      <dgm:prSet loTypeId="urn:microsoft.com/office/officeart/2005/8/layout/chevron2" loCatId="process" qsTypeId="urn:microsoft.com/office/officeart/2005/8/quickstyle/simple1" qsCatId="simple" csTypeId="urn:microsoft.com/office/officeart/2005/8/colors/colorful1" csCatId="colorful"/>
      <dgm:spPr/>
      <dgm:t>
        <a:bodyPr/>
        <a:lstStyle/>
        <a:p>
          <a:endParaRPr lang="en-US"/>
        </a:p>
      </dgm:t>
    </dgm:pt>
    <dgm:pt modelId="{3A880B0D-071D-4BF8-ABF6-5DC5D1ABC982}">
      <dgm:prSet/>
      <dgm:spPr/>
      <dgm:t>
        <a:bodyPr/>
        <a:lstStyle/>
        <a:p>
          <a:r>
            <a:rPr lang="en-US" dirty="0"/>
            <a:t>Select</a:t>
          </a:r>
        </a:p>
      </dgm:t>
    </dgm:pt>
    <dgm:pt modelId="{4B6CA1E5-9153-4D21-B168-77A1B24CA310}" type="parTrans" cxnId="{21D52B42-0E5C-4105-9638-372AA85FA02E}">
      <dgm:prSet/>
      <dgm:spPr/>
      <dgm:t>
        <a:bodyPr/>
        <a:lstStyle/>
        <a:p>
          <a:endParaRPr lang="en-US"/>
        </a:p>
      </dgm:t>
    </dgm:pt>
    <dgm:pt modelId="{015A8D17-2D43-4F57-BF80-216C86EA232C}" type="sibTrans" cxnId="{21D52B42-0E5C-4105-9638-372AA85FA02E}">
      <dgm:prSet/>
      <dgm:spPr/>
      <dgm:t>
        <a:bodyPr/>
        <a:lstStyle/>
        <a:p>
          <a:endParaRPr lang="en-US"/>
        </a:p>
      </dgm:t>
    </dgm:pt>
    <dgm:pt modelId="{D7370007-C0C3-4599-AF21-E5C68761D631}">
      <dgm:prSet/>
      <dgm:spPr/>
      <dgm:t>
        <a:bodyPr/>
        <a:lstStyle/>
        <a:p>
          <a:r>
            <a:rPr lang="en-US" dirty="0"/>
            <a:t>Select a region</a:t>
          </a:r>
        </a:p>
      </dgm:t>
    </dgm:pt>
    <dgm:pt modelId="{267D3841-26DD-4947-9A40-82631CA1CB10}" type="parTrans" cxnId="{ED8034E4-6F08-4F50-AA0F-3DA2776E0B84}">
      <dgm:prSet/>
      <dgm:spPr/>
      <dgm:t>
        <a:bodyPr/>
        <a:lstStyle/>
        <a:p>
          <a:endParaRPr lang="en-US"/>
        </a:p>
      </dgm:t>
    </dgm:pt>
    <dgm:pt modelId="{E1FD14AF-8AFE-4D7B-808A-F75D17ABF25B}" type="sibTrans" cxnId="{ED8034E4-6F08-4F50-AA0F-3DA2776E0B84}">
      <dgm:prSet/>
      <dgm:spPr/>
      <dgm:t>
        <a:bodyPr/>
        <a:lstStyle/>
        <a:p>
          <a:endParaRPr lang="en-US"/>
        </a:p>
      </dgm:t>
    </dgm:pt>
    <dgm:pt modelId="{C1C41EF2-187C-4754-AFFA-2F4B06873B8C}">
      <dgm:prSet/>
      <dgm:spPr/>
      <dgm:t>
        <a:bodyPr/>
        <a:lstStyle/>
        <a:p>
          <a:r>
            <a:rPr lang="en-US" dirty="0"/>
            <a:t>Navigate</a:t>
          </a:r>
        </a:p>
      </dgm:t>
    </dgm:pt>
    <dgm:pt modelId="{593F106B-1C6D-48F6-9668-4FC7EDCD07E4}" type="parTrans" cxnId="{925A5BF9-093F-40FD-A17D-46A069D768B5}">
      <dgm:prSet/>
      <dgm:spPr/>
      <dgm:t>
        <a:bodyPr/>
        <a:lstStyle/>
        <a:p>
          <a:endParaRPr lang="en-US"/>
        </a:p>
      </dgm:t>
    </dgm:pt>
    <dgm:pt modelId="{59322636-A3B1-41D0-AB2F-1A9BC462EB96}" type="sibTrans" cxnId="{925A5BF9-093F-40FD-A17D-46A069D768B5}">
      <dgm:prSet/>
      <dgm:spPr/>
      <dgm:t>
        <a:bodyPr/>
        <a:lstStyle/>
        <a:p>
          <a:endParaRPr lang="en-US"/>
        </a:p>
      </dgm:t>
    </dgm:pt>
    <dgm:pt modelId="{3D2B8597-6142-4133-941D-B86917F2BED3}">
      <dgm:prSet/>
      <dgm:spPr/>
      <dgm:t>
        <a:bodyPr/>
        <a:lstStyle/>
        <a:p>
          <a:r>
            <a:rPr lang="en-US" dirty="0"/>
            <a:t>Navigate to the EC2 Console</a:t>
          </a:r>
        </a:p>
      </dgm:t>
    </dgm:pt>
    <dgm:pt modelId="{EF3E9598-0136-41E4-A429-550DF24D6330}" type="parTrans" cxnId="{75B969D8-A09E-4ACE-BFED-B2C33F1039B3}">
      <dgm:prSet/>
      <dgm:spPr/>
      <dgm:t>
        <a:bodyPr/>
        <a:lstStyle/>
        <a:p>
          <a:endParaRPr lang="en-US"/>
        </a:p>
      </dgm:t>
    </dgm:pt>
    <dgm:pt modelId="{D90C0E55-A02D-4FA5-A735-43C0CE943EAD}" type="sibTrans" cxnId="{75B969D8-A09E-4ACE-BFED-B2C33F1039B3}">
      <dgm:prSet/>
      <dgm:spPr/>
      <dgm:t>
        <a:bodyPr/>
        <a:lstStyle/>
        <a:p>
          <a:endParaRPr lang="en-US"/>
        </a:p>
      </dgm:t>
    </dgm:pt>
    <dgm:pt modelId="{A9C56940-A9B0-4575-9E40-6308FA4EBCC6}">
      <dgm:prSet/>
      <dgm:spPr/>
      <dgm:t>
        <a:bodyPr/>
        <a:lstStyle/>
        <a:p>
          <a:r>
            <a:rPr lang="en-US"/>
            <a:t>Create</a:t>
          </a:r>
        </a:p>
      </dgm:t>
    </dgm:pt>
    <dgm:pt modelId="{E19C2E87-87E8-473A-97F2-984CE47BF5AC}" type="parTrans" cxnId="{73287494-9389-48CD-A011-6DF530011132}">
      <dgm:prSet/>
      <dgm:spPr/>
      <dgm:t>
        <a:bodyPr/>
        <a:lstStyle/>
        <a:p>
          <a:endParaRPr lang="en-US"/>
        </a:p>
      </dgm:t>
    </dgm:pt>
    <dgm:pt modelId="{3A06B3BF-BF88-4B16-BFA5-1F020E6112AA}" type="sibTrans" cxnId="{73287494-9389-48CD-A011-6DF530011132}">
      <dgm:prSet/>
      <dgm:spPr/>
      <dgm:t>
        <a:bodyPr/>
        <a:lstStyle/>
        <a:p>
          <a:endParaRPr lang="en-US"/>
        </a:p>
      </dgm:t>
    </dgm:pt>
    <dgm:pt modelId="{7AC03C40-7990-4D0F-8A51-9E145F7AA891}">
      <dgm:prSet/>
      <dgm:spPr/>
      <dgm:t>
        <a:bodyPr/>
        <a:lstStyle/>
        <a:p>
          <a:r>
            <a:rPr lang="en-US" dirty="0"/>
            <a:t>Create the EC2 instance name</a:t>
          </a:r>
        </a:p>
      </dgm:t>
    </dgm:pt>
    <dgm:pt modelId="{D8095205-68C3-40F6-BD70-1B2B5684F99A}" type="parTrans" cxnId="{75F96969-4FBF-4888-BE21-AA116124ABF6}">
      <dgm:prSet/>
      <dgm:spPr/>
      <dgm:t>
        <a:bodyPr/>
        <a:lstStyle/>
        <a:p>
          <a:endParaRPr lang="en-US"/>
        </a:p>
      </dgm:t>
    </dgm:pt>
    <dgm:pt modelId="{3F23CDD3-9C0D-4356-A0A9-5C3B7E643545}" type="sibTrans" cxnId="{75F96969-4FBF-4888-BE21-AA116124ABF6}">
      <dgm:prSet/>
      <dgm:spPr/>
      <dgm:t>
        <a:bodyPr/>
        <a:lstStyle/>
        <a:p>
          <a:endParaRPr lang="en-US"/>
        </a:p>
      </dgm:t>
    </dgm:pt>
    <dgm:pt modelId="{1C8A18F1-10E9-4841-B74B-8A52F731DDD4}">
      <dgm:prSet/>
      <dgm:spPr/>
      <dgm:t>
        <a:bodyPr/>
        <a:lstStyle/>
        <a:p>
          <a:r>
            <a:rPr lang="en-US"/>
            <a:t>Choose</a:t>
          </a:r>
        </a:p>
      </dgm:t>
    </dgm:pt>
    <dgm:pt modelId="{DBDEA5D1-9D04-4C8A-8EFA-5384193D30D4}" type="parTrans" cxnId="{B35272EF-A6D6-4AC4-A858-AACADB7F9E3D}">
      <dgm:prSet/>
      <dgm:spPr/>
      <dgm:t>
        <a:bodyPr/>
        <a:lstStyle/>
        <a:p>
          <a:endParaRPr lang="en-US"/>
        </a:p>
      </dgm:t>
    </dgm:pt>
    <dgm:pt modelId="{D5B964D6-B1B0-4F4E-91AF-F4E5B886AE9F}" type="sibTrans" cxnId="{B35272EF-A6D6-4AC4-A858-AACADB7F9E3D}">
      <dgm:prSet/>
      <dgm:spPr/>
      <dgm:t>
        <a:bodyPr/>
        <a:lstStyle/>
        <a:p>
          <a:endParaRPr lang="en-US"/>
        </a:p>
      </dgm:t>
    </dgm:pt>
    <dgm:pt modelId="{692098BB-FFC1-4D04-92F3-9799365FEDA4}">
      <dgm:prSet/>
      <dgm:spPr/>
      <dgm:t>
        <a:bodyPr/>
        <a:lstStyle/>
        <a:p>
          <a:r>
            <a:rPr lang="en-US" dirty="0"/>
            <a:t>Choose an instance type</a:t>
          </a:r>
        </a:p>
      </dgm:t>
    </dgm:pt>
    <dgm:pt modelId="{750F89F1-DDF3-4577-BA15-9A9ED097BB27}" type="parTrans" cxnId="{0956B607-D211-4A70-A9D4-5A3E9185C0C5}">
      <dgm:prSet/>
      <dgm:spPr/>
      <dgm:t>
        <a:bodyPr/>
        <a:lstStyle/>
        <a:p>
          <a:endParaRPr lang="en-US"/>
        </a:p>
      </dgm:t>
    </dgm:pt>
    <dgm:pt modelId="{E4309BDB-A694-4F55-9EA7-EC0F9BBA7C2E}" type="sibTrans" cxnId="{0956B607-D211-4A70-A9D4-5A3E9185C0C5}">
      <dgm:prSet/>
      <dgm:spPr/>
      <dgm:t>
        <a:bodyPr/>
        <a:lstStyle/>
        <a:p>
          <a:endParaRPr lang="en-US"/>
        </a:p>
      </dgm:t>
    </dgm:pt>
    <dgm:pt modelId="{51C03914-4F57-49A2-A304-12BD291D8C22}">
      <dgm:prSet/>
      <dgm:spPr/>
      <dgm:t>
        <a:bodyPr/>
        <a:lstStyle/>
        <a:p>
          <a:r>
            <a:rPr lang="en-US"/>
            <a:t>Configure</a:t>
          </a:r>
        </a:p>
      </dgm:t>
    </dgm:pt>
    <dgm:pt modelId="{F5F41806-5044-4148-AC02-04D9F87944C4}" type="parTrans" cxnId="{FACEC6F1-6C28-4154-830F-76A669487883}">
      <dgm:prSet/>
      <dgm:spPr/>
      <dgm:t>
        <a:bodyPr/>
        <a:lstStyle/>
        <a:p>
          <a:endParaRPr lang="en-US"/>
        </a:p>
      </dgm:t>
    </dgm:pt>
    <dgm:pt modelId="{0152624F-DE8C-471F-8886-E9C49E603BD8}" type="sibTrans" cxnId="{FACEC6F1-6C28-4154-830F-76A669487883}">
      <dgm:prSet/>
      <dgm:spPr/>
      <dgm:t>
        <a:bodyPr/>
        <a:lstStyle/>
        <a:p>
          <a:endParaRPr lang="en-US"/>
        </a:p>
      </dgm:t>
    </dgm:pt>
    <dgm:pt modelId="{68657DC7-FA14-42EC-8598-9011DA398424}">
      <dgm:prSet/>
      <dgm:spPr/>
      <dgm:t>
        <a:bodyPr/>
        <a:lstStyle/>
        <a:p>
          <a:r>
            <a:rPr lang="en-US" dirty="0"/>
            <a:t>Configure storage</a:t>
          </a:r>
        </a:p>
      </dgm:t>
    </dgm:pt>
    <dgm:pt modelId="{F9376858-4DAA-454C-AD8B-E42CFA1CF867}" type="parTrans" cxnId="{459DF5A1-624F-4839-AD43-F9AD7E2B1001}">
      <dgm:prSet/>
      <dgm:spPr/>
      <dgm:t>
        <a:bodyPr/>
        <a:lstStyle/>
        <a:p>
          <a:endParaRPr lang="en-US"/>
        </a:p>
      </dgm:t>
    </dgm:pt>
    <dgm:pt modelId="{7EE91336-45CC-47C4-9DAF-2F51A2DC6165}" type="sibTrans" cxnId="{459DF5A1-624F-4839-AD43-F9AD7E2B1001}">
      <dgm:prSet/>
      <dgm:spPr/>
      <dgm:t>
        <a:bodyPr/>
        <a:lstStyle/>
        <a:p>
          <a:endParaRPr lang="en-US"/>
        </a:p>
      </dgm:t>
    </dgm:pt>
    <dgm:pt modelId="{A0A4E144-E942-41FE-83E7-41588F16BE64}">
      <dgm:prSet/>
      <dgm:spPr/>
      <dgm:t>
        <a:bodyPr/>
        <a:lstStyle/>
        <a:p>
          <a:r>
            <a:rPr lang="en-US"/>
            <a:t>Build in</a:t>
          </a:r>
        </a:p>
      </dgm:t>
    </dgm:pt>
    <dgm:pt modelId="{2B772886-190C-4494-A1C2-6CA8C840802D}" type="parTrans" cxnId="{0C6BF956-2DDA-47FE-B433-5848D89CCEBA}">
      <dgm:prSet/>
      <dgm:spPr/>
      <dgm:t>
        <a:bodyPr/>
        <a:lstStyle/>
        <a:p>
          <a:endParaRPr lang="en-US"/>
        </a:p>
      </dgm:t>
    </dgm:pt>
    <dgm:pt modelId="{8A290805-57DC-4478-BB7C-EADE04F18BFC}" type="sibTrans" cxnId="{0C6BF956-2DDA-47FE-B433-5848D89CCEBA}">
      <dgm:prSet/>
      <dgm:spPr/>
      <dgm:t>
        <a:bodyPr/>
        <a:lstStyle/>
        <a:p>
          <a:endParaRPr lang="en-US"/>
        </a:p>
      </dgm:t>
    </dgm:pt>
    <dgm:pt modelId="{2DEEAECB-08A6-4263-8F45-14D9E04FB832}">
      <dgm:prSet/>
      <dgm:spPr/>
      <dgm:t>
        <a:bodyPr/>
        <a:lstStyle/>
        <a:p>
          <a:r>
            <a:rPr lang="en-US" dirty="0"/>
            <a:t>Build in security</a:t>
          </a:r>
        </a:p>
      </dgm:t>
    </dgm:pt>
    <dgm:pt modelId="{F8D5F708-EC66-4750-8D03-55E7B30BB289}" type="parTrans" cxnId="{3F2E9022-2CDC-4184-8CCD-05210DCCDA66}">
      <dgm:prSet/>
      <dgm:spPr/>
      <dgm:t>
        <a:bodyPr/>
        <a:lstStyle/>
        <a:p>
          <a:endParaRPr lang="en-US"/>
        </a:p>
      </dgm:t>
    </dgm:pt>
    <dgm:pt modelId="{59D607B9-5024-4D13-926E-5E9F794742CA}" type="sibTrans" cxnId="{3F2E9022-2CDC-4184-8CCD-05210DCCDA66}">
      <dgm:prSet/>
      <dgm:spPr/>
      <dgm:t>
        <a:bodyPr/>
        <a:lstStyle/>
        <a:p>
          <a:endParaRPr lang="en-US"/>
        </a:p>
      </dgm:t>
    </dgm:pt>
    <dgm:pt modelId="{AA430239-9E0F-4643-84EF-838642281DAB}" type="pres">
      <dgm:prSet presAssocID="{F00170AB-91AF-40F1-AA56-3E6F90C6A7CD}" presName="linearFlow" presStyleCnt="0">
        <dgm:presLayoutVars>
          <dgm:dir/>
          <dgm:animLvl val="lvl"/>
          <dgm:resizeHandles val="exact"/>
        </dgm:presLayoutVars>
      </dgm:prSet>
      <dgm:spPr/>
    </dgm:pt>
    <dgm:pt modelId="{19936F7D-A377-4C87-8660-9056A199B131}" type="pres">
      <dgm:prSet presAssocID="{3A880B0D-071D-4BF8-ABF6-5DC5D1ABC982}" presName="composite" presStyleCnt="0"/>
      <dgm:spPr/>
    </dgm:pt>
    <dgm:pt modelId="{4D8E36DB-5EBD-4E6B-ABC7-5959A32BD3DC}" type="pres">
      <dgm:prSet presAssocID="{3A880B0D-071D-4BF8-ABF6-5DC5D1ABC982}" presName="parentText" presStyleLbl="alignNode1" presStyleIdx="0" presStyleCnt="6">
        <dgm:presLayoutVars>
          <dgm:chMax val="1"/>
          <dgm:bulletEnabled val="1"/>
        </dgm:presLayoutVars>
      </dgm:prSet>
      <dgm:spPr/>
    </dgm:pt>
    <dgm:pt modelId="{4A6890F7-788D-495D-9CB3-775353E8C6D0}" type="pres">
      <dgm:prSet presAssocID="{3A880B0D-071D-4BF8-ABF6-5DC5D1ABC982}" presName="descendantText" presStyleLbl="alignAcc1" presStyleIdx="0" presStyleCnt="6">
        <dgm:presLayoutVars>
          <dgm:bulletEnabled val="1"/>
        </dgm:presLayoutVars>
      </dgm:prSet>
      <dgm:spPr/>
    </dgm:pt>
    <dgm:pt modelId="{2953D7FD-F4A6-4B1E-93CE-69FB5822DDF6}" type="pres">
      <dgm:prSet presAssocID="{015A8D17-2D43-4F57-BF80-216C86EA232C}" presName="sp" presStyleCnt="0"/>
      <dgm:spPr/>
    </dgm:pt>
    <dgm:pt modelId="{DFA25E36-B345-4EDF-BCD4-8DB0E2C0EB29}" type="pres">
      <dgm:prSet presAssocID="{C1C41EF2-187C-4754-AFFA-2F4B06873B8C}" presName="composite" presStyleCnt="0"/>
      <dgm:spPr/>
    </dgm:pt>
    <dgm:pt modelId="{849F1023-0609-42FD-907A-AB9CEEF567BC}" type="pres">
      <dgm:prSet presAssocID="{C1C41EF2-187C-4754-AFFA-2F4B06873B8C}" presName="parentText" presStyleLbl="alignNode1" presStyleIdx="1" presStyleCnt="6">
        <dgm:presLayoutVars>
          <dgm:chMax val="1"/>
          <dgm:bulletEnabled val="1"/>
        </dgm:presLayoutVars>
      </dgm:prSet>
      <dgm:spPr/>
    </dgm:pt>
    <dgm:pt modelId="{2872777C-ED1B-4174-AB41-A98718F7F2B6}" type="pres">
      <dgm:prSet presAssocID="{C1C41EF2-187C-4754-AFFA-2F4B06873B8C}" presName="descendantText" presStyleLbl="alignAcc1" presStyleIdx="1" presStyleCnt="6">
        <dgm:presLayoutVars>
          <dgm:bulletEnabled val="1"/>
        </dgm:presLayoutVars>
      </dgm:prSet>
      <dgm:spPr/>
    </dgm:pt>
    <dgm:pt modelId="{3184393C-2DFB-45AA-9ED6-7D54AA4F7644}" type="pres">
      <dgm:prSet presAssocID="{59322636-A3B1-41D0-AB2F-1A9BC462EB96}" presName="sp" presStyleCnt="0"/>
      <dgm:spPr/>
    </dgm:pt>
    <dgm:pt modelId="{6D1CFFA5-0C1F-43CE-BF35-F501661B9F43}" type="pres">
      <dgm:prSet presAssocID="{A9C56940-A9B0-4575-9E40-6308FA4EBCC6}" presName="composite" presStyleCnt="0"/>
      <dgm:spPr/>
    </dgm:pt>
    <dgm:pt modelId="{849958F0-24E6-4C18-A11F-A87DCBC016AA}" type="pres">
      <dgm:prSet presAssocID="{A9C56940-A9B0-4575-9E40-6308FA4EBCC6}" presName="parentText" presStyleLbl="alignNode1" presStyleIdx="2" presStyleCnt="6">
        <dgm:presLayoutVars>
          <dgm:chMax val="1"/>
          <dgm:bulletEnabled val="1"/>
        </dgm:presLayoutVars>
      </dgm:prSet>
      <dgm:spPr/>
    </dgm:pt>
    <dgm:pt modelId="{0DA66D00-7451-4E18-A659-4876B6FA16C9}" type="pres">
      <dgm:prSet presAssocID="{A9C56940-A9B0-4575-9E40-6308FA4EBCC6}" presName="descendantText" presStyleLbl="alignAcc1" presStyleIdx="2" presStyleCnt="6">
        <dgm:presLayoutVars>
          <dgm:bulletEnabled val="1"/>
        </dgm:presLayoutVars>
      </dgm:prSet>
      <dgm:spPr/>
    </dgm:pt>
    <dgm:pt modelId="{F3CD706F-74DE-4476-885E-CE59889AF9CE}" type="pres">
      <dgm:prSet presAssocID="{3A06B3BF-BF88-4B16-BFA5-1F020E6112AA}" presName="sp" presStyleCnt="0"/>
      <dgm:spPr/>
    </dgm:pt>
    <dgm:pt modelId="{86A48CB7-ACE5-4E6F-ACE4-BA0476CF5743}" type="pres">
      <dgm:prSet presAssocID="{1C8A18F1-10E9-4841-B74B-8A52F731DDD4}" presName="composite" presStyleCnt="0"/>
      <dgm:spPr/>
    </dgm:pt>
    <dgm:pt modelId="{2E35C1E7-016D-4A5C-AC5D-6C477CB5E267}" type="pres">
      <dgm:prSet presAssocID="{1C8A18F1-10E9-4841-B74B-8A52F731DDD4}" presName="parentText" presStyleLbl="alignNode1" presStyleIdx="3" presStyleCnt="6">
        <dgm:presLayoutVars>
          <dgm:chMax val="1"/>
          <dgm:bulletEnabled val="1"/>
        </dgm:presLayoutVars>
      </dgm:prSet>
      <dgm:spPr/>
    </dgm:pt>
    <dgm:pt modelId="{D8F3FBA2-3850-4C1C-A9F8-40EF73542FB5}" type="pres">
      <dgm:prSet presAssocID="{1C8A18F1-10E9-4841-B74B-8A52F731DDD4}" presName="descendantText" presStyleLbl="alignAcc1" presStyleIdx="3" presStyleCnt="6">
        <dgm:presLayoutVars>
          <dgm:bulletEnabled val="1"/>
        </dgm:presLayoutVars>
      </dgm:prSet>
      <dgm:spPr/>
    </dgm:pt>
    <dgm:pt modelId="{E23DE783-73F3-48F5-9EF5-B271251090E3}" type="pres">
      <dgm:prSet presAssocID="{D5B964D6-B1B0-4F4E-91AF-F4E5B886AE9F}" presName="sp" presStyleCnt="0"/>
      <dgm:spPr/>
    </dgm:pt>
    <dgm:pt modelId="{6AF5DD80-C204-49C6-8B55-47EA4C241D2D}" type="pres">
      <dgm:prSet presAssocID="{51C03914-4F57-49A2-A304-12BD291D8C22}" presName="composite" presStyleCnt="0"/>
      <dgm:spPr/>
    </dgm:pt>
    <dgm:pt modelId="{5B8487D2-F2C4-4B9E-8E61-CC619598E896}" type="pres">
      <dgm:prSet presAssocID="{51C03914-4F57-49A2-A304-12BD291D8C22}" presName="parentText" presStyleLbl="alignNode1" presStyleIdx="4" presStyleCnt="6">
        <dgm:presLayoutVars>
          <dgm:chMax val="1"/>
          <dgm:bulletEnabled val="1"/>
        </dgm:presLayoutVars>
      </dgm:prSet>
      <dgm:spPr/>
    </dgm:pt>
    <dgm:pt modelId="{753069E4-2C57-41CE-8C35-ED39AF235CE3}" type="pres">
      <dgm:prSet presAssocID="{51C03914-4F57-49A2-A304-12BD291D8C22}" presName="descendantText" presStyleLbl="alignAcc1" presStyleIdx="4" presStyleCnt="6">
        <dgm:presLayoutVars>
          <dgm:bulletEnabled val="1"/>
        </dgm:presLayoutVars>
      </dgm:prSet>
      <dgm:spPr/>
    </dgm:pt>
    <dgm:pt modelId="{0EA22BC6-DBC1-40C8-AA9B-FD2FAA75F81E}" type="pres">
      <dgm:prSet presAssocID="{0152624F-DE8C-471F-8886-E9C49E603BD8}" presName="sp" presStyleCnt="0"/>
      <dgm:spPr/>
    </dgm:pt>
    <dgm:pt modelId="{191CB4A7-0488-4F64-A243-F24B57D92561}" type="pres">
      <dgm:prSet presAssocID="{A0A4E144-E942-41FE-83E7-41588F16BE64}" presName="composite" presStyleCnt="0"/>
      <dgm:spPr/>
    </dgm:pt>
    <dgm:pt modelId="{4568E0B5-B989-42D4-9BCC-CD41E0656458}" type="pres">
      <dgm:prSet presAssocID="{A0A4E144-E942-41FE-83E7-41588F16BE64}" presName="parentText" presStyleLbl="alignNode1" presStyleIdx="5" presStyleCnt="6">
        <dgm:presLayoutVars>
          <dgm:chMax val="1"/>
          <dgm:bulletEnabled val="1"/>
        </dgm:presLayoutVars>
      </dgm:prSet>
      <dgm:spPr/>
    </dgm:pt>
    <dgm:pt modelId="{DD4FE449-89A0-400D-848D-425405B27047}" type="pres">
      <dgm:prSet presAssocID="{A0A4E144-E942-41FE-83E7-41588F16BE64}" presName="descendantText" presStyleLbl="alignAcc1" presStyleIdx="5" presStyleCnt="6">
        <dgm:presLayoutVars>
          <dgm:bulletEnabled val="1"/>
        </dgm:presLayoutVars>
      </dgm:prSet>
      <dgm:spPr/>
    </dgm:pt>
  </dgm:ptLst>
  <dgm:cxnLst>
    <dgm:cxn modelId="{0956B607-D211-4A70-A9D4-5A3E9185C0C5}" srcId="{1C8A18F1-10E9-4841-B74B-8A52F731DDD4}" destId="{692098BB-FFC1-4D04-92F3-9799365FEDA4}" srcOrd="0" destOrd="0" parTransId="{750F89F1-DDF3-4577-BA15-9A9ED097BB27}" sibTransId="{E4309BDB-A694-4F55-9EA7-EC0F9BBA7C2E}"/>
    <dgm:cxn modelId="{3F2E9022-2CDC-4184-8CCD-05210DCCDA66}" srcId="{A0A4E144-E942-41FE-83E7-41588F16BE64}" destId="{2DEEAECB-08A6-4263-8F45-14D9E04FB832}" srcOrd="0" destOrd="0" parTransId="{F8D5F708-EC66-4750-8D03-55E7B30BB289}" sibTransId="{59D607B9-5024-4D13-926E-5E9F794742CA}"/>
    <dgm:cxn modelId="{21D52B42-0E5C-4105-9638-372AA85FA02E}" srcId="{F00170AB-91AF-40F1-AA56-3E6F90C6A7CD}" destId="{3A880B0D-071D-4BF8-ABF6-5DC5D1ABC982}" srcOrd="0" destOrd="0" parTransId="{4B6CA1E5-9153-4D21-B168-77A1B24CA310}" sibTransId="{015A8D17-2D43-4F57-BF80-216C86EA232C}"/>
    <dgm:cxn modelId="{9A86D364-B766-4883-B2ED-D631601F01CF}" type="presOf" srcId="{7AC03C40-7990-4D0F-8A51-9E145F7AA891}" destId="{0DA66D00-7451-4E18-A659-4876B6FA16C9}" srcOrd="0" destOrd="0" presId="urn:microsoft.com/office/officeart/2005/8/layout/chevron2"/>
    <dgm:cxn modelId="{75F96969-4FBF-4888-BE21-AA116124ABF6}" srcId="{A9C56940-A9B0-4575-9E40-6308FA4EBCC6}" destId="{7AC03C40-7990-4D0F-8A51-9E145F7AA891}" srcOrd="0" destOrd="0" parTransId="{D8095205-68C3-40F6-BD70-1B2B5684F99A}" sibTransId="{3F23CDD3-9C0D-4356-A0A9-5C3B7E643545}"/>
    <dgm:cxn modelId="{FBED8B52-6B40-4297-A215-9A8A6319B3BE}" type="presOf" srcId="{A0A4E144-E942-41FE-83E7-41588F16BE64}" destId="{4568E0B5-B989-42D4-9BCC-CD41E0656458}" srcOrd="0" destOrd="0" presId="urn:microsoft.com/office/officeart/2005/8/layout/chevron2"/>
    <dgm:cxn modelId="{0C6BF956-2DDA-47FE-B433-5848D89CCEBA}" srcId="{F00170AB-91AF-40F1-AA56-3E6F90C6A7CD}" destId="{A0A4E144-E942-41FE-83E7-41588F16BE64}" srcOrd="5" destOrd="0" parTransId="{2B772886-190C-4494-A1C2-6CA8C840802D}" sibTransId="{8A290805-57DC-4478-BB7C-EADE04F18BFC}"/>
    <dgm:cxn modelId="{CB0D0E59-2FA2-4FE5-A684-D2F351A405E8}" type="presOf" srcId="{51C03914-4F57-49A2-A304-12BD291D8C22}" destId="{5B8487D2-F2C4-4B9E-8E61-CC619598E896}" srcOrd="0" destOrd="0" presId="urn:microsoft.com/office/officeart/2005/8/layout/chevron2"/>
    <dgm:cxn modelId="{87B84282-65B0-41C5-89AE-0FD1DDBE6DD1}" type="presOf" srcId="{3D2B8597-6142-4133-941D-B86917F2BED3}" destId="{2872777C-ED1B-4174-AB41-A98718F7F2B6}" srcOrd="0" destOrd="0" presId="urn:microsoft.com/office/officeart/2005/8/layout/chevron2"/>
    <dgm:cxn modelId="{7E964789-2EE5-42B1-B784-D9911F70660B}" type="presOf" srcId="{A9C56940-A9B0-4575-9E40-6308FA4EBCC6}" destId="{849958F0-24E6-4C18-A11F-A87DCBC016AA}" srcOrd="0" destOrd="0" presId="urn:microsoft.com/office/officeart/2005/8/layout/chevron2"/>
    <dgm:cxn modelId="{53F7728C-8B46-4585-A41B-1C898713EBE2}" type="presOf" srcId="{2DEEAECB-08A6-4263-8F45-14D9E04FB832}" destId="{DD4FE449-89A0-400D-848D-425405B27047}" srcOrd="0" destOrd="0" presId="urn:microsoft.com/office/officeart/2005/8/layout/chevron2"/>
    <dgm:cxn modelId="{73287494-9389-48CD-A011-6DF530011132}" srcId="{F00170AB-91AF-40F1-AA56-3E6F90C6A7CD}" destId="{A9C56940-A9B0-4575-9E40-6308FA4EBCC6}" srcOrd="2" destOrd="0" parTransId="{E19C2E87-87E8-473A-97F2-984CE47BF5AC}" sibTransId="{3A06B3BF-BF88-4B16-BFA5-1F020E6112AA}"/>
    <dgm:cxn modelId="{57822D9B-1A3D-45A5-9C89-58DB7B72B051}" type="presOf" srcId="{68657DC7-FA14-42EC-8598-9011DA398424}" destId="{753069E4-2C57-41CE-8C35-ED39AF235CE3}" srcOrd="0" destOrd="0" presId="urn:microsoft.com/office/officeart/2005/8/layout/chevron2"/>
    <dgm:cxn modelId="{459DF5A1-624F-4839-AD43-F9AD7E2B1001}" srcId="{51C03914-4F57-49A2-A304-12BD291D8C22}" destId="{68657DC7-FA14-42EC-8598-9011DA398424}" srcOrd="0" destOrd="0" parTransId="{F9376858-4DAA-454C-AD8B-E42CFA1CF867}" sibTransId="{7EE91336-45CC-47C4-9DAF-2F51A2DC6165}"/>
    <dgm:cxn modelId="{B043FAAA-2232-4502-BB7F-290392B7AF68}" type="presOf" srcId="{D7370007-C0C3-4599-AF21-E5C68761D631}" destId="{4A6890F7-788D-495D-9CB3-775353E8C6D0}" srcOrd="0" destOrd="0" presId="urn:microsoft.com/office/officeart/2005/8/layout/chevron2"/>
    <dgm:cxn modelId="{071462BC-6276-4B4F-B722-354A3A44EB56}" type="presOf" srcId="{3A880B0D-071D-4BF8-ABF6-5DC5D1ABC982}" destId="{4D8E36DB-5EBD-4E6B-ABC7-5959A32BD3DC}" srcOrd="0" destOrd="0" presId="urn:microsoft.com/office/officeart/2005/8/layout/chevron2"/>
    <dgm:cxn modelId="{75B969D8-A09E-4ACE-BFED-B2C33F1039B3}" srcId="{C1C41EF2-187C-4754-AFFA-2F4B06873B8C}" destId="{3D2B8597-6142-4133-941D-B86917F2BED3}" srcOrd="0" destOrd="0" parTransId="{EF3E9598-0136-41E4-A429-550DF24D6330}" sibTransId="{D90C0E55-A02D-4FA5-A735-43C0CE943EAD}"/>
    <dgm:cxn modelId="{E21BFDDA-84C2-4C3C-8D45-C19DCC386339}" type="presOf" srcId="{F00170AB-91AF-40F1-AA56-3E6F90C6A7CD}" destId="{AA430239-9E0F-4643-84EF-838642281DAB}" srcOrd="0" destOrd="0" presId="urn:microsoft.com/office/officeart/2005/8/layout/chevron2"/>
    <dgm:cxn modelId="{BDDAABE2-B59C-426D-BBDD-7E055F7734DB}" type="presOf" srcId="{C1C41EF2-187C-4754-AFFA-2F4B06873B8C}" destId="{849F1023-0609-42FD-907A-AB9CEEF567BC}" srcOrd="0" destOrd="0" presId="urn:microsoft.com/office/officeart/2005/8/layout/chevron2"/>
    <dgm:cxn modelId="{ED8034E4-6F08-4F50-AA0F-3DA2776E0B84}" srcId="{3A880B0D-071D-4BF8-ABF6-5DC5D1ABC982}" destId="{D7370007-C0C3-4599-AF21-E5C68761D631}" srcOrd="0" destOrd="0" parTransId="{267D3841-26DD-4947-9A40-82631CA1CB10}" sibTransId="{E1FD14AF-8AFE-4D7B-808A-F75D17ABF25B}"/>
    <dgm:cxn modelId="{B35272EF-A6D6-4AC4-A858-AACADB7F9E3D}" srcId="{F00170AB-91AF-40F1-AA56-3E6F90C6A7CD}" destId="{1C8A18F1-10E9-4841-B74B-8A52F731DDD4}" srcOrd="3" destOrd="0" parTransId="{DBDEA5D1-9D04-4C8A-8EFA-5384193D30D4}" sibTransId="{D5B964D6-B1B0-4F4E-91AF-F4E5B886AE9F}"/>
    <dgm:cxn modelId="{FACEC6F1-6C28-4154-830F-76A669487883}" srcId="{F00170AB-91AF-40F1-AA56-3E6F90C6A7CD}" destId="{51C03914-4F57-49A2-A304-12BD291D8C22}" srcOrd="4" destOrd="0" parTransId="{F5F41806-5044-4148-AC02-04D9F87944C4}" sibTransId="{0152624F-DE8C-471F-8886-E9C49E603BD8}"/>
    <dgm:cxn modelId="{7D07ECF3-EF26-4813-B53D-D7F61A944E5A}" type="presOf" srcId="{692098BB-FFC1-4D04-92F3-9799365FEDA4}" destId="{D8F3FBA2-3850-4C1C-A9F8-40EF73542FB5}" srcOrd="0" destOrd="0" presId="urn:microsoft.com/office/officeart/2005/8/layout/chevron2"/>
    <dgm:cxn modelId="{2EFAD2F5-93B9-439C-9E66-F69AD8BEFD26}" type="presOf" srcId="{1C8A18F1-10E9-4841-B74B-8A52F731DDD4}" destId="{2E35C1E7-016D-4A5C-AC5D-6C477CB5E267}" srcOrd="0" destOrd="0" presId="urn:microsoft.com/office/officeart/2005/8/layout/chevron2"/>
    <dgm:cxn modelId="{925A5BF9-093F-40FD-A17D-46A069D768B5}" srcId="{F00170AB-91AF-40F1-AA56-3E6F90C6A7CD}" destId="{C1C41EF2-187C-4754-AFFA-2F4B06873B8C}" srcOrd="1" destOrd="0" parTransId="{593F106B-1C6D-48F6-9668-4FC7EDCD07E4}" sibTransId="{59322636-A3B1-41D0-AB2F-1A9BC462EB96}"/>
    <dgm:cxn modelId="{E4E546A5-4808-417C-97A7-004E544E7B80}" type="presParOf" srcId="{AA430239-9E0F-4643-84EF-838642281DAB}" destId="{19936F7D-A377-4C87-8660-9056A199B131}" srcOrd="0" destOrd="0" presId="urn:microsoft.com/office/officeart/2005/8/layout/chevron2"/>
    <dgm:cxn modelId="{DC4A68B2-5B34-420F-A583-A53F066CFD77}" type="presParOf" srcId="{19936F7D-A377-4C87-8660-9056A199B131}" destId="{4D8E36DB-5EBD-4E6B-ABC7-5959A32BD3DC}" srcOrd="0" destOrd="0" presId="urn:microsoft.com/office/officeart/2005/8/layout/chevron2"/>
    <dgm:cxn modelId="{EFB651C0-2DB3-48C2-ACCB-9AADA3187BA5}" type="presParOf" srcId="{19936F7D-A377-4C87-8660-9056A199B131}" destId="{4A6890F7-788D-495D-9CB3-775353E8C6D0}" srcOrd="1" destOrd="0" presId="urn:microsoft.com/office/officeart/2005/8/layout/chevron2"/>
    <dgm:cxn modelId="{672EC785-F280-4474-9BF5-4A81876C08FB}" type="presParOf" srcId="{AA430239-9E0F-4643-84EF-838642281DAB}" destId="{2953D7FD-F4A6-4B1E-93CE-69FB5822DDF6}" srcOrd="1" destOrd="0" presId="urn:microsoft.com/office/officeart/2005/8/layout/chevron2"/>
    <dgm:cxn modelId="{4C9B4712-BCE9-4820-834F-B120A7E19A19}" type="presParOf" srcId="{AA430239-9E0F-4643-84EF-838642281DAB}" destId="{DFA25E36-B345-4EDF-BCD4-8DB0E2C0EB29}" srcOrd="2" destOrd="0" presId="urn:microsoft.com/office/officeart/2005/8/layout/chevron2"/>
    <dgm:cxn modelId="{7028D681-9536-406C-AD54-450BFE8FC77B}" type="presParOf" srcId="{DFA25E36-B345-4EDF-BCD4-8DB0E2C0EB29}" destId="{849F1023-0609-42FD-907A-AB9CEEF567BC}" srcOrd="0" destOrd="0" presId="urn:microsoft.com/office/officeart/2005/8/layout/chevron2"/>
    <dgm:cxn modelId="{E11CBAEA-B85F-47CD-B16B-E0C9302FF6AA}" type="presParOf" srcId="{DFA25E36-B345-4EDF-BCD4-8DB0E2C0EB29}" destId="{2872777C-ED1B-4174-AB41-A98718F7F2B6}" srcOrd="1" destOrd="0" presId="urn:microsoft.com/office/officeart/2005/8/layout/chevron2"/>
    <dgm:cxn modelId="{8B765B8E-7149-4DEA-8022-F20F69AD56CE}" type="presParOf" srcId="{AA430239-9E0F-4643-84EF-838642281DAB}" destId="{3184393C-2DFB-45AA-9ED6-7D54AA4F7644}" srcOrd="3" destOrd="0" presId="urn:microsoft.com/office/officeart/2005/8/layout/chevron2"/>
    <dgm:cxn modelId="{476A8AD6-24B9-45C1-B0F8-E2303ACAD6F0}" type="presParOf" srcId="{AA430239-9E0F-4643-84EF-838642281DAB}" destId="{6D1CFFA5-0C1F-43CE-BF35-F501661B9F43}" srcOrd="4" destOrd="0" presId="urn:microsoft.com/office/officeart/2005/8/layout/chevron2"/>
    <dgm:cxn modelId="{D2F72523-2294-4BCB-9E8D-612B9A5D44B9}" type="presParOf" srcId="{6D1CFFA5-0C1F-43CE-BF35-F501661B9F43}" destId="{849958F0-24E6-4C18-A11F-A87DCBC016AA}" srcOrd="0" destOrd="0" presId="urn:microsoft.com/office/officeart/2005/8/layout/chevron2"/>
    <dgm:cxn modelId="{6A580C58-6FE6-4BDD-AB02-E6DD0F81D20A}" type="presParOf" srcId="{6D1CFFA5-0C1F-43CE-BF35-F501661B9F43}" destId="{0DA66D00-7451-4E18-A659-4876B6FA16C9}" srcOrd="1" destOrd="0" presId="urn:microsoft.com/office/officeart/2005/8/layout/chevron2"/>
    <dgm:cxn modelId="{93278C39-FF7E-4B9B-AA7F-02AE68CC4743}" type="presParOf" srcId="{AA430239-9E0F-4643-84EF-838642281DAB}" destId="{F3CD706F-74DE-4476-885E-CE59889AF9CE}" srcOrd="5" destOrd="0" presId="urn:microsoft.com/office/officeart/2005/8/layout/chevron2"/>
    <dgm:cxn modelId="{0E8236D5-D4C8-4151-AE1A-55A9C6165D12}" type="presParOf" srcId="{AA430239-9E0F-4643-84EF-838642281DAB}" destId="{86A48CB7-ACE5-4E6F-ACE4-BA0476CF5743}" srcOrd="6" destOrd="0" presId="urn:microsoft.com/office/officeart/2005/8/layout/chevron2"/>
    <dgm:cxn modelId="{797005CD-B2B0-44C1-AE17-9BCF7AFD3BD2}" type="presParOf" srcId="{86A48CB7-ACE5-4E6F-ACE4-BA0476CF5743}" destId="{2E35C1E7-016D-4A5C-AC5D-6C477CB5E267}" srcOrd="0" destOrd="0" presId="urn:microsoft.com/office/officeart/2005/8/layout/chevron2"/>
    <dgm:cxn modelId="{5CBA75F5-4FAB-4BBB-9D21-97B26C1920FD}" type="presParOf" srcId="{86A48CB7-ACE5-4E6F-ACE4-BA0476CF5743}" destId="{D8F3FBA2-3850-4C1C-A9F8-40EF73542FB5}" srcOrd="1" destOrd="0" presId="urn:microsoft.com/office/officeart/2005/8/layout/chevron2"/>
    <dgm:cxn modelId="{5DDCCD44-9757-4C0C-99A3-0EA189994CB0}" type="presParOf" srcId="{AA430239-9E0F-4643-84EF-838642281DAB}" destId="{E23DE783-73F3-48F5-9EF5-B271251090E3}" srcOrd="7" destOrd="0" presId="urn:microsoft.com/office/officeart/2005/8/layout/chevron2"/>
    <dgm:cxn modelId="{8428C033-7FFF-45AE-8FF9-07D4B6653398}" type="presParOf" srcId="{AA430239-9E0F-4643-84EF-838642281DAB}" destId="{6AF5DD80-C204-49C6-8B55-47EA4C241D2D}" srcOrd="8" destOrd="0" presId="urn:microsoft.com/office/officeart/2005/8/layout/chevron2"/>
    <dgm:cxn modelId="{4333209E-7B16-452C-855E-5800ED8C6124}" type="presParOf" srcId="{6AF5DD80-C204-49C6-8B55-47EA4C241D2D}" destId="{5B8487D2-F2C4-4B9E-8E61-CC619598E896}" srcOrd="0" destOrd="0" presId="urn:microsoft.com/office/officeart/2005/8/layout/chevron2"/>
    <dgm:cxn modelId="{E4800D53-EA56-4B3D-BB51-3E0698C553F7}" type="presParOf" srcId="{6AF5DD80-C204-49C6-8B55-47EA4C241D2D}" destId="{753069E4-2C57-41CE-8C35-ED39AF235CE3}" srcOrd="1" destOrd="0" presId="urn:microsoft.com/office/officeart/2005/8/layout/chevron2"/>
    <dgm:cxn modelId="{48909505-56E4-47A1-8107-E3ACF3F61C70}" type="presParOf" srcId="{AA430239-9E0F-4643-84EF-838642281DAB}" destId="{0EA22BC6-DBC1-40C8-AA9B-FD2FAA75F81E}" srcOrd="9" destOrd="0" presId="urn:microsoft.com/office/officeart/2005/8/layout/chevron2"/>
    <dgm:cxn modelId="{DCD406DA-E5DC-4CE0-8CB2-5461F41776BC}" type="presParOf" srcId="{AA430239-9E0F-4643-84EF-838642281DAB}" destId="{191CB4A7-0488-4F64-A243-F24B57D92561}" srcOrd="10" destOrd="0" presId="urn:microsoft.com/office/officeart/2005/8/layout/chevron2"/>
    <dgm:cxn modelId="{6AD5E9AA-B59F-4FA8-903B-27E40A63ADF9}" type="presParOf" srcId="{191CB4A7-0488-4F64-A243-F24B57D92561}" destId="{4568E0B5-B989-42D4-9BCC-CD41E0656458}" srcOrd="0" destOrd="0" presId="urn:microsoft.com/office/officeart/2005/8/layout/chevron2"/>
    <dgm:cxn modelId="{56069A01-84A0-498F-A81C-9DBAAA3017FA}" type="presParOf" srcId="{191CB4A7-0488-4F64-A243-F24B57D92561}" destId="{DD4FE449-89A0-400D-848D-425405B27047}"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31FC260-8D2A-422A-9CF4-ADCFFDB0393B}"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A6D75816-B198-4B66-A5D7-05B70E13E88D}">
      <dgm:prSet/>
      <dgm:spPr/>
      <dgm:t>
        <a:bodyPr/>
        <a:lstStyle/>
        <a:p>
          <a:r>
            <a:rPr lang="en-US"/>
            <a:t>Open the CloudWatch console at https://console.aws.amazon.com/cloudwatch/</a:t>
          </a:r>
        </a:p>
      </dgm:t>
    </dgm:pt>
    <dgm:pt modelId="{D5D31C45-C50B-41C2-BD00-1F96E25C6AC4}" type="parTrans" cxnId="{9DF7259D-9C2F-41E9-B79C-F460B5727CEE}">
      <dgm:prSet/>
      <dgm:spPr/>
      <dgm:t>
        <a:bodyPr/>
        <a:lstStyle/>
        <a:p>
          <a:endParaRPr lang="en-US"/>
        </a:p>
      </dgm:t>
    </dgm:pt>
    <dgm:pt modelId="{38922235-BC7F-4B95-9D7A-2EF09F2DD94F}" type="sibTrans" cxnId="{9DF7259D-9C2F-41E9-B79C-F460B5727CEE}">
      <dgm:prSet/>
      <dgm:spPr/>
      <dgm:t>
        <a:bodyPr/>
        <a:lstStyle/>
        <a:p>
          <a:endParaRPr lang="en-US"/>
        </a:p>
      </dgm:t>
    </dgm:pt>
    <dgm:pt modelId="{43A82B9B-2C2C-4B88-B05E-FF22A93F4DB2}">
      <dgm:prSet/>
      <dgm:spPr/>
      <dgm:t>
        <a:bodyPr/>
        <a:lstStyle/>
        <a:p>
          <a:r>
            <a:rPr lang="en-US"/>
            <a:t>In the navigation pane, choose Events, Create rule</a:t>
          </a:r>
        </a:p>
      </dgm:t>
    </dgm:pt>
    <dgm:pt modelId="{868ADF56-2343-4CDD-9469-887DFAC45560}" type="parTrans" cxnId="{204DFD30-82DF-4F27-AF16-577AA1146D1B}">
      <dgm:prSet/>
      <dgm:spPr/>
      <dgm:t>
        <a:bodyPr/>
        <a:lstStyle/>
        <a:p>
          <a:endParaRPr lang="en-US"/>
        </a:p>
      </dgm:t>
    </dgm:pt>
    <dgm:pt modelId="{6584247B-517B-4F77-8866-885F922F3C86}" type="sibTrans" cxnId="{204DFD30-82DF-4F27-AF16-577AA1146D1B}">
      <dgm:prSet/>
      <dgm:spPr/>
      <dgm:t>
        <a:bodyPr/>
        <a:lstStyle/>
        <a:p>
          <a:endParaRPr lang="en-US"/>
        </a:p>
      </dgm:t>
    </dgm:pt>
    <dgm:pt modelId="{6E495D7B-C302-48A1-A81A-9FFEF6DE26B8}">
      <dgm:prSet/>
      <dgm:spPr/>
      <dgm:t>
        <a:bodyPr/>
        <a:lstStyle/>
        <a:p>
          <a:r>
            <a:rPr lang="en-US"/>
            <a:t>Click on create Rule</a:t>
          </a:r>
        </a:p>
      </dgm:t>
    </dgm:pt>
    <dgm:pt modelId="{6F781AD8-205D-4C4E-A37D-D9C4298184D3}" type="parTrans" cxnId="{E4DA1ADF-63A7-4EF7-8D73-F567A30FFA07}">
      <dgm:prSet/>
      <dgm:spPr/>
      <dgm:t>
        <a:bodyPr/>
        <a:lstStyle/>
        <a:p>
          <a:endParaRPr lang="en-US"/>
        </a:p>
      </dgm:t>
    </dgm:pt>
    <dgm:pt modelId="{2277FACD-D55B-4193-B47A-34D2A263BC26}" type="sibTrans" cxnId="{E4DA1ADF-63A7-4EF7-8D73-F567A30FFA07}">
      <dgm:prSet/>
      <dgm:spPr/>
      <dgm:t>
        <a:bodyPr/>
        <a:lstStyle/>
        <a:p>
          <a:endParaRPr lang="en-US"/>
        </a:p>
      </dgm:t>
    </dgm:pt>
    <dgm:pt modelId="{20778AD7-7143-433A-8C9F-56F563FD2D4B}">
      <dgm:prSet/>
      <dgm:spPr/>
      <dgm:t>
        <a:bodyPr/>
        <a:lstStyle/>
        <a:p>
          <a:r>
            <a:rPr lang="en-US"/>
            <a:t>For Event Source, do the following</a:t>
          </a:r>
        </a:p>
      </dgm:t>
    </dgm:pt>
    <dgm:pt modelId="{47098EC5-D30C-4843-8D6C-F34734AE457C}" type="parTrans" cxnId="{474E6511-F262-4F10-866F-C6C4ACC34E99}">
      <dgm:prSet/>
      <dgm:spPr/>
      <dgm:t>
        <a:bodyPr/>
        <a:lstStyle/>
        <a:p>
          <a:endParaRPr lang="en-US"/>
        </a:p>
      </dgm:t>
    </dgm:pt>
    <dgm:pt modelId="{538AF699-5421-45DB-AE45-E304A141FF63}" type="sibTrans" cxnId="{474E6511-F262-4F10-866F-C6C4ACC34E99}">
      <dgm:prSet/>
      <dgm:spPr/>
      <dgm:t>
        <a:bodyPr/>
        <a:lstStyle/>
        <a:p>
          <a:endParaRPr lang="en-US"/>
        </a:p>
      </dgm:t>
    </dgm:pt>
    <dgm:pt modelId="{B7FF1410-66C2-47AF-A08B-59587D3B2F5E}">
      <dgm:prSet/>
      <dgm:spPr/>
      <dgm:t>
        <a:bodyPr/>
        <a:lstStyle/>
        <a:p>
          <a:r>
            <a:rPr lang="en-US"/>
            <a:t>Choose Schedule</a:t>
          </a:r>
        </a:p>
      </dgm:t>
    </dgm:pt>
    <dgm:pt modelId="{5B4B4427-8DEF-43DB-9A24-3B84DEF27EBD}" type="parTrans" cxnId="{6B0771E8-C6FE-4E48-A8EF-45DE0A291ADE}">
      <dgm:prSet/>
      <dgm:spPr/>
      <dgm:t>
        <a:bodyPr/>
        <a:lstStyle/>
        <a:p>
          <a:endParaRPr lang="en-US"/>
        </a:p>
      </dgm:t>
    </dgm:pt>
    <dgm:pt modelId="{A7283E4C-BAF0-40DF-B158-6BA9E618D0E1}" type="sibTrans" cxnId="{6B0771E8-C6FE-4E48-A8EF-45DE0A291ADE}">
      <dgm:prSet/>
      <dgm:spPr/>
      <dgm:t>
        <a:bodyPr/>
        <a:lstStyle/>
        <a:p>
          <a:endParaRPr lang="en-US"/>
        </a:p>
      </dgm:t>
    </dgm:pt>
    <dgm:pt modelId="{E6F809E5-A9E5-4EF1-A6B4-4BB0071E8FAE}">
      <dgm:prSet/>
      <dgm:spPr/>
      <dgm:t>
        <a:bodyPr/>
        <a:lstStyle/>
        <a:p>
          <a:r>
            <a:rPr lang="en-US"/>
            <a:t>Choose Fixed rate of and specify the schedule interval</a:t>
          </a:r>
        </a:p>
      </dgm:t>
    </dgm:pt>
    <dgm:pt modelId="{1AE78896-46E1-496C-919F-DB3E681C97E5}" type="parTrans" cxnId="{4373EF91-913C-47BE-8017-4568A03AE753}">
      <dgm:prSet/>
      <dgm:spPr/>
      <dgm:t>
        <a:bodyPr/>
        <a:lstStyle/>
        <a:p>
          <a:endParaRPr lang="en-US"/>
        </a:p>
      </dgm:t>
    </dgm:pt>
    <dgm:pt modelId="{EEA97375-32EC-4CB5-9DC9-4198241A7BBC}" type="sibTrans" cxnId="{4373EF91-913C-47BE-8017-4568A03AE753}">
      <dgm:prSet/>
      <dgm:spPr/>
      <dgm:t>
        <a:bodyPr/>
        <a:lstStyle/>
        <a:p>
          <a:endParaRPr lang="en-US"/>
        </a:p>
      </dgm:t>
    </dgm:pt>
    <dgm:pt modelId="{ABA61368-1898-49EF-BF66-6C9139347EFA}">
      <dgm:prSet/>
      <dgm:spPr/>
      <dgm:t>
        <a:bodyPr/>
        <a:lstStyle/>
        <a:p>
          <a:r>
            <a:rPr lang="en-US"/>
            <a:t>For Targets, choose Add target and then select EC2 CreateSnapshot API call</a:t>
          </a:r>
        </a:p>
      </dgm:t>
    </dgm:pt>
    <dgm:pt modelId="{4136EE4C-9E07-4E86-AD29-BFD700E4AE25}" type="parTrans" cxnId="{BAE6D1D8-A89F-460F-99FE-6E01CFFBA2D2}">
      <dgm:prSet/>
      <dgm:spPr/>
      <dgm:t>
        <a:bodyPr/>
        <a:lstStyle/>
        <a:p>
          <a:endParaRPr lang="en-US"/>
        </a:p>
      </dgm:t>
    </dgm:pt>
    <dgm:pt modelId="{7BB662E5-7153-4E49-A9D5-95FDA17787AA}" type="sibTrans" cxnId="{BAE6D1D8-A89F-460F-99FE-6E01CFFBA2D2}">
      <dgm:prSet/>
      <dgm:spPr/>
      <dgm:t>
        <a:bodyPr/>
        <a:lstStyle/>
        <a:p>
          <a:endParaRPr lang="en-US"/>
        </a:p>
      </dgm:t>
    </dgm:pt>
    <dgm:pt modelId="{4EEE1E4B-0947-42A9-9001-B66AD7E3FC99}">
      <dgm:prSet/>
      <dgm:spPr/>
      <dgm:t>
        <a:bodyPr/>
        <a:lstStyle/>
        <a:p>
          <a:r>
            <a:rPr lang="en-US"/>
            <a:t>For ec2 id, type the instance ID of the targeted Amazon Ec2 volume and click on add target</a:t>
          </a:r>
        </a:p>
      </dgm:t>
    </dgm:pt>
    <dgm:pt modelId="{99D6BF34-3F38-4DC5-BFE4-25F01B54C3FE}" type="parTrans" cxnId="{32B84FA7-FD01-4E05-BF74-FED8E406C169}">
      <dgm:prSet/>
      <dgm:spPr/>
      <dgm:t>
        <a:bodyPr/>
        <a:lstStyle/>
        <a:p>
          <a:endParaRPr lang="en-US"/>
        </a:p>
      </dgm:t>
    </dgm:pt>
    <dgm:pt modelId="{2C605FDB-D6F2-4DEE-B35D-6194A408F046}" type="sibTrans" cxnId="{32B84FA7-FD01-4E05-BF74-FED8E406C169}">
      <dgm:prSet/>
      <dgm:spPr/>
      <dgm:t>
        <a:bodyPr/>
        <a:lstStyle/>
        <a:p>
          <a:endParaRPr lang="en-US"/>
        </a:p>
      </dgm:t>
    </dgm:pt>
    <dgm:pt modelId="{66BF99F1-D027-40F9-9DB8-E858AFB927C2}">
      <dgm:prSet/>
      <dgm:spPr/>
      <dgm:t>
        <a:bodyPr/>
        <a:lstStyle/>
        <a:p>
          <a:r>
            <a:rPr lang="en-US"/>
            <a:t>Click on Configure details</a:t>
          </a:r>
        </a:p>
      </dgm:t>
    </dgm:pt>
    <dgm:pt modelId="{E6E62A7F-FE12-475C-984E-DECC55B1BFDE}" type="parTrans" cxnId="{3A37678F-5591-41C7-A34B-1FB4A66FC768}">
      <dgm:prSet/>
      <dgm:spPr/>
      <dgm:t>
        <a:bodyPr/>
        <a:lstStyle/>
        <a:p>
          <a:endParaRPr lang="en-US"/>
        </a:p>
      </dgm:t>
    </dgm:pt>
    <dgm:pt modelId="{0FA5768F-F307-4136-8AF1-E37A3B6B4D3F}" type="sibTrans" cxnId="{3A37678F-5591-41C7-A34B-1FB4A66FC768}">
      <dgm:prSet/>
      <dgm:spPr/>
      <dgm:t>
        <a:bodyPr/>
        <a:lstStyle/>
        <a:p>
          <a:endParaRPr lang="en-US"/>
        </a:p>
      </dgm:t>
    </dgm:pt>
    <dgm:pt modelId="{7BC19B50-24BC-4EB6-AF09-DFA575BBB7AE}">
      <dgm:prSet/>
      <dgm:spPr/>
      <dgm:t>
        <a:bodyPr/>
        <a:lstStyle/>
        <a:p>
          <a:r>
            <a:rPr lang="en-US"/>
            <a:t>For Rule definition, type a name and description for the rule and Choose Create rule</a:t>
          </a:r>
        </a:p>
      </dgm:t>
    </dgm:pt>
    <dgm:pt modelId="{2E73FFC7-84EF-4F8D-B219-0FEAB4DF8D49}" type="parTrans" cxnId="{D598FDDD-FDFC-48EF-8596-4C252AD40FAB}">
      <dgm:prSet/>
      <dgm:spPr/>
      <dgm:t>
        <a:bodyPr/>
        <a:lstStyle/>
        <a:p>
          <a:endParaRPr lang="en-US"/>
        </a:p>
      </dgm:t>
    </dgm:pt>
    <dgm:pt modelId="{A1B78D97-9333-4428-B8C3-DBF2ED59D85C}" type="sibTrans" cxnId="{D598FDDD-FDFC-48EF-8596-4C252AD40FAB}">
      <dgm:prSet/>
      <dgm:spPr/>
      <dgm:t>
        <a:bodyPr/>
        <a:lstStyle/>
        <a:p>
          <a:endParaRPr lang="en-US"/>
        </a:p>
      </dgm:t>
    </dgm:pt>
    <dgm:pt modelId="{F5483FE4-79DE-40AE-99EE-C367399E009A}" type="pres">
      <dgm:prSet presAssocID="{831FC260-8D2A-422A-9CF4-ADCFFDB0393B}" presName="linear" presStyleCnt="0">
        <dgm:presLayoutVars>
          <dgm:animLvl val="lvl"/>
          <dgm:resizeHandles val="exact"/>
        </dgm:presLayoutVars>
      </dgm:prSet>
      <dgm:spPr/>
    </dgm:pt>
    <dgm:pt modelId="{F55641F3-576E-4138-BFD5-9D22BD9D23D1}" type="pres">
      <dgm:prSet presAssocID="{A6D75816-B198-4B66-A5D7-05B70E13E88D}" presName="parentText" presStyleLbl="node1" presStyleIdx="0" presStyleCnt="8">
        <dgm:presLayoutVars>
          <dgm:chMax val="0"/>
          <dgm:bulletEnabled val="1"/>
        </dgm:presLayoutVars>
      </dgm:prSet>
      <dgm:spPr/>
    </dgm:pt>
    <dgm:pt modelId="{6378332B-B07B-44A5-91B1-24C4797918BB}" type="pres">
      <dgm:prSet presAssocID="{38922235-BC7F-4B95-9D7A-2EF09F2DD94F}" presName="spacer" presStyleCnt="0"/>
      <dgm:spPr/>
    </dgm:pt>
    <dgm:pt modelId="{E74EE656-40CC-4906-B40B-A3ADC0DDE447}" type="pres">
      <dgm:prSet presAssocID="{43A82B9B-2C2C-4B88-B05E-FF22A93F4DB2}" presName="parentText" presStyleLbl="node1" presStyleIdx="1" presStyleCnt="8">
        <dgm:presLayoutVars>
          <dgm:chMax val="0"/>
          <dgm:bulletEnabled val="1"/>
        </dgm:presLayoutVars>
      </dgm:prSet>
      <dgm:spPr/>
    </dgm:pt>
    <dgm:pt modelId="{31C6D1E2-6CFB-453B-97DC-F12E497D69D1}" type="pres">
      <dgm:prSet presAssocID="{6584247B-517B-4F77-8866-885F922F3C86}" presName="spacer" presStyleCnt="0"/>
      <dgm:spPr/>
    </dgm:pt>
    <dgm:pt modelId="{DC21083B-B7B5-4DB4-AFC0-73676A658346}" type="pres">
      <dgm:prSet presAssocID="{6E495D7B-C302-48A1-A81A-9FFEF6DE26B8}" presName="parentText" presStyleLbl="node1" presStyleIdx="2" presStyleCnt="8">
        <dgm:presLayoutVars>
          <dgm:chMax val="0"/>
          <dgm:bulletEnabled val="1"/>
        </dgm:presLayoutVars>
      </dgm:prSet>
      <dgm:spPr/>
    </dgm:pt>
    <dgm:pt modelId="{E79C3FA9-845F-4043-92D8-9D1844225B53}" type="pres">
      <dgm:prSet presAssocID="{2277FACD-D55B-4193-B47A-34D2A263BC26}" presName="spacer" presStyleCnt="0"/>
      <dgm:spPr/>
    </dgm:pt>
    <dgm:pt modelId="{2EC2DC5A-342D-4BA9-8637-185A53347C94}" type="pres">
      <dgm:prSet presAssocID="{20778AD7-7143-433A-8C9F-56F563FD2D4B}" presName="parentText" presStyleLbl="node1" presStyleIdx="3" presStyleCnt="8">
        <dgm:presLayoutVars>
          <dgm:chMax val="0"/>
          <dgm:bulletEnabled val="1"/>
        </dgm:presLayoutVars>
      </dgm:prSet>
      <dgm:spPr/>
    </dgm:pt>
    <dgm:pt modelId="{B2D65FE4-7557-4AD9-8050-1B2ADAF796F4}" type="pres">
      <dgm:prSet presAssocID="{20778AD7-7143-433A-8C9F-56F563FD2D4B}" presName="childText" presStyleLbl="revTx" presStyleIdx="0" presStyleCnt="1">
        <dgm:presLayoutVars>
          <dgm:bulletEnabled val="1"/>
        </dgm:presLayoutVars>
      </dgm:prSet>
      <dgm:spPr/>
    </dgm:pt>
    <dgm:pt modelId="{2905BEB7-FE20-43E5-AB49-5BC1EF0C6727}" type="pres">
      <dgm:prSet presAssocID="{ABA61368-1898-49EF-BF66-6C9139347EFA}" presName="parentText" presStyleLbl="node1" presStyleIdx="4" presStyleCnt="8">
        <dgm:presLayoutVars>
          <dgm:chMax val="0"/>
          <dgm:bulletEnabled val="1"/>
        </dgm:presLayoutVars>
      </dgm:prSet>
      <dgm:spPr/>
    </dgm:pt>
    <dgm:pt modelId="{87629179-30DF-4613-9372-C06AC00721B9}" type="pres">
      <dgm:prSet presAssocID="{7BB662E5-7153-4E49-A9D5-95FDA17787AA}" presName="spacer" presStyleCnt="0"/>
      <dgm:spPr/>
    </dgm:pt>
    <dgm:pt modelId="{E4932B5E-74A2-474D-B368-78E089B962CC}" type="pres">
      <dgm:prSet presAssocID="{4EEE1E4B-0947-42A9-9001-B66AD7E3FC99}" presName="parentText" presStyleLbl="node1" presStyleIdx="5" presStyleCnt="8">
        <dgm:presLayoutVars>
          <dgm:chMax val="0"/>
          <dgm:bulletEnabled val="1"/>
        </dgm:presLayoutVars>
      </dgm:prSet>
      <dgm:spPr/>
    </dgm:pt>
    <dgm:pt modelId="{18400D19-5A49-4F41-A9AB-B2D3626B5859}" type="pres">
      <dgm:prSet presAssocID="{2C605FDB-D6F2-4DEE-B35D-6194A408F046}" presName="spacer" presStyleCnt="0"/>
      <dgm:spPr/>
    </dgm:pt>
    <dgm:pt modelId="{7E5EE020-A0E3-4BA3-A3B6-FF0A93421955}" type="pres">
      <dgm:prSet presAssocID="{66BF99F1-D027-40F9-9DB8-E858AFB927C2}" presName="parentText" presStyleLbl="node1" presStyleIdx="6" presStyleCnt="8">
        <dgm:presLayoutVars>
          <dgm:chMax val="0"/>
          <dgm:bulletEnabled val="1"/>
        </dgm:presLayoutVars>
      </dgm:prSet>
      <dgm:spPr/>
    </dgm:pt>
    <dgm:pt modelId="{579735B0-4422-49F4-81CD-BBABEDAD09FD}" type="pres">
      <dgm:prSet presAssocID="{0FA5768F-F307-4136-8AF1-E37A3B6B4D3F}" presName="spacer" presStyleCnt="0"/>
      <dgm:spPr/>
    </dgm:pt>
    <dgm:pt modelId="{CA4B2371-3918-4B28-BCAB-6730224BE241}" type="pres">
      <dgm:prSet presAssocID="{7BC19B50-24BC-4EB6-AF09-DFA575BBB7AE}" presName="parentText" presStyleLbl="node1" presStyleIdx="7" presStyleCnt="8">
        <dgm:presLayoutVars>
          <dgm:chMax val="0"/>
          <dgm:bulletEnabled val="1"/>
        </dgm:presLayoutVars>
      </dgm:prSet>
      <dgm:spPr/>
    </dgm:pt>
  </dgm:ptLst>
  <dgm:cxnLst>
    <dgm:cxn modelId="{2A11DC03-464D-4214-91A8-DC4F87AA7056}" type="presOf" srcId="{7BC19B50-24BC-4EB6-AF09-DFA575BBB7AE}" destId="{CA4B2371-3918-4B28-BCAB-6730224BE241}" srcOrd="0" destOrd="0" presId="urn:microsoft.com/office/officeart/2005/8/layout/vList2"/>
    <dgm:cxn modelId="{474E6511-F262-4F10-866F-C6C4ACC34E99}" srcId="{831FC260-8D2A-422A-9CF4-ADCFFDB0393B}" destId="{20778AD7-7143-433A-8C9F-56F563FD2D4B}" srcOrd="3" destOrd="0" parTransId="{47098EC5-D30C-4843-8D6C-F34734AE457C}" sibTransId="{538AF699-5421-45DB-AE45-E304A141FF63}"/>
    <dgm:cxn modelId="{F96BA818-1463-4071-A05E-113505998187}" type="presOf" srcId="{831FC260-8D2A-422A-9CF4-ADCFFDB0393B}" destId="{F5483FE4-79DE-40AE-99EE-C367399E009A}" srcOrd="0" destOrd="0" presId="urn:microsoft.com/office/officeart/2005/8/layout/vList2"/>
    <dgm:cxn modelId="{91F5AA2A-7A7F-40A6-983E-57DDD4FC030A}" type="presOf" srcId="{4EEE1E4B-0947-42A9-9001-B66AD7E3FC99}" destId="{E4932B5E-74A2-474D-B368-78E089B962CC}" srcOrd="0" destOrd="0" presId="urn:microsoft.com/office/officeart/2005/8/layout/vList2"/>
    <dgm:cxn modelId="{204DFD30-82DF-4F27-AF16-577AA1146D1B}" srcId="{831FC260-8D2A-422A-9CF4-ADCFFDB0393B}" destId="{43A82B9B-2C2C-4B88-B05E-FF22A93F4DB2}" srcOrd="1" destOrd="0" parTransId="{868ADF56-2343-4CDD-9469-887DFAC45560}" sibTransId="{6584247B-517B-4F77-8866-885F922F3C86}"/>
    <dgm:cxn modelId="{59517933-4B66-442A-AECA-28AF43622CB9}" type="presOf" srcId="{66BF99F1-D027-40F9-9DB8-E858AFB927C2}" destId="{7E5EE020-A0E3-4BA3-A3B6-FF0A93421955}" srcOrd="0" destOrd="0" presId="urn:microsoft.com/office/officeart/2005/8/layout/vList2"/>
    <dgm:cxn modelId="{1DEAD85C-3087-4DCE-B7F6-58DDCA516040}" type="presOf" srcId="{A6D75816-B198-4B66-A5D7-05B70E13E88D}" destId="{F55641F3-576E-4138-BFD5-9D22BD9D23D1}" srcOrd="0" destOrd="0" presId="urn:microsoft.com/office/officeart/2005/8/layout/vList2"/>
    <dgm:cxn modelId="{2CE93E66-AF32-442C-B985-5B44F1E4826B}" type="presOf" srcId="{6E495D7B-C302-48A1-A81A-9FFEF6DE26B8}" destId="{DC21083B-B7B5-4DB4-AFC0-73676A658346}" srcOrd="0" destOrd="0" presId="urn:microsoft.com/office/officeart/2005/8/layout/vList2"/>
    <dgm:cxn modelId="{9114F24D-2741-4B8A-BC29-C4D645FBF285}" type="presOf" srcId="{E6F809E5-A9E5-4EF1-A6B4-4BB0071E8FAE}" destId="{B2D65FE4-7557-4AD9-8050-1B2ADAF796F4}" srcOrd="0" destOrd="1" presId="urn:microsoft.com/office/officeart/2005/8/layout/vList2"/>
    <dgm:cxn modelId="{31278B89-F177-41BF-A7A1-4AD1D63DA7B4}" type="presOf" srcId="{20778AD7-7143-433A-8C9F-56F563FD2D4B}" destId="{2EC2DC5A-342D-4BA9-8637-185A53347C94}" srcOrd="0" destOrd="0" presId="urn:microsoft.com/office/officeart/2005/8/layout/vList2"/>
    <dgm:cxn modelId="{3A37678F-5591-41C7-A34B-1FB4A66FC768}" srcId="{831FC260-8D2A-422A-9CF4-ADCFFDB0393B}" destId="{66BF99F1-D027-40F9-9DB8-E858AFB927C2}" srcOrd="6" destOrd="0" parTransId="{E6E62A7F-FE12-475C-984E-DECC55B1BFDE}" sibTransId="{0FA5768F-F307-4136-8AF1-E37A3B6B4D3F}"/>
    <dgm:cxn modelId="{4373EF91-913C-47BE-8017-4568A03AE753}" srcId="{20778AD7-7143-433A-8C9F-56F563FD2D4B}" destId="{E6F809E5-A9E5-4EF1-A6B4-4BB0071E8FAE}" srcOrd="1" destOrd="0" parTransId="{1AE78896-46E1-496C-919F-DB3E681C97E5}" sibTransId="{EEA97375-32EC-4CB5-9DC9-4198241A7BBC}"/>
    <dgm:cxn modelId="{FD4EC09B-7578-40E7-BCE5-1EA5A49B921E}" type="presOf" srcId="{ABA61368-1898-49EF-BF66-6C9139347EFA}" destId="{2905BEB7-FE20-43E5-AB49-5BC1EF0C6727}" srcOrd="0" destOrd="0" presId="urn:microsoft.com/office/officeart/2005/8/layout/vList2"/>
    <dgm:cxn modelId="{9DF7259D-9C2F-41E9-B79C-F460B5727CEE}" srcId="{831FC260-8D2A-422A-9CF4-ADCFFDB0393B}" destId="{A6D75816-B198-4B66-A5D7-05B70E13E88D}" srcOrd="0" destOrd="0" parTransId="{D5D31C45-C50B-41C2-BD00-1F96E25C6AC4}" sibTransId="{38922235-BC7F-4B95-9D7A-2EF09F2DD94F}"/>
    <dgm:cxn modelId="{32B84FA7-FD01-4E05-BF74-FED8E406C169}" srcId="{831FC260-8D2A-422A-9CF4-ADCFFDB0393B}" destId="{4EEE1E4B-0947-42A9-9001-B66AD7E3FC99}" srcOrd="5" destOrd="0" parTransId="{99D6BF34-3F38-4DC5-BFE4-25F01B54C3FE}" sibTransId="{2C605FDB-D6F2-4DEE-B35D-6194A408F046}"/>
    <dgm:cxn modelId="{5C8EE1D1-AAC1-4BDB-BA55-41DA65ED4CAE}" type="presOf" srcId="{B7FF1410-66C2-47AF-A08B-59587D3B2F5E}" destId="{B2D65FE4-7557-4AD9-8050-1B2ADAF796F4}" srcOrd="0" destOrd="0" presId="urn:microsoft.com/office/officeart/2005/8/layout/vList2"/>
    <dgm:cxn modelId="{BAE6D1D8-A89F-460F-99FE-6E01CFFBA2D2}" srcId="{831FC260-8D2A-422A-9CF4-ADCFFDB0393B}" destId="{ABA61368-1898-49EF-BF66-6C9139347EFA}" srcOrd="4" destOrd="0" parTransId="{4136EE4C-9E07-4E86-AD29-BFD700E4AE25}" sibTransId="{7BB662E5-7153-4E49-A9D5-95FDA17787AA}"/>
    <dgm:cxn modelId="{D598FDDD-FDFC-48EF-8596-4C252AD40FAB}" srcId="{831FC260-8D2A-422A-9CF4-ADCFFDB0393B}" destId="{7BC19B50-24BC-4EB6-AF09-DFA575BBB7AE}" srcOrd="7" destOrd="0" parTransId="{2E73FFC7-84EF-4F8D-B219-0FEAB4DF8D49}" sibTransId="{A1B78D97-9333-4428-B8C3-DBF2ED59D85C}"/>
    <dgm:cxn modelId="{E4DA1ADF-63A7-4EF7-8D73-F567A30FFA07}" srcId="{831FC260-8D2A-422A-9CF4-ADCFFDB0393B}" destId="{6E495D7B-C302-48A1-A81A-9FFEF6DE26B8}" srcOrd="2" destOrd="0" parTransId="{6F781AD8-205D-4C4E-A37D-D9C4298184D3}" sibTransId="{2277FACD-D55B-4193-B47A-34D2A263BC26}"/>
    <dgm:cxn modelId="{35E29DE2-CD49-4915-8235-146A232C7130}" type="presOf" srcId="{43A82B9B-2C2C-4B88-B05E-FF22A93F4DB2}" destId="{E74EE656-40CC-4906-B40B-A3ADC0DDE447}" srcOrd="0" destOrd="0" presId="urn:microsoft.com/office/officeart/2005/8/layout/vList2"/>
    <dgm:cxn modelId="{6B0771E8-C6FE-4E48-A8EF-45DE0A291ADE}" srcId="{20778AD7-7143-433A-8C9F-56F563FD2D4B}" destId="{B7FF1410-66C2-47AF-A08B-59587D3B2F5E}" srcOrd="0" destOrd="0" parTransId="{5B4B4427-8DEF-43DB-9A24-3B84DEF27EBD}" sibTransId="{A7283E4C-BAF0-40DF-B158-6BA9E618D0E1}"/>
    <dgm:cxn modelId="{D39C3B3E-AA57-486D-910D-FD13940226AC}" type="presParOf" srcId="{F5483FE4-79DE-40AE-99EE-C367399E009A}" destId="{F55641F3-576E-4138-BFD5-9D22BD9D23D1}" srcOrd="0" destOrd="0" presId="urn:microsoft.com/office/officeart/2005/8/layout/vList2"/>
    <dgm:cxn modelId="{BEECF804-4229-4B15-A875-84A7462ECC74}" type="presParOf" srcId="{F5483FE4-79DE-40AE-99EE-C367399E009A}" destId="{6378332B-B07B-44A5-91B1-24C4797918BB}" srcOrd="1" destOrd="0" presId="urn:microsoft.com/office/officeart/2005/8/layout/vList2"/>
    <dgm:cxn modelId="{AAC88D9A-4D9E-469E-9FAC-BCE6BE929BB4}" type="presParOf" srcId="{F5483FE4-79DE-40AE-99EE-C367399E009A}" destId="{E74EE656-40CC-4906-B40B-A3ADC0DDE447}" srcOrd="2" destOrd="0" presId="urn:microsoft.com/office/officeart/2005/8/layout/vList2"/>
    <dgm:cxn modelId="{FFCDBCF0-16B8-4F7E-85AA-C678E413584C}" type="presParOf" srcId="{F5483FE4-79DE-40AE-99EE-C367399E009A}" destId="{31C6D1E2-6CFB-453B-97DC-F12E497D69D1}" srcOrd="3" destOrd="0" presId="urn:microsoft.com/office/officeart/2005/8/layout/vList2"/>
    <dgm:cxn modelId="{DA1138CB-2FEB-4CF4-A437-DE5559C68AB6}" type="presParOf" srcId="{F5483FE4-79DE-40AE-99EE-C367399E009A}" destId="{DC21083B-B7B5-4DB4-AFC0-73676A658346}" srcOrd="4" destOrd="0" presId="urn:microsoft.com/office/officeart/2005/8/layout/vList2"/>
    <dgm:cxn modelId="{732B57B2-5B3F-469D-958B-8275C487BA8E}" type="presParOf" srcId="{F5483FE4-79DE-40AE-99EE-C367399E009A}" destId="{E79C3FA9-845F-4043-92D8-9D1844225B53}" srcOrd="5" destOrd="0" presId="urn:microsoft.com/office/officeart/2005/8/layout/vList2"/>
    <dgm:cxn modelId="{692A16DF-C179-4BE0-8339-1FD4719D88C3}" type="presParOf" srcId="{F5483FE4-79DE-40AE-99EE-C367399E009A}" destId="{2EC2DC5A-342D-4BA9-8637-185A53347C94}" srcOrd="6" destOrd="0" presId="urn:microsoft.com/office/officeart/2005/8/layout/vList2"/>
    <dgm:cxn modelId="{E286D078-1141-421B-9D2F-EECD3C4A9D37}" type="presParOf" srcId="{F5483FE4-79DE-40AE-99EE-C367399E009A}" destId="{B2D65FE4-7557-4AD9-8050-1B2ADAF796F4}" srcOrd="7" destOrd="0" presId="urn:microsoft.com/office/officeart/2005/8/layout/vList2"/>
    <dgm:cxn modelId="{D442F865-1FE4-4F1B-8783-3BAA873B42FA}" type="presParOf" srcId="{F5483FE4-79DE-40AE-99EE-C367399E009A}" destId="{2905BEB7-FE20-43E5-AB49-5BC1EF0C6727}" srcOrd="8" destOrd="0" presId="urn:microsoft.com/office/officeart/2005/8/layout/vList2"/>
    <dgm:cxn modelId="{974B65A1-E2D4-458E-80A5-A3EFE88E7AAA}" type="presParOf" srcId="{F5483FE4-79DE-40AE-99EE-C367399E009A}" destId="{87629179-30DF-4613-9372-C06AC00721B9}" srcOrd="9" destOrd="0" presId="urn:microsoft.com/office/officeart/2005/8/layout/vList2"/>
    <dgm:cxn modelId="{F8418183-8E0C-477E-BCC6-CE94894FAD67}" type="presParOf" srcId="{F5483FE4-79DE-40AE-99EE-C367399E009A}" destId="{E4932B5E-74A2-474D-B368-78E089B962CC}" srcOrd="10" destOrd="0" presId="urn:microsoft.com/office/officeart/2005/8/layout/vList2"/>
    <dgm:cxn modelId="{66F9A55D-1B81-401E-A64E-50425B869601}" type="presParOf" srcId="{F5483FE4-79DE-40AE-99EE-C367399E009A}" destId="{18400D19-5A49-4F41-A9AB-B2D3626B5859}" srcOrd="11" destOrd="0" presId="urn:microsoft.com/office/officeart/2005/8/layout/vList2"/>
    <dgm:cxn modelId="{605E9D0F-97C6-4702-8A57-94DED99985F3}" type="presParOf" srcId="{F5483FE4-79DE-40AE-99EE-C367399E009A}" destId="{7E5EE020-A0E3-4BA3-A3B6-FF0A93421955}" srcOrd="12" destOrd="0" presId="urn:microsoft.com/office/officeart/2005/8/layout/vList2"/>
    <dgm:cxn modelId="{40A9082B-F46B-4BF3-9834-DF48E6EFF7FC}" type="presParOf" srcId="{F5483FE4-79DE-40AE-99EE-C367399E009A}" destId="{579735B0-4422-49F4-81CD-BBABEDAD09FD}" srcOrd="13" destOrd="0" presId="urn:microsoft.com/office/officeart/2005/8/layout/vList2"/>
    <dgm:cxn modelId="{2022B1D6-07D8-40CF-8787-C23BC0AF287F}" type="presParOf" srcId="{F5483FE4-79DE-40AE-99EE-C367399E009A}" destId="{CA4B2371-3918-4B28-BCAB-6730224BE241}"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D3A2254-7E58-48D1-83CC-C24677D22BF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209D62C-14EE-4811-BF5B-58FD2150C6B9}">
      <dgm:prSet/>
      <dgm:spPr/>
      <dgm:t>
        <a:bodyPr/>
        <a:lstStyle/>
        <a:p>
          <a:r>
            <a:rPr lang="en-US"/>
            <a:t>It’s an exciting learning experience, though it’s really challenging especially when we were trying to understand the EC2 snapshot and how to Automate it using CloudWatch</a:t>
          </a:r>
        </a:p>
      </dgm:t>
    </dgm:pt>
    <dgm:pt modelId="{8407DEE5-6285-4219-99E4-3F07FBC29FC9}" type="parTrans" cxnId="{5306FB06-3A04-4DA4-989E-DDA1A1CB04DE}">
      <dgm:prSet/>
      <dgm:spPr/>
      <dgm:t>
        <a:bodyPr/>
        <a:lstStyle/>
        <a:p>
          <a:endParaRPr lang="en-US"/>
        </a:p>
      </dgm:t>
    </dgm:pt>
    <dgm:pt modelId="{50A870DA-386F-4BC0-8FFE-D0F0F0D8ED27}" type="sibTrans" cxnId="{5306FB06-3A04-4DA4-989E-DDA1A1CB04DE}">
      <dgm:prSet/>
      <dgm:spPr/>
      <dgm:t>
        <a:bodyPr/>
        <a:lstStyle/>
        <a:p>
          <a:endParaRPr lang="en-US"/>
        </a:p>
      </dgm:t>
    </dgm:pt>
    <dgm:pt modelId="{30723BC2-3C1A-4330-97E7-1675574F4D9F}">
      <dgm:prSet/>
      <dgm:spPr/>
      <dgm:t>
        <a:bodyPr/>
        <a:lstStyle/>
        <a:p>
          <a:r>
            <a:rPr lang="en-US"/>
            <a:t>In this project, we learnt about AWS EC2 snapshot and automate its process using CloudWatch and the functionality of instance volume ID</a:t>
          </a:r>
        </a:p>
      </dgm:t>
    </dgm:pt>
    <dgm:pt modelId="{C370B16D-1FCA-4595-8DC8-7FAD44AEE2B5}" type="parTrans" cxnId="{212ED8DA-E9F6-4A67-8BDD-1240CF8B04EC}">
      <dgm:prSet/>
      <dgm:spPr/>
      <dgm:t>
        <a:bodyPr/>
        <a:lstStyle/>
        <a:p>
          <a:endParaRPr lang="en-US"/>
        </a:p>
      </dgm:t>
    </dgm:pt>
    <dgm:pt modelId="{FFC69F4C-2FE1-4525-BC5C-BAD95DDD74B5}" type="sibTrans" cxnId="{212ED8DA-E9F6-4A67-8BDD-1240CF8B04EC}">
      <dgm:prSet/>
      <dgm:spPr/>
      <dgm:t>
        <a:bodyPr/>
        <a:lstStyle/>
        <a:p>
          <a:endParaRPr lang="en-US"/>
        </a:p>
      </dgm:t>
    </dgm:pt>
    <dgm:pt modelId="{88A84691-AEFF-466D-B785-536BA756044F}">
      <dgm:prSet/>
      <dgm:spPr/>
      <dgm:t>
        <a:bodyPr/>
        <a:lstStyle/>
        <a:p>
          <a:r>
            <a:rPr lang="en-US" dirty="0"/>
            <a:t>my biggest challenge was to understand the whole process, the functionalities of CloudWatch, how to create the rules and how to add targets and mainly some unfamiliar terminologies</a:t>
          </a:r>
        </a:p>
      </dgm:t>
    </dgm:pt>
    <dgm:pt modelId="{EFF7AB5E-810A-446C-A306-E7BE31E4F458}" type="parTrans" cxnId="{553FDD07-D2E7-485B-8DE1-098227B461EC}">
      <dgm:prSet/>
      <dgm:spPr/>
      <dgm:t>
        <a:bodyPr/>
        <a:lstStyle/>
        <a:p>
          <a:endParaRPr lang="en-US"/>
        </a:p>
      </dgm:t>
    </dgm:pt>
    <dgm:pt modelId="{B81B2E4A-BE83-4019-AC61-B3CAD6B6F408}" type="sibTrans" cxnId="{553FDD07-D2E7-485B-8DE1-098227B461EC}">
      <dgm:prSet/>
      <dgm:spPr/>
      <dgm:t>
        <a:bodyPr/>
        <a:lstStyle/>
        <a:p>
          <a:endParaRPr lang="en-US"/>
        </a:p>
      </dgm:t>
    </dgm:pt>
    <dgm:pt modelId="{CE148305-12BD-4607-86E0-313CB468B30E}">
      <dgm:prSet/>
      <dgm:spPr/>
      <dgm:t>
        <a:bodyPr/>
        <a:lstStyle/>
        <a:p>
          <a:r>
            <a:rPr lang="en-US" dirty="0"/>
            <a:t>I hope to get more understanding with the process by doing more cloud project on EC2 and generally on CloudWatch so as to enable us have grounded knowledge on the processes and terminologies</a:t>
          </a:r>
        </a:p>
      </dgm:t>
    </dgm:pt>
    <dgm:pt modelId="{5007AEE4-748A-44A3-B73F-5B18F50FAE16}" type="parTrans" cxnId="{2F035FAC-6242-4EAF-BC0C-05B78EFEC996}">
      <dgm:prSet/>
      <dgm:spPr/>
      <dgm:t>
        <a:bodyPr/>
        <a:lstStyle/>
        <a:p>
          <a:endParaRPr lang="en-US"/>
        </a:p>
      </dgm:t>
    </dgm:pt>
    <dgm:pt modelId="{F772CF1B-5FFF-4C1C-9E30-F1C6445BF9C2}" type="sibTrans" cxnId="{2F035FAC-6242-4EAF-BC0C-05B78EFEC996}">
      <dgm:prSet/>
      <dgm:spPr/>
      <dgm:t>
        <a:bodyPr/>
        <a:lstStyle/>
        <a:p>
          <a:endParaRPr lang="en-US"/>
        </a:p>
      </dgm:t>
    </dgm:pt>
    <dgm:pt modelId="{303FB2E5-E5CB-425D-AAE5-089A68308CA0}" type="pres">
      <dgm:prSet presAssocID="{3D3A2254-7E58-48D1-83CC-C24677D22BF0}" presName="root" presStyleCnt="0">
        <dgm:presLayoutVars>
          <dgm:dir/>
          <dgm:resizeHandles val="exact"/>
        </dgm:presLayoutVars>
      </dgm:prSet>
      <dgm:spPr/>
    </dgm:pt>
    <dgm:pt modelId="{F859AF81-AE5F-40AF-BA38-06E1BFC02BCB}" type="pres">
      <dgm:prSet presAssocID="{0209D62C-14EE-4811-BF5B-58FD2150C6B9}" presName="compNode" presStyleCnt="0"/>
      <dgm:spPr/>
    </dgm:pt>
    <dgm:pt modelId="{68710E30-9820-4787-A6C2-2CAC1E73616D}" type="pres">
      <dgm:prSet presAssocID="{0209D62C-14EE-4811-BF5B-58FD2150C6B9}" presName="bgRect" presStyleLbl="bgShp" presStyleIdx="0" presStyleCnt="4"/>
      <dgm:spPr/>
    </dgm:pt>
    <dgm:pt modelId="{EA33B472-84BB-4C70-8F2A-CA9C7AA61D83}" type="pres">
      <dgm:prSet presAssocID="{0209D62C-14EE-4811-BF5B-58FD2150C6B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mage"/>
        </a:ext>
      </dgm:extLst>
    </dgm:pt>
    <dgm:pt modelId="{5BCD82D8-0B4F-4382-BBA0-59FD9CF0F419}" type="pres">
      <dgm:prSet presAssocID="{0209D62C-14EE-4811-BF5B-58FD2150C6B9}" presName="spaceRect" presStyleCnt="0"/>
      <dgm:spPr/>
    </dgm:pt>
    <dgm:pt modelId="{FC5EF70B-0B3E-4BB0-AEE9-C332E7FA96B2}" type="pres">
      <dgm:prSet presAssocID="{0209D62C-14EE-4811-BF5B-58FD2150C6B9}" presName="parTx" presStyleLbl="revTx" presStyleIdx="0" presStyleCnt="4">
        <dgm:presLayoutVars>
          <dgm:chMax val="0"/>
          <dgm:chPref val="0"/>
        </dgm:presLayoutVars>
      </dgm:prSet>
      <dgm:spPr/>
    </dgm:pt>
    <dgm:pt modelId="{FEF7A53A-8327-4ABF-9E06-68C1816CF72B}" type="pres">
      <dgm:prSet presAssocID="{50A870DA-386F-4BC0-8FFE-D0F0F0D8ED27}" presName="sibTrans" presStyleCnt="0"/>
      <dgm:spPr/>
    </dgm:pt>
    <dgm:pt modelId="{58649916-3A0E-456E-B6CF-E53A4B31ECDC}" type="pres">
      <dgm:prSet presAssocID="{30723BC2-3C1A-4330-97E7-1675574F4D9F}" presName="compNode" presStyleCnt="0"/>
      <dgm:spPr/>
    </dgm:pt>
    <dgm:pt modelId="{8E6E5111-349A-4F68-A6B6-3537E9BE27EE}" type="pres">
      <dgm:prSet presAssocID="{30723BC2-3C1A-4330-97E7-1675574F4D9F}" presName="bgRect" presStyleLbl="bgShp" presStyleIdx="1" presStyleCnt="4"/>
      <dgm:spPr/>
    </dgm:pt>
    <dgm:pt modelId="{4E025E2C-19F3-4797-A77B-B35DA070C238}" type="pres">
      <dgm:prSet presAssocID="{30723BC2-3C1A-4330-97E7-1675574F4D9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5496771D-D952-4137-BBF7-6964E65EDB77}" type="pres">
      <dgm:prSet presAssocID="{30723BC2-3C1A-4330-97E7-1675574F4D9F}" presName="spaceRect" presStyleCnt="0"/>
      <dgm:spPr/>
    </dgm:pt>
    <dgm:pt modelId="{C09D9E85-9050-4DE8-B07B-DFCCC2474EBE}" type="pres">
      <dgm:prSet presAssocID="{30723BC2-3C1A-4330-97E7-1675574F4D9F}" presName="parTx" presStyleLbl="revTx" presStyleIdx="1" presStyleCnt="4">
        <dgm:presLayoutVars>
          <dgm:chMax val="0"/>
          <dgm:chPref val="0"/>
        </dgm:presLayoutVars>
      </dgm:prSet>
      <dgm:spPr/>
    </dgm:pt>
    <dgm:pt modelId="{41AA7932-E4AE-4B89-BDC4-E8CB73C7B41D}" type="pres">
      <dgm:prSet presAssocID="{FFC69F4C-2FE1-4525-BC5C-BAD95DDD74B5}" presName="sibTrans" presStyleCnt="0"/>
      <dgm:spPr/>
    </dgm:pt>
    <dgm:pt modelId="{C8FF9A39-0D5C-4E05-94AC-9EFB08A1993C}" type="pres">
      <dgm:prSet presAssocID="{88A84691-AEFF-466D-B785-536BA756044F}" presName="compNode" presStyleCnt="0"/>
      <dgm:spPr/>
    </dgm:pt>
    <dgm:pt modelId="{5741FED7-B01C-409F-AF42-82FC35081C19}" type="pres">
      <dgm:prSet presAssocID="{88A84691-AEFF-466D-B785-536BA756044F}" presName="bgRect" presStyleLbl="bgShp" presStyleIdx="2" presStyleCnt="4" custLinFactNeighborX="4401" custLinFactNeighborY="6430"/>
      <dgm:spPr/>
    </dgm:pt>
    <dgm:pt modelId="{20BAB5D0-B1DE-45F9-AA78-1C529624B788}" type="pres">
      <dgm:prSet presAssocID="{88A84691-AEFF-466D-B785-536BA756044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AE05C0FE-C001-4862-867F-4E06CA66CE61}" type="pres">
      <dgm:prSet presAssocID="{88A84691-AEFF-466D-B785-536BA756044F}" presName="spaceRect" presStyleCnt="0"/>
      <dgm:spPr/>
    </dgm:pt>
    <dgm:pt modelId="{9CDCEA02-910F-4C52-983D-2E9EDECA5F22}" type="pres">
      <dgm:prSet presAssocID="{88A84691-AEFF-466D-B785-536BA756044F}" presName="parTx" presStyleLbl="revTx" presStyleIdx="2" presStyleCnt="4">
        <dgm:presLayoutVars>
          <dgm:chMax val="0"/>
          <dgm:chPref val="0"/>
        </dgm:presLayoutVars>
      </dgm:prSet>
      <dgm:spPr/>
    </dgm:pt>
    <dgm:pt modelId="{3F34883F-9871-4A23-B7BD-9165FAE49557}" type="pres">
      <dgm:prSet presAssocID="{B81B2E4A-BE83-4019-AC61-B3CAD6B6F408}" presName="sibTrans" presStyleCnt="0"/>
      <dgm:spPr/>
    </dgm:pt>
    <dgm:pt modelId="{FC7B80B9-EAF8-42EB-8756-D8F2B3556EB1}" type="pres">
      <dgm:prSet presAssocID="{CE148305-12BD-4607-86E0-313CB468B30E}" presName="compNode" presStyleCnt="0"/>
      <dgm:spPr/>
    </dgm:pt>
    <dgm:pt modelId="{58E7DF69-2207-447B-894A-67E7642DE3F3}" type="pres">
      <dgm:prSet presAssocID="{CE148305-12BD-4607-86E0-313CB468B30E}" presName="bgRect" presStyleLbl="bgShp" presStyleIdx="3" presStyleCnt="4"/>
      <dgm:spPr/>
    </dgm:pt>
    <dgm:pt modelId="{8BDBF228-2BA8-4214-B9D7-C7335183A0C3}" type="pres">
      <dgm:prSet presAssocID="{CE148305-12BD-4607-86E0-313CB468B30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35CAD6FC-C954-4BDB-8705-92C7E46BC198}" type="pres">
      <dgm:prSet presAssocID="{CE148305-12BD-4607-86E0-313CB468B30E}" presName="spaceRect" presStyleCnt="0"/>
      <dgm:spPr/>
    </dgm:pt>
    <dgm:pt modelId="{D70EC0BD-2D0E-4CFA-B0B2-3DC6223D3184}" type="pres">
      <dgm:prSet presAssocID="{CE148305-12BD-4607-86E0-313CB468B30E}" presName="parTx" presStyleLbl="revTx" presStyleIdx="3" presStyleCnt="4">
        <dgm:presLayoutVars>
          <dgm:chMax val="0"/>
          <dgm:chPref val="0"/>
        </dgm:presLayoutVars>
      </dgm:prSet>
      <dgm:spPr/>
    </dgm:pt>
  </dgm:ptLst>
  <dgm:cxnLst>
    <dgm:cxn modelId="{5306FB06-3A04-4DA4-989E-DDA1A1CB04DE}" srcId="{3D3A2254-7E58-48D1-83CC-C24677D22BF0}" destId="{0209D62C-14EE-4811-BF5B-58FD2150C6B9}" srcOrd="0" destOrd="0" parTransId="{8407DEE5-6285-4219-99E4-3F07FBC29FC9}" sibTransId="{50A870DA-386F-4BC0-8FFE-D0F0F0D8ED27}"/>
    <dgm:cxn modelId="{553FDD07-D2E7-485B-8DE1-098227B461EC}" srcId="{3D3A2254-7E58-48D1-83CC-C24677D22BF0}" destId="{88A84691-AEFF-466D-B785-536BA756044F}" srcOrd="2" destOrd="0" parTransId="{EFF7AB5E-810A-446C-A306-E7BE31E4F458}" sibTransId="{B81B2E4A-BE83-4019-AC61-B3CAD6B6F408}"/>
    <dgm:cxn modelId="{1EEFE519-1F2C-4747-8D52-2B90C20638CF}" type="presOf" srcId="{0209D62C-14EE-4811-BF5B-58FD2150C6B9}" destId="{FC5EF70B-0B3E-4BB0-AEE9-C332E7FA96B2}" srcOrd="0" destOrd="0" presId="urn:microsoft.com/office/officeart/2018/2/layout/IconVerticalSolidList"/>
    <dgm:cxn modelId="{94D17F74-64CE-4612-B1EE-696A5E4C8EEC}" type="presOf" srcId="{3D3A2254-7E58-48D1-83CC-C24677D22BF0}" destId="{303FB2E5-E5CB-425D-AAE5-089A68308CA0}" srcOrd="0" destOrd="0" presId="urn:microsoft.com/office/officeart/2018/2/layout/IconVerticalSolidList"/>
    <dgm:cxn modelId="{2F035FAC-6242-4EAF-BC0C-05B78EFEC996}" srcId="{3D3A2254-7E58-48D1-83CC-C24677D22BF0}" destId="{CE148305-12BD-4607-86E0-313CB468B30E}" srcOrd="3" destOrd="0" parTransId="{5007AEE4-748A-44A3-B73F-5B18F50FAE16}" sibTransId="{F772CF1B-5FFF-4C1C-9E30-F1C6445BF9C2}"/>
    <dgm:cxn modelId="{93CFAEB4-A9E4-46C2-86B8-E406BABDDBB7}" type="presOf" srcId="{30723BC2-3C1A-4330-97E7-1675574F4D9F}" destId="{C09D9E85-9050-4DE8-B07B-DFCCC2474EBE}" srcOrd="0" destOrd="0" presId="urn:microsoft.com/office/officeart/2018/2/layout/IconVerticalSolidList"/>
    <dgm:cxn modelId="{212ED8DA-E9F6-4A67-8BDD-1240CF8B04EC}" srcId="{3D3A2254-7E58-48D1-83CC-C24677D22BF0}" destId="{30723BC2-3C1A-4330-97E7-1675574F4D9F}" srcOrd="1" destOrd="0" parTransId="{C370B16D-1FCA-4595-8DC8-7FAD44AEE2B5}" sibTransId="{FFC69F4C-2FE1-4525-BC5C-BAD95DDD74B5}"/>
    <dgm:cxn modelId="{8CBE98E6-90A1-49DC-BD37-110208724EF1}" type="presOf" srcId="{88A84691-AEFF-466D-B785-536BA756044F}" destId="{9CDCEA02-910F-4C52-983D-2E9EDECA5F22}" srcOrd="0" destOrd="0" presId="urn:microsoft.com/office/officeart/2018/2/layout/IconVerticalSolidList"/>
    <dgm:cxn modelId="{AD1775F5-CB46-4A16-BCE6-94A4F64088C5}" type="presOf" srcId="{CE148305-12BD-4607-86E0-313CB468B30E}" destId="{D70EC0BD-2D0E-4CFA-B0B2-3DC6223D3184}" srcOrd="0" destOrd="0" presId="urn:microsoft.com/office/officeart/2018/2/layout/IconVerticalSolidList"/>
    <dgm:cxn modelId="{D72976F1-A71D-414A-AEE4-14D5FE89B213}" type="presParOf" srcId="{303FB2E5-E5CB-425D-AAE5-089A68308CA0}" destId="{F859AF81-AE5F-40AF-BA38-06E1BFC02BCB}" srcOrd="0" destOrd="0" presId="urn:microsoft.com/office/officeart/2018/2/layout/IconVerticalSolidList"/>
    <dgm:cxn modelId="{C1868645-1C50-435E-BC42-BB1B1ECAB045}" type="presParOf" srcId="{F859AF81-AE5F-40AF-BA38-06E1BFC02BCB}" destId="{68710E30-9820-4787-A6C2-2CAC1E73616D}" srcOrd="0" destOrd="0" presId="urn:microsoft.com/office/officeart/2018/2/layout/IconVerticalSolidList"/>
    <dgm:cxn modelId="{C1624BB7-26F8-4C01-BC4F-C9DACF0E3623}" type="presParOf" srcId="{F859AF81-AE5F-40AF-BA38-06E1BFC02BCB}" destId="{EA33B472-84BB-4C70-8F2A-CA9C7AA61D83}" srcOrd="1" destOrd="0" presId="urn:microsoft.com/office/officeart/2018/2/layout/IconVerticalSolidList"/>
    <dgm:cxn modelId="{AAD9862F-7217-4A4F-9A92-D3F0AFC1B868}" type="presParOf" srcId="{F859AF81-AE5F-40AF-BA38-06E1BFC02BCB}" destId="{5BCD82D8-0B4F-4382-BBA0-59FD9CF0F419}" srcOrd="2" destOrd="0" presId="urn:microsoft.com/office/officeart/2018/2/layout/IconVerticalSolidList"/>
    <dgm:cxn modelId="{E00457B3-31E9-49F5-811E-8D7B0EA2B4E6}" type="presParOf" srcId="{F859AF81-AE5F-40AF-BA38-06E1BFC02BCB}" destId="{FC5EF70B-0B3E-4BB0-AEE9-C332E7FA96B2}" srcOrd="3" destOrd="0" presId="urn:microsoft.com/office/officeart/2018/2/layout/IconVerticalSolidList"/>
    <dgm:cxn modelId="{CB079E66-53B4-4B79-9066-E63F61D84499}" type="presParOf" srcId="{303FB2E5-E5CB-425D-AAE5-089A68308CA0}" destId="{FEF7A53A-8327-4ABF-9E06-68C1816CF72B}" srcOrd="1" destOrd="0" presId="urn:microsoft.com/office/officeart/2018/2/layout/IconVerticalSolidList"/>
    <dgm:cxn modelId="{496C2013-01D1-4064-8EEB-FC28F56D9D34}" type="presParOf" srcId="{303FB2E5-E5CB-425D-AAE5-089A68308CA0}" destId="{58649916-3A0E-456E-B6CF-E53A4B31ECDC}" srcOrd="2" destOrd="0" presId="urn:microsoft.com/office/officeart/2018/2/layout/IconVerticalSolidList"/>
    <dgm:cxn modelId="{3B9CF0FB-70BD-42B6-93E7-1A9F23F923ED}" type="presParOf" srcId="{58649916-3A0E-456E-B6CF-E53A4B31ECDC}" destId="{8E6E5111-349A-4F68-A6B6-3537E9BE27EE}" srcOrd="0" destOrd="0" presId="urn:microsoft.com/office/officeart/2018/2/layout/IconVerticalSolidList"/>
    <dgm:cxn modelId="{326D7A87-D5E4-4185-86A7-24093774C77E}" type="presParOf" srcId="{58649916-3A0E-456E-B6CF-E53A4B31ECDC}" destId="{4E025E2C-19F3-4797-A77B-B35DA070C238}" srcOrd="1" destOrd="0" presId="urn:microsoft.com/office/officeart/2018/2/layout/IconVerticalSolidList"/>
    <dgm:cxn modelId="{3797BDCC-39AC-483B-95A1-076F8DF59B0A}" type="presParOf" srcId="{58649916-3A0E-456E-B6CF-E53A4B31ECDC}" destId="{5496771D-D952-4137-BBF7-6964E65EDB77}" srcOrd="2" destOrd="0" presId="urn:microsoft.com/office/officeart/2018/2/layout/IconVerticalSolidList"/>
    <dgm:cxn modelId="{C3185E4B-6578-4EB9-94A3-524552A643BC}" type="presParOf" srcId="{58649916-3A0E-456E-B6CF-E53A4B31ECDC}" destId="{C09D9E85-9050-4DE8-B07B-DFCCC2474EBE}" srcOrd="3" destOrd="0" presId="urn:microsoft.com/office/officeart/2018/2/layout/IconVerticalSolidList"/>
    <dgm:cxn modelId="{E501CD19-D153-4D2D-99A3-9AEFC670FCC3}" type="presParOf" srcId="{303FB2E5-E5CB-425D-AAE5-089A68308CA0}" destId="{41AA7932-E4AE-4B89-BDC4-E8CB73C7B41D}" srcOrd="3" destOrd="0" presId="urn:microsoft.com/office/officeart/2018/2/layout/IconVerticalSolidList"/>
    <dgm:cxn modelId="{09A00DB0-1E39-49C6-82DD-E868BE9D65F0}" type="presParOf" srcId="{303FB2E5-E5CB-425D-AAE5-089A68308CA0}" destId="{C8FF9A39-0D5C-4E05-94AC-9EFB08A1993C}" srcOrd="4" destOrd="0" presId="urn:microsoft.com/office/officeart/2018/2/layout/IconVerticalSolidList"/>
    <dgm:cxn modelId="{D9FDEBC2-422D-4245-9E70-9CD938A3E44F}" type="presParOf" srcId="{C8FF9A39-0D5C-4E05-94AC-9EFB08A1993C}" destId="{5741FED7-B01C-409F-AF42-82FC35081C19}" srcOrd="0" destOrd="0" presId="urn:microsoft.com/office/officeart/2018/2/layout/IconVerticalSolidList"/>
    <dgm:cxn modelId="{138246E0-6461-419A-BEF5-F35C22B25691}" type="presParOf" srcId="{C8FF9A39-0D5C-4E05-94AC-9EFB08A1993C}" destId="{20BAB5D0-B1DE-45F9-AA78-1C529624B788}" srcOrd="1" destOrd="0" presId="urn:microsoft.com/office/officeart/2018/2/layout/IconVerticalSolidList"/>
    <dgm:cxn modelId="{152C2C79-1792-4177-8361-9716BE40855E}" type="presParOf" srcId="{C8FF9A39-0D5C-4E05-94AC-9EFB08A1993C}" destId="{AE05C0FE-C001-4862-867F-4E06CA66CE61}" srcOrd="2" destOrd="0" presId="urn:microsoft.com/office/officeart/2018/2/layout/IconVerticalSolidList"/>
    <dgm:cxn modelId="{8C7C5AB3-CA16-4952-BB30-C73AB850FCF8}" type="presParOf" srcId="{C8FF9A39-0D5C-4E05-94AC-9EFB08A1993C}" destId="{9CDCEA02-910F-4C52-983D-2E9EDECA5F22}" srcOrd="3" destOrd="0" presId="urn:microsoft.com/office/officeart/2018/2/layout/IconVerticalSolidList"/>
    <dgm:cxn modelId="{04C98B64-A015-4435-A7DA-59B9A461798D}" type="presParOf" srcId="{303FB2E5-E5CB-425D-AAE5-089A68308CA0}" destId="{3F34883F-9871-4A23-B7BD-9165FAE49557}" srcOrd="5" destOrd="0" presId="urn:microsoft.com/office/officeart/2018/2/layout/IconVerticalSolidList"/>
    <dgm:cxn modelId="{A4F3CA63-D42C-441A-AF9C-1051BC0D9CD7}" type="presParOf" srcId="{303FB2E5-E5CB-425D-AAE5-089A68308CA0}" destId="{FC7B80B9-EAF8-42EB-8756-D8F2B3556EB1}" srcOrd="6" destOrd="0" presId="urn:microsoft.com/office/officeart/2018/2/layout/IconVerticalSolidList"/>
    <dgm:cxn modelId="{F1BB3EB3-E11F-4E15-8B56-62C232AE82A9}" type="presParOf" srcId="{FC7B80B9-EAF8-42EB-8756-D8F2B3556EB1}" destId="{58E7DF69-2207-447B-894A-67E7642DE3F3}" srcOrd="0" destOrd="0" presId="urn:microsoft.com/office/officeart/2018/2/layout/IconVerticalSolidList"/>
    <dgm:cxn modelId="{BDF41545-1950-4075-959C-98615B006FBE}" type="presParOf" srcId="{FC7B80B9-EAF8-42EB-8756-D8F2B3556EB1}" destId="{8BDBF228-2BA8-4214-B9D7-C7335183A0C3}" srcOrd="1" destOrd="0" presId="urn:microsoft.com/office/officeart/2018/2/layout/IconVerticalSolidList"/>
    <dgm:cxn modelId="{3F5E4411-B1E4-45F3-9DFA-4A473425FA94}" type="presParOf" srcId="{FC7B80B9-EAF8-42EB-8756-D8F2B3556EB1}" destId="{35CAD6FC-C954-4BDB-8705-92C7E46BC198}" srcOrd="2" destOrd="0" presId="urn:microsoft.com/office/officeart/2018/2/layout/IconVerticalSolidList"/>
    <dgm:cxn modelId="{9B1E5C9A-4B8A-49AB-889C-D4FFE18FE09B}" type="presParOf" srcId="{FC7B80B9-EAF8-42EB-8756-D8F2B3556EB1}" destId="{D70EC0BD-2D0E-4CFA-B0B2-3DC6223D318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62A4D9-2F6D-46E0-BB4C-A018E5303F37}">
      <dsp:nvSpPr>
        <dsp:cNvPr id="0" name=""/>
        <dsp:cNvSpPr/>
      </dsp:nvSpPr>
      <dsp:spPr>
        <a:xfrm>
          <a:off x="0" y="0"/>
          <a:ext cx="6496050"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AAA601B2-4CB1-4797-8BCA-8E1891DBC707}">
      <dsp:nvSpPr>
        <dsp:cNvPr id="0" name=""/>
        <dsp:cNvSpPr/>
      </dsp:nvSpPr>
      <dsp:spPr>
        <a:xfrm>
          <a:off x="0" y="0"/>
          <a:ext cx="6496050" cy="228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In running this project, </a:t>
          </a:r>
          <a:r>
            <a:rPr lang="en-US" sz="2700" kern="1200" dirty="0" err="1"/>
            <a:t>i</a:t>
          </a:r>
          <a:r>
            <a:rPr lang="en-US" sz="2700" kern="1200" dirty="0"/>
            <a:t> encountered and used various Amazon Web Services including but not limited to Elastic Compute Cloud , Instances, CloudWatch and Snapshots</a:t>
          </a:r>
        </a:p>
      </dsp:txBody>
      <dsp:txXfrm>
        <a:off x="0" y="0"/>
        <a:ext cx="6496050" cy="2286000"/>
      </dsp:txXfrm>
    </dsp:sp>
    <dsp:sp modelId="{7A34E91E-6448-459F-A7E6-AC9823B5CB83}">
      <dsp:nvSpPr>
        <dsp:cNvPr id="0" name=""/>
        <dsp:cNvSpPr/>
      </dsp:nvSpPr>
      <dsp:spPr>
        <a:xfrm>
          <a:off x="0" y="2286000"/>
          <a:ext cx="6496050" cy="0"/>
        </a:xfrm>
        <a:prstGeom prst="line">
          <a:avLst/>
        </a:prstGeom>
        <a:gradFill rotWithShape="0">
          <a:gsLst>
            <a:gs pos="0">
              <a:schemeClr val="accent2">
                <a:hueOff val="-19765721"/>
                <a:satOff val="901"/>
                <a:lumOff val="0"/>
                <a:alphaOff val="0"/>
                <a:tint val="98000"/>
                <a:lumMod val="114000"/>
              </a:schemeClr>
            </a:gs>
            <a:gs pos="100000">
              <a:schemeClr val="accent2">
                <a:hueOff val="-19765721"/>
                <a:satOff val="901"/>
                <a:lumOff val="0"/>
                <a:alphaOff val="0"/>
                <a:shade val="90000"/>
                <a:lumMod val="84000"/>
              </a:schemeClr>
            </a:gs>
          </a:gsLst>
          <a:lin ang="5400000" scaled="0"/>
        </a:gradFill>
        <a:ln w="9525" cap="rnd" cmpd="sng" algn="ctr">
          <a:solidFill>
            <a:schemeClr val="accent2">
              <a:hueOff val="-19765721"/>
              <a:satOff val="901"/>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9E1C797D-D7B9-4101-95B7-138EC2C56E1F}">
      <dsp:nvSpPr>
        <dsp:cNvPr id="0" name=""/>
        <dsp:cNvSpPr/>
      </dsp:nvSpPr>
      <dsp:spPr>
        <a:xfrm>
          <a:off x="0" y="2286000"/>
          <a:ext cx="6496050" cy="228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err="1"/>
            <a:t>i</a:t>
          </a:r>
          <a:r>
            <a:rPr lang="en-US" sz="2700" kern="1200" dirty="0"/>
            <a:t> shall briefly discuss each of them in order to understand the concept and essence of the project</a:t>
          </a:r>
        </a:p>
      </dsp:txBody>
      <dsp:txXfrm>
        <a:off x="0" y="2286000"/>
        <a:ext cx="6496050" cy="2286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F754C8-4122-4D58-907F-ECDC2265D907}">
      <dsp:nvSpPr>
        <dsp:cNvPr id="0" name=""/>
        <dsp:cNvSpPr/>
      </dsp:nvSpPr>
      <dsp:spPr>
        <a:xfrm>
          <a:off x="0" y="567487"/>
          <a:ext cx="3064322" cy="1945844"/>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C4941C-D649-4304-8CE1-25DB397D7447}">
      <dsp:nvSpPr>
        <dsp:cNvPr id="0" name=""/>
        <dsp:cNvSpPr/>
      </dsp:nvSpPr>
      <dsp:spPr>
        <a:xfrm>
          <a:off x="340480"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Cloud computing technology is an emerging technology that is slowly taking over computing in today’s world owing to its numerous benefits</a:t>
          </a:r>
        </a:p>
      </dsp:txBody>
      <dsp:txXfrm>
        <a:off x="397472" y="947936"/>
        <a:ext cx="2950338" cy="1831860"/>
      </dsp:txXfrm>
    </dsp:sp>
    <dsp:sp modelId="{24B471F5-3EED-4C44-9C30-D0301851C172}">
      <dsp:nvSpPr>
        <dsp:cNvPr id="0" name=""/>
        <dsp:cNvSpPr/>
      </dsp:nvSpPr>
      <dsp:spPr>
        <a:xfrm>
          <a:off x="3745283" y="567487"/>
          <a:ext cx="3064322" cy="1945844"/>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2C7A55-363F-4928-AD56-5DE1FDF0625F}">
      <dsp:nvSpPr>
        <dsp:cNvPr id="0" name=""/>
        <dsp:cNvSpPr/>
      </dsp:nvSpPr>
      <dsp:spPr>
        <a:xfrm>
          <a:off x="4085763"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According to Amazon, Amazon Elastic Compute Cloud provides scalable computing capacity in the Cloud</a:t>
          </a:r>
        </a:p>
      </dsp:txBody>
      <dsp:txXfrm>
        <a:off x="4142755" y="947936"/>
        <a:ext cx="2950338" cy="1831860"/>
      </dsp:txXfrm>
    </dsp:sp>
    <dsp:sp modelId="{6212F39F-D7BA-464C-B9BD-0BEC3276477F}">
      <dsp:nvSpPr>
        <dsp:cNvPr id="0" name=""/>
        <dsp:cNvSpPr/>
      </dsp:nvSpPr>
      <dsp:spPr>
        <a:xfrm>
          <a:off x="7490566" y="567487"/>
          <a:ext cx="3064322" cy="1945844"/>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135437-77E3-4768-A22F-9A98CE2A14D9}">
      <dsp:nvSpPr>
        <dsp:cNvPr id="0" name=""/>
        <dsp:cNvSpPr/>
      </dsp:nvSpPr>
      <dsp:spPr>
        <a:xfrm>
          <a:off x="7831047"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Amazon EC2 enables you to scale up or down to handle changes in requirements or spikes in popularity, reducing your need to forecast traffic</a:t>
          </a:r>
        </a:p>
      </dsp:txBody>
      <dsp:txXfrm>
        <a:off x="7888039" y="947936"/>
        <a:ext cx="2950338" cy="18318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95DACA-4A3A-4097-A647-C2A970770247}">
      <dsp:nvSpPr>
        <dsp:cNvPr id="0" name=""/>
        <dsp:cNvSpPr/>
      </dsp:nvSpPr>
      <dsp:spPr>
        <a:xfrm>
          <a:off x="0" y="567487"/>
          <a:ext cx="3064322" cy="19458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D9C863-B6D0-4CF8-82E0-8DD042069359}">
      <dsp:nvSpPr>
        <dsp:cNvPr id="0" name=""/>
        <dsp:cNvSpPr/>
      </dsp:nvSpPr>
      <dsp:spPr>
        <a:xfrm>
          <a:off x="340480"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Amazon EC2 provides a wide selection of instance types optimized to fit different use cases</a:t>
          </a:r>
        </a:p>
      </dsp:txBody>
      <dsp:txXfrm>
        <a:off x="397472" y="947936"/>
        <a:ext cx="2950338" cy="1831860"/>
      </dsp:txXfrm>
    </dsp:sp>
    <dsp:sp modelId="{23B0D01C-6223-4430-8A1C-E723CDADA3E6}">
      <dsp:nvSpPr>
        <dsp:cNvPr id="0" name=""/>
        <dsp:cNvSpPr/>
      </dsp:nvSpPr>
      <dsp:spPr>
        <a:xfrm>
          <a:off x="3745283" y="567487"/>
          <a:ext cx="3064322" cy="19458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762E15-8AD3-4DBD-8B2E-3956F1C5642D}">
      <dsp:nvSpPr>
        <dsp:cNvPr id="0" name=""/>
        <dsp:cNvSpPr/>
      </dsp:nvSpPr>
      <dsp:spPr>
        <a:xfrm>
          <a:off x="4085763"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Instance types comprise varying combinations of CPU, memory, storage, and networking capacity and give you the flexibility to choose the appropriate mix of resources for your applications</a:t>
          </a:r>
        </a:p>
      </dsp:txBody>
      <dsp:txXfrm>
        <a:off x="4142755" y="947936"/>
        <a:ext cx="2950338" cy="1831860"/>
      </dsp:txXfrm>
    </dsp:sp>
    <dsp:sp modelId="{C250EF29-7F7E-4498-AB53-9167C30BFA39}">
      <dsp:nvSpPr>
        <dsp:cNvPr id="0" name=""/>
        <dsp:cNvSpPr/>
      </dsp:nvSpPr>
      <dsp:spPr>
        <a:xfrm>
          <a:off x="7490566" y="567487"/>
          <a:ext cx="3064322" cy="19458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0CD3D8-671A-45DB-9F25-E83C19DB03D9}">
      <dsp:nvSpPr>
        <dsp:cNvPr id="0" name=""/>
        <dsp:cNvSpPr/>
      </dsp:nvSpPr>
      <dsp:spPr>
        <a:xfrm>
          <a:off x="7831047"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AWS Instances provides users with the options of running Windows, Ubuntu, Amazon Linux, Red Hat, Suse Linux, CentOS, Debian etc. operating systems on the cloud</a:t>
          </a:r>
        </a:p>
      </dsp:txBody>
      <dsp:txXfrm>
        <a:off x="7888039" y="947936"/>
        <a:ext cx="2950338" cy="18318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EE5AB0-7DD0-4829-B691-897E540EAABE}">
      <dsp:nvSpPr>
        <dsp:cNvPr id="0" name=""/>
        <dsp:cNvSpPr/>
      </dsp:nvSpPr>
      <dsp:spPr>
        <a:xfrm>
          <a:off x="0" y="567487"/>
          <a:ext cx="3064322" cy="19458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1B10C8-0F02-4463-BF4B-0D149CAEFB23}">
      <dsp:nvSpPr>
        <dsp:cNvPr id="0" name=""/>
        <dsp:cNvSpPr/>
      </dsp:nvSpPr>
      <dsp:spPr>
        <a:xfrm>
          <a:off x="340480"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Information from Amazon reveals that CloudWatch provides you with data and actionable insights to monitor your applications, respond to system-wide performance changes, and optimize resource utilization</a:t>
          </a:r>
        </a:p>
      </dsp:txBody>
      <dsp:txXfrm>
        <a:off x="397472" y="947936"/>
        <a:ext cx="2950338" cy="1831860"/>
      </dsp:txXfrm>
    </dsp:sp>
    <dsp:sp modelId="{F211CB2E-B87C-4728-9F14-1EFED145E4BB}">
      <dsp:nvSpPr>
        <dsp:cNvPr id="0" name=""/>
        <dsp:cNvSpPr/>
      </dsp:nvSpPr>
      <dsp:spPr>
        <a:xfrm>
          <a:off x="3745283" y="567487"/>
          <a:ext cx="3064322" cy="19458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26971B-7849-4292-9FA5-56EB34C30747}">
      <dsp:nvSpPr>
        <dsp:cNvPr id="0" name=""/>
        <dsp:cNvSpPr/>
      </dsp:nvSpPr>
      <dsp:spPr>
        <a:xfrm>
          <a:off x="4085763"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CloudWatch among other things collects monitoring and operational data in the form of logs, metrics, and events</a:t>
          </a:r>
        </a:p>
      </dsp:txBody>
      <dsp:txXfrm>
        <a:off x="4142755" y="947936"/>
        <a:ext cx="2950338" cy="1831860"/>
      </dsp:txXfrm>
    </dsp:sp>
    <dsp:sp modelId="{BC70F088-BE41-480D-80A9-0D0FC947FA77}">
      <dsp:nvSpPr>
        <dsp:cNvPr id="0" name=""/>
        <dsp:cNvSpPr/>
      </dsp:nvSpPr>
      <dsp:spPr>
        <a:xfrm>
          <a:off x="7490566" y="567487"/>
          <a:ext cx="3064322" cy="19458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BC2E8C-F358-4AFB-88D5-88F1C02F3BC9}">
      <dsp:nvSpPr>
        <dsp:cNvPr id="0" name=""/>
        <dsp:cNvSpPr/>
      </dsp:nvSpPr>
      <dsp:spPr>
        <a:xfrm>
          <a:off x="7831047"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You can use CloudWatch to detect anomalous behavior in your environments, set alarms, visualize logs and metrics side by side, take automated actions, troubleshoot issues, and discover insights to keep your applications running smoothly</a:t>
          </a:r>
        </a:p>
      </dsp:txBody>
      <dsp:txXfrm>
        <a:off x="7888039" y="947936"/>
        <a:ext cx="2950338" cy="18318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F21CCC-CB24-4BE1-8C87-3CC4BC9347C0}">
      <dsp:nvSpPr>
        <dsp:cNvPr id="0" name=""/>
        <dsp:cNvSpPr/>
      </dsp:nvSpPr>
      <dsp:spPr>
        <a:xfrm>
          <a:off x="0" y="680697"/>
          <a:ext cx="3404803" cy="2042881"/>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100000"/>
            </a:lnSpc>
            <a:spcBef>
              <a:spcPct val="0"/>
            </a:spcBef>
            <a:spcAft>
              <a:spcPct val="35000"/>
            </a:spcAft>
            <a:buNone/>
          </a:pPr>
          <a:r>
            <a:rPr lang="en-US" sz="1700" kern="1200"/>
            <a:t>Data from AWS shows that Snapshots are a sort of incremental backups, which means that only the blocks on the device that have changed after your most recent snapshot are saved</a:t>
          </a:r>
        </a:p>
      </dsp:txBody>
      <dsp:txXfrm>
        <a:off x="0" y="680697"/>
        <a:ext cx="3404803" cy="2042881"/>
      </dsp:txXfrm>
    </dsp:sp>
    <dsp:sp modelId="{97A0F980-76C3-47F5-8D60-A6F70C42C6C6}">
      <dsp:nvSpPr>
        <dsp:cNvPr id="0" name=""/>
        <dsp:cNvSpPr/>
      </dsp:nvSpPr>
      <dsp:spPr>
        <a:xfrm>
          <a:off x="3745283" y="680697"/>
          <a:ext cx="3404803" cy="2042881"/>
        </a:xfrm>
        <a:prstGeom prst="rect">
          <a:avLst/>
        </a:prstGeom>
        <a:solidFill>
          <a:schemeClr val="accent5">
            <a:hueOff val="1219212"/>
            <a:satOff val="-9721"/>
            <a:lumOff val="-735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100000"/>
            </a:lnSpc>
            <a:spcBef>
              <a:spcPct val="0"/>
            </a:spcBef>
            <a:spcAft>
              <a:spcPct val="35000"/>
            </a:spcAft>
            <a:buNone/>
          </a:pPr>
          <a:r>
            <a:rPr lang="en-US" sz="1700" kern="1200"/>
            <a:t>This minimizes the time required to create the snapshot and saves on storage costs by not duplicating data</a:t>
          </a:r>
        </a:p>
      </dsp:txBody>
      <dsp:txXfrm>
        <a:off x="3745283" y="680697"/>
        <a:ext cx="3404803" cy="2042881"/>
      </dsp:txXfrm>
    </dsp:sp>
    <dsp:sp modelId="{2E3F23EC-A44D-4C01-8E5B-B40898EB94AA}">
      <dsp:nvSpPr>
        <dsp:cNvPr id="0" name=""/>
        <dsp:cNvSpPr/>
      </dsp:nvSpPr>
      <dsp:spPr>
        <a:xfrm>
          <a:off x="7490566" y="680697"/>
          <a:ext cx="3404803" cy="2042881"/>
        </a:xfrm>
        <a:prstGeom prst="rect">
          <a:avLst/>
        </a:prstGeom>
        <a:solidFill>
          <a:schemeClr val="accent5">
            <a:hueOff val="2438425"/>
            <a:satOff val="-19443"/>
            <a:lumOff val="-1470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100000"/>
            </a:lnSpc>
            <a:spcBef>
              <a:spcPct val="0"/>
            </a:spcBef>
            <a:spcAft>
              <a:spcPct val="35000"/>
            </a:spcAft>
            <a:buNone/>
          </a:pPr>
          <a:r>
            <a:rPr lang="en-US" sz="1700" kern="1200"/>
            <a:t>Each snapshot contains all of the information that is needed to restore your data to a new EBS volume</a:t>
          </a:r>
        </a:p>
      </dsp:txBody>
      <dsp:txXfrm>
        <a:off x="7490566" y="680697"/>
        <a:ext cx="3404803" cy="204288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E36DB-5EBD-4E6B-ABC7-5959A32BD3DC}">
      <dsp:nvSpPr>
        <dsp:cNvPr id="0" name=""/>
        <dsp:cNvSpPr/>
      </dsp:nvSpPr>
      <dsp:spPr>
        <a:xfrm rot="5400000">
          <a:off x="-113665" y="114483"/>
          <a:ext cx="757769" cy="530438"/>
        </a:xfrm>
        <a:prstGeom prst="chevron">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Select</a:t>
          </a:r>
        </a:p>
      </dsp:txBody>
      <dsp:txXfrm rot="-5400000">
        <a:off x="1" y="266036"/>
        <a:ext cx="530438" cy="227331"/>
      </dsp:txXfrm>
    </dsp:sp>
    <dsp:sp modelId="{4A6890F7-788D-495D-9CB3-775353E8C6D0}">
      <dsp:nvSpPr>
        <dsp:cNvPr id="0" name=""/>
        <dsp:cNvSpPr/>
      </dsp:nvSpPr>
      <dsp:spPr>
        <a:xfrm rot="5400000">
          <a:off x="4721120" y="-4189863"/>
          <a:ext cx="492550" cy="8873913"/>
        </a:xfrm>
        <a:prstGeom prst="round2Same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Select a region</a:t>
          </a:r>
        </a:p>
      </dsp:txBody>
      <dsp:txXfrm rot="-5400000">
        <a:off x="530439" y="24862"/>
        <a:ext cx="8849869" cy="444462"/>
      </dsp:txXfrm>
    </dsp:sp>
    <dsp:sp modelId="{849F1023-0609-42FD-907A-AB9CEEF567BC}">
      <dsp:nvSpPr>
        <dsp:cNvPr id="0" name=""/>
        <dsp:cNvSpPr/>
      </dsp:nvSpPr>
      <dsp:spPr>
        <a:xfrm rot="5400000">
          <a:off x="-113665" y="771943"/>
          <a:ext cx="757769" cy="530438"/>
        </a:xfrm>
        <a:prstGeom prst="chevron">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Navigate</a:t>
          </a:r>
        </a:p>
      </dsp:txBody>
      <dsp:txXfrm rot="-5400000">
        <a:off x="1" y="923496"/>
        <a:ext cx="530438" cy="227331"/>
      </dsp:txXfrm>
    </dsp:sp>
    <dsp:sp modelId="{2872777C-ED1B-4174-AB41-A98718F7F2B6}">
      <dsp:nvSpPr>
        <dsp:cNvPr id="0" name=""/>
        <dsp:cNvSpPr/>
      </dsp:nvSpPr>
      <dsp:spPr>
        <a:xfrm rot="5400000">
          <a:off x="4721120" y="-3532403"/>
          <a:ext cx="492550" cy="8873913"/>
        </a:xfrm>
        <a:prstGeom prst="round2Same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Navigate to the EC2 Console</a:t>
          </a:r>
        </a:p>
      </dsp:txBody>
      <dsp:txXfrm rot="-5400000">
        <a:off x="530439" y="682322"/>
        <a:ext cx="8849869" cy="444462"/>
      </dsp:txXfrm>
    </dsp:sp>
    <dsp:sp modelId="{849958F0-24E6-4C18-A11F-A87DCBC016AA}">
      <dsp:nvSpPr>
        <dsp:cNvPr id="0" name=""/>
        <dsp:cNvSpPr/>
      </dsp:nvSpPr>
      <dsp:spPr>
        <a:xfrm rot="5400000">
          <a:off x="-113665" y="1429403"/>
          <a:ext cx="757769" cy="530438"/>
        </a:xfrm>
        <a:prstGeom prst="chevron">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Create</a:t>
          </a:r>
        </a:p>
      </dsp:txBody>
      <dsp:txXfrm rot="-5400000">
        <a:off x="1" y="1580956"/>
        <a:ext cx="530438" cy="227331"/>
      </dsp:txXfrm>
    </dsp:sp>
    <dsp:sp modelId="{0DA66D00-7451-4E18-A659-4876B6FA16C9}">
      <dsp:nvSpPr>
        <dsp:cNvPr id="0" name=""/>
        <dsp:cNvSpPr/>
      </dsp:nvSpPr>
      <dsp:spPr>
        <a:xfrm rot="5400000">
          <a:off x="4721120" y="-2874943"/>
          <a:ext cx="492550" cy="8873913"/>
        </a:xfrm>
        <a:prstGeom prst="round2SameRect">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Create the EC2 instance name</a:t>
          </a:r>
        </a:p>
      </dsp:txBody>
      <dsp:txXfrm rot="-5400000">
        <a:off x="530439" y="1339782"/>
        <a:ext cx="8849869" cy="444462"/>
      </dsp:txXfrm>
    </dsp:sp>
    <dsp:sp modelId="{2E35C1E7-016D-4A5C-AC5D-6C477CB5E267}">
      <dsp:nvSpPr>
        <dsp:cNvPr id="0" name=""/>
        <dsp:cNvSpPr/>
      </dsp:nvSpPr>
      <dsp:spPr>
        <a:xfrm rot="5400000">
          <a:off x="-113665" y="2086863"/>
          <a:ext cx="757769" cy="530438"/>
        </a:xfrm>
        <a:prstGeom prst="chevron">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Choose</a:t>
          </a:r>
        </a:p>
      </dsp:txBody>
      <dsp:txXfrm rot="-5400000">
        <a:off x="1" y="2238416"/>
        <a:ext cx="530438" cy="227331"/>
      </dsp:txXfrm>
    </dsp:sp>
    <dsp:sp modelId="{D8F3FBA2-3850-4C1C-A9F8-40EF73542FB5}">
      <dsp:nvSpPr>
        <dsp:cNvPr id="0" name=""/>
        <dsp:cNvSpPr/>
      </dsp:nvSpPr>
      <dsp:spPr>
        <a:xfrm rot="5400000">
          <a:off x="4721120" y="-2217483"/>
          <a:ext cx="492550" cy="8873913"/>
        </a:xfrm>
        <a:prstGeom prst="round2SameRect">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Choose an instance type</a:t>
          </a:r>
        </a:p>
      </dsp:txBody>
      <dsp:txXfrm rot="-5400000">
        <a:off x="530439" y="1997242"/>
        <a:ext cx="8849869" cy="444462"/>
      </dsp:txXfrm>
    </dsp:sp>
    <dsp:sp modelId="{5B8487D2-F2C4-4B9E-8E61-CC619598E896}">
      <dsp:nvSpPr>
        <dsp:cNvPr id="0" name=""/>
        <dsp:cNvSpPr/>
      </dsp:nvSpPr>
      <dsp:spPr>
        <a:xfrm rot="5400000">
          <a:off x="-113665" y="2744323"/>
          <a:ext cx="757769" cy="530438"/>
        </a:xfrm>
        <a:prstGeom prst="chevron">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Configure</a:t>
          </a:r>
        </a:p>
      </dsp:txBody>
      <dsp:txXfrm rot="-5400000">
        <a:off x="1" y="2895876"/>
        <a:ext cx="530438" cy="227331"/>
      </dsp:txXfrm>
    </dsp:sp>
    <dsp:sp modelId="{753069E4-2C57-41CE-8C35-ED39AF235CE3}">
      <dsp:nvSpPr>
        <dsp:cNvPr id="0" name=""/>
        <dsp:cNvSpPr/>
      </dsp:nvSpPr>
      <dsp:spPr>
        <a:xfrm rot="5400000">
          <a:off x="4721120" y="-1560023"/>
          <a:ext cx="492550" cy="8873913"/>
        </a:xfrm>
        <a:prstGeom prst="round2SameRect">
          <a:avLst/>
        </a:prstGeom>
        <a:solidFill>
          <a:schemeClr val="lt1">
            <a:alpha val="90000"/>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Configure storage</a:t>
          </a:r>
        </a:p>
      </dsp:txBody>
      <dsp:txXfrm rot="-5400000">
        <a:off x="530439" y="2654702"/>
        <a:ext cx="8849869" cy="444462"/>
      </dsp:txXfrm>
    </dsp:sp>
    <dsp:sp modelId="{4568E0B5-B989-42D4-9BCC-CD41E0656458}">
      <dsp:nvSpPr>
        <dsp:cNvPr id="0" name=""/>
        <dsp:cNvSpPr/>
      </dsp:nvSpPr>
      <dsp:spPr>
        <a:xfrm rot="5400000">
          <a:off x="-113665" y="3401784"/>
          <a:ext cx="757769" cy="530438"/>
        </a:xfrm>
        <a:prstGeom prst="chevron">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Build in</a:t>
          </a:r>
        </a:p>
      </dsp:txBody>
      <dsp:txXfrm rot="-5400000">
        <a:off x="1" y="3553337"/>
        <a:ext cx="530438" cy="227331"/>
      </dsp:txXfrm>
    </dsp:sp>
    <dsp:sp modelId="{DD4FE449-89A0-400D-848D-425405B27047}">
      <dsp:nvSpPr>
        <dsp:cNvPr id="0" name=""/>
        <dsp:cNvSpPr/>
      </dsp:nvSpPr>
      <dsp:spPr>
        <a:xfrm rot="5400000">
          <a:off x="4721120" y="-902562"/>
          <a:ext cx="492550" cy="8873913"/>
        </a:xfrm>
        <a:prstGeom prst="round2Same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Build in security</a:t>
          </a:r>
        </a:p>
      </dsp:txBody>
      <dsp:txXfrm rot="-5400000">
        <a:off x="530439" y="3312163"/>
        <a:ext cx="8849869" cy="4444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5641F3-576E-4138-BFD5-9D22BD9D23D1}">
      <dsp:nvSpPr>
        <dsp:cNvPr id="0" name=""/>
        <dsp:cNvSpPr/>
      </dsp:nvSpPr>
      <dsp:spPr>
        <a:xfrm>
          <a:off x="0" y="46025"/>
          <a:ext cx="10895369" cy="33579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Open the CloudWatch console at https://console.aws.amazon.com/cloudwatch/</a:t>
          </a:r>
        </a:p>
      </dsp:txBody>
      <dsp:txXfrm>
        <a:off x="16392" y="62417"/>
        <a:ext cx="10862585" cy="303006"/>
      </dsp:txXfrm>
    </dsp:sp>
    <dsp:sp modelId="{E74EE656-40CC-4906-B40B-A3ADC0DDE447}">
      <dsp:nvSpPr>
        <dsp:cNvPr id="0" name=""/>
        <dsp:cNvSpPr/>
      </dsp:nvSpPr>
      <dsp:spPr>
        <a:xfrm>
          <a:off x="0" y="422135"/>
          <a:ext cx="10895369" cy="335790"/>
        </a:xfrm>
        <a:prstGeom prst="roundRect">
          <a:avLst/>
        </a:prstGeom>
        <a:solidFill>
          <a:schemeClr val="accent5">
            <a:hueOff val="348346"/>
            <a:satOff val="-2778"/>
            <a:lumOff val="-210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In the navigation pane, choose Events, Create rule</a:t>
          </a:r>
        </a:p>
      </dsp:txBody>
      <dsp:txXfrm>
        <a:off x="16392" y="438527"/>
        <a:ext cx="10862585" cy="303006"/>
      </dsp:txXfrm>
    </dsp:sp>
    <dsp:sp modelId="{DC21083B-B7B5-4DB4-AFC0-73676A658346}">
      <dsp:nvSpPr>
        <dsp:cNvPr id="0" name=""/>
        <dsp:cNvSpPr/>
      </dsp:nvSpPr>
      <dsp:spPr>
        <a:xfrm>
          <a:off x="0" y="798245"/>
          <a:ext cx="10895369" cy="335790"/>
        </a:xfrm>
        <a:prstGeom prst="roundRect">
          <a:avLst/>
        </a:prstGeom>
        <a:solidFill>
          <a:schemeClr val="accent5">
            <a:hueOff val="696693"/>
            <a:satOff val="-5555"/>
            <a:lumOff val="-420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Click on create Rule</a:t>
          </a:r>
        </a:p>
      </dsp:txBody>
      <dsp:txXfrm>
        <a:off x="16392" y="814637"/>
        <a:ext cx="10862585" cy="303006"/>
      </dsp:txXfrm>
    </dsp:sp>
    <dsp:sp modelId="{2EC2DC5A-342D-4BA9-8637-185A53347C94}">
      <dsp:nvSpPr>
        <dsp:cNvPr id="0" name=""/>
        <dsp:cNvSpPr/>
      </dsp:nvSpPr>
      <dsp:spPr>
        <a:xfrm>
          <a:off x="0" y="1174355"/>
          <a:ext cx="10895369" cy="335790"/>
        </a:xfrm>
        <a:prstGeom prst="roundRect">
          <a:avLst/>
        </a:prstGeom>
        <a:solidFill>
          <a:schemeClr val="accent5">
            <a:hueOff val="1045039"/>
            <a:satOff val="-8333"/>
            <a:lumOff val="-630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For Event Source, do the following</a:t>
          </a:r>
        </a:p>
      </dsp:txBody>
      <dsp:txXfrm>
        <a:off x="16392" y="1190747"/>
        <a:ext cx="10862585" cy="303006"/>
      </dsp:txXfrm>
    </dsp:sp>
    <dsp:sp modelId="{B2D65FE4-7557-4AD9-8050-1B2ADAF796F4}">
      <dsp:nvSpPr>
        <dsp:cNvPr id="0" name=""/>
        <dsp:cNvSpPr/>
      </dsp:nvSpPr>
      <dsp:spPr>
        <a:xfrm>
          <a:off x="0" y="1510145"/>
          <a:ext cx="10895369" cy="383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928"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kern="1200"/>
            <a:t>Choose Schedule</a:t>
          </a:r>
        </a:p>
        <a:p>
          <a:pPr marL="57150" lvl="1" indent="-57150" algn="l" defTabSz="488950">
            <a:lnSpc>
              <a:spcPct val="90000"/>
            </a:lnSpc>
            <a:spcBef>
              <a:spcPct val="0"/>
            </a:spcBef>
            <a:spcAft>
              <a:spcPct val="20000"/>
            </a:spcAft>
            <a:buChar char="•"/>
          </a:pPr>
          <a:r>
            <a:rPr lang="en-US" sz="1100" kern="1200"/>
            <a:t>Choose Fixed rate of and specify the schedule interval</a:t>
          </a:r>
        </a:p>
      </dsp:txBody>
      <dsp:txXfrm>
        <a:off x="0" y="1510145"/>
        <a:ext cx="10895369" cy="383985"/>
      </dsp:txXfrm>
    </dsp:sp>
    <dsp:sp modelId="{2905BEB7-FE20-43E5-AB49-5BC1EF0C6727}">
      <dsp:nvSpPr>
        <dsp:cNvPr id="0" name=""/>
        <dsp:cNvSpPr/>
      </dsp:nvSpPr>
      <dsp:spPr>
        <a:xfrm>
          <a:off x="0" y="1894130"/>
          <a:ext cx="10895369" cy="335790"/>
        </a:xfrm>
        <a:prstGeom prst="roundRect">
          <a:avLst/>
        </a:prstGeom>
        <a:solidFill>
          <a:schemeClr val="accent5">
            <a:hueOff val="1393386"/>
            <a:satOff val="-11110"/>
            <a:lumOff val="-840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For Targets, choose Add target and then select EC2 CreateSnapshot API call</a:t>
          </a:r>
        </a:p>
      </dsp:txBody>
      <dsp:txXfrm>
        <a:off x="16392" y="1910522"/>
        <a:ext cx="10862585" cy="303006"/>
      </dsp:txXfrm>
    </dsp:sp>
    <dsp:sp modelId="{E4932B5E-74A2-474D-B368-78E089B962CC}">
      <dsp:nvSpPr>
        <dsp:cNvPr id="0" name=""/>
        <dsp:cNvSpPr/>
      </dsp:nvSpPr>
      <dsp:spPr>
        <a:xfrm>
          <a:off x="0" y="2270240"/>
          <a:ext cx="10895369" cy="335790"/>
        </a:xfrm>
        <a:prstGeom prst="roundRect">
          <a:avLst/>
        </a:prstGeom>
        <a:solidFill>
          <a:schemeClr val="accent5">
            <a:hueOff val="1741732"/>
            <a:satOff val="-13888"/>
            <a:lumOff val="-1050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For ec2 id, type the instance ID of the targeted Amazon Ec2 volume and click on add target</a:t>
          </a:r>
        </a:p>
      </dsp:txBody>
      <dsp:txXfrm>
        <a:off x="16392" y="2286632"/>
        <a:ext cx="10862585" cy="303006"/>
      </dsp:txXfrm>
    </dsp:sp>
    <dsp:sp modelId="{7E5EE020-A0E3-4BA3-A3B6-FF0A93421955}">
      <dsp:nvSpPr>
        <dsp:cNvPr id="0" name=""/>
        <dsp:cNvSpPr/>
      </dsp:nvSpPr>
      <dsp:spPr>
        <a:xfrm>
          <a:off x="0" y="2646351"/>
          <a:ext cx="10895369" cy="335790"/>
        </a:xfrm>
        <a:prstGeom prst="roundRect">
          <a:avLst/>
        </a:prstGeom>
        <a:solidFill>
          <a:schemeClr val="accent5">
            <a:hueOff val="2090078"/>
            <a:satOff val="-16665"/>
            <a:lumOff val="-1260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Click on Configure details</a:t>
          </a:r>
        </a:p>
      </dsp:txBody>
      <dsp:txXfrm>
        <a:off x="16392" y="2662743"/>
        <a:ext cx="10862585" cy="303006"/>
      </dsp:txXfrm>
    </dsp:sp>
    <dsp:sp modelId="{CA4B2371-3918-4B28-BCAB-6730224BE241}">
      <dsp:nvSpPr>
        <dsp:cNvPr id="0" name=""/>
        <dsp:cNvSpPr/>
      </dsp:nvSpPr>
      <dsp:spPr>
        <a:xfrm>
          <a:off x="0" y="3022461"/>
          <a:ext cx="10895369" cy="335790"/>
        </a:xfrm>
        <a:prstGeom prst="roundRect">
          <a:avLst/>
        </a:prstGeom>
        <a:solidFill>
          <a:schemeClr val="accent5">
            <a:hueOff val="2438425"/>
            <a:satOff val="-19443"/>
            <a:lumOff val="-1470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For Rule definition, type a name and description for the rule and Choose Create rule</a:t>
          </a:r>
        </a:p>
      </dsp:txBody>
      <dsp:txXfrm>
        <a:off x="16392" y="3038853"/>
        <a:ext cx="10862585" cy="30300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710E30-9820-4787-A6C2-2CAC1E73616D}">
      <dsp:nvSpPr>
        <dsp:cNvPr id="0" name=""/>
        <dsp:cNvSpPr/>
      </dsp:nvSpPr>
      <dsp:spPr>
        <a:xfrm>
          <a:off x="0" y="2299"/>
          <a:ext cx="6812280" cy="116561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33B472-84BB-4C70-8F2A-CA9C7AA61D83}">
      <dsp:nvSpPr>
        <dsp:cNvPr id="0" name=""/>
        <dsp:cNvSpPr/>
      </dsp:nvSpPr>
      <dsp:spPr>
        <a:xfrm>
          <a:off x="352598" y="264562"/>
          <a:ext cx="641087" cy="6410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C5EF70B-0B3E-4BB0-AEE9-C332E7FA96B2}">
      <dsp:nvSpPr>
        <dsp:cNvPr id="0" name=""/>
        <dsp:cNvSpPr/>
      </dsp:nvSpPr>
      <dsp:spPr>
        <a:xfrm>
          <a:off x="1346283" y="2299"/>
          <a:ext cx="5465996" cy="1165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361" tIns="123361" rIns="123361" bIns="123361" numCol="1" spcCol="1270" anchor="ctr" anchorCtr="0">
          <a:noAutofit/>
        </a:bodyPr>
        <a:lstStyle/>
        <a:p>
          <a:pPr marL="0" lvl="0" indent="0" algn="l" defTabSz="711200">
            <a:lnSpc>
              <a:spcPct val="90000"/>
            </a:lnSpc>
            <a:spcBef>
              <a:spcPct val="0"/>
            </a:spcBef>
            <a:spcAft>
              <a:spcPct val="35000"/>
            </a:spcAft>
            <a:buNone/>
          </a:pPr>
          <a:r>
            <a:rPr lang="en-US" sz="1600" kern="1200"/>
            <a:t>It’s an exciting learning experience, though it’s really challenging especially when we were trying to understand the EC2 snapshot and how to Automate it using CloudWatch</a:t>
          </a:r>
        </a:p>
      </dsp:txBody>
      <dsp:txXfrm>
        <a:off x="1346283" y="2299"/>
        <a:ext cx="5465996" cy="1165613"/>
      </dsp:txXfrm>
    </dsp:sp>
    <dsp:sp modelId="{8E6E5111-349A-4F68-A6B6-3537E9BE27EE}">
      <dsp:nvSpPr>
        <dsp:cNvPr id="0" name=""/>
        <dsp:cNvSpPr/>
      </dsp:nvSpPr>
      <dsp:spPr>
        <a:xfrm>
          <a:off x="0" y="1459316"/>
          <a:ext cx="6812280" cy="116561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025E2C-19F3-4797-A77B-B35DA070C238}">
      <dsp:nvSpPr>
        <dsp:cNvPr id="0" name=""/>
        <dsp:cNvSpPr/>
      </dsp:nvSpPr>
      <dsp:spPr>
        <a:xfrm>
          <a:off x="352598" y="1721579"/>
          <a:ext cx="641087" cy="6410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09D9E85-9050-4DE8-B07B-DFCCC2474EBE}">
      <dsp:nvSpPr>
        <dsp:cNvPr id="0" name=""/>
        <dsp:cNvSpPr/>
      </dsp:nvSpPr>
      <dsp:spPr>
        <a:xfrm>
          <a:off x="1346283" y="1459316"/>
          <a:ext cx="5465996" cy="1165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361" tIns="123361" rIns="123361" bIns="123361" numCol="1" spcCol="1270" anchor="ctr" anchorCtr="0">
          <a:noAutofit/>
        </a:bodyPr>
        <a:lstStyle/>
        <a:p>
          <a:pPr marL="0" lvl="0" indent="0" algn="l" defTabSz="711200">
            <a:lnSpc>
              <a:spcPct val="90000"/>
            </a:lnSpc>
            <a:spcBef>
              <a:spcPct val="0"/>
            </a:spcBef>
            <a:spcAft>
              <a:spcPct val="35000"/>
            </a:spcAft>
            <a:buNone/>
          </a:pPr>
          <a:r>
            <a:rPr lang="en-US" sz="1600" kern="1200"/>
            <a:t>In this project, we learnt about AWS EC2 snapshot and automate its process using CloudWatch and the functionality of instance volume ID</a:t>
          </a:r>
        </a:p>
      </dsp:txBody>
      <dsp:txXfrm>
        <a:off x="1346283" y="1459316"/>
        <a:ext cx="5465996" cy="1165613"/>
      </dsp:txXfrm>
    </dsp:sp>
    <dsp:sp modelId="{5741FED7-B01C-409F-AF42-82FC35081C19}">
      <dsp:nvSpPr>
        <dsp:cNvPr id="0" name=""/>
        <dsp:cNvSpPr/>
      </dsp:nvSpPr>
      <dsp:spPr>
        <a:xfrm>
          <a:off x="0" y="2991282"/>
          <a:ext cx="6812280" cy="116561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BAB5D0-B1DE-45F9-AA78-1C529624B788}">
      <dsp:nvSpPr>
        <dsp:cNvPr id="0" name=""/>
        <dsp:cNvSpPr/>
      </dsp:nvSpPr>
      <dsp:spPr>
        <a:xfrm>
          <a:off x="352598" y="3178596"/>
          <a:ext cx="641087" cy="6410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CDCEA02-910F-4C52-983D-2E9EDECA5F22}">
      <dsp:nvSpPr>
        <dsp:cNvPr id="0" name=""/>
        <dsp:cNvSpPr/>
      </dsp:nvSpPr>
      <dsp:spPr>
        <a:xfrm>
          <a:off x="1346283" y="2916333"/>
          <a:ext cx="5465996" cy="1165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361" tIns="123361" rIns="123361" bIns="123361" numCol="1" spcCol="1270" anchor="ctr" anchorCtr="0">
          <a:noAutofit/>
        </a:bodyPr>
        <a:lstStyle/>
        <a:p>
          <a:pPr marL="0" lvl="0" indent="0" algn="l" defTabSz="711200">
            <a:lnSpc>
              <a:spcPct val="90000"/>
            </a:lnSpc>
            <a:spcBef>
              <a:spcPct val="0"/>
            </a:spcBef>
            <a:spcAft>
              <a:spcPct val="35000"/>
            </a:spcAft>
            <a:buNone/>
          </a:pPr>
          <a:r>
            <a:rPr lang="en-US" sz="1600" kern="1200" dirty="0"/>
            <a:t>my biggest challenge was to understand the whole process, the functionalities of CloudWatch, how to create the rules and how to add targets and mainly some unfamiliar terminologies</a:t>
          </a:r>
        </a:p>
      </dsp:txBody>
      <dsp:txXfrm>
        <a:off x="1346283" y="2916333"/>
        <a:ext cx="5465996" cy="1165613"/>
      </dsp:txXfrm>
    </dsp:sp>
    <dsp:sp modelId="{58E7DF69-2207-447B-894A-67E7642DE3F3}">
      <dsp:nvSpPr>
        <dsp:cNvPr id="0" name=""/>
        <dsp:cNvSpPr/>
      </dsp:nvSpPr>
      <dsp:spPr>
        <a:xfrm>
          <a:off x="0" y="4373350"/>
          <a:ext cx="6812280" cy="116561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DBF228-2BA8-4214-B9D7-C7335183A0C3}">
      <dsp:nvSpPr>
        <dsp:cNvPr id="0" name=""/>
        <dsp:cNvSpPr/>
      </dsp:nvSpPr>
      <dsp:spPr>
        <a:xfrm>
          <a:off x="352598" y="4635613"/>
          <a:ext cx="641087" cy="6410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70EC0BD-2D0E-4CFA-B0B2-3DC6223D3184}">
      <dsp:nvSpPr>
        <dsp:cNvPr id="0" name=""/>
        <dsp:cNvSpPr/>
      </dsp:nvSpPr>
      <dsp:spPr>
        <a:xfrm>
          <a:off x="1346283" y="4373350"/>
          <a:ext cx="5465996" cy="1165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361" tIns="123361" rIns="123361" bIns="123361" numCol="1" spcCol="1270" anchor="ctr" anchorCtr="0">
          <a:noAutofit/>
        </a:bodyPr>
        <a:lstStyle/>
        <a:p>
          <a:pPr marL="0" lvl="0" indent="0" algn="l" defTabSz="711200">
            <a:lnSpc>
              <a:spcPct val="90000"/>
            </a:lnSpc>
            <a:spcBef>
              <a:spcPct val="0"/>
            </a:spcBef>
            <a:spcAft>
              <a:spcPct val="35000"/>
            </a:spcAft>
            <a:buNone/>
          </a:pPr>
          <a:r>
            <a:rPr lang="en-US" sz="1600" kern="1200" dirty="0"/>
            <a:t>I hope to get more understanding with the process by doing more cloud project on EC2 and generally on CloudWatch so as to enable us have grounded knowledge on the processes and terminologies</a:t>
          </a:r>
        </a:p>
      </dsp:txBody>
      <dsp:txXfrm>
        <a:off x="1346283" y="4373350"/>
        <a:ext cx="5465996" cy="116561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10/29/2022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209284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10/29/2022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93682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4351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247870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943346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2AC24A9-CCB6-4F8D-B8DB-C2F3692CFA5A}" type="datetimeFigureOut">
              <a:rPr lang="en-US" smtClean="0"/>
              <a:t>10/29/2022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45853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2AC24A9-CCB6-4F8D-B8DB-C2F3692CFA5A}" type="datetimeFigureOut">
              <a:rPr lang="en-US" smtClean="0"/>
              <a:t>10/29/2022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818579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743189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39996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70979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58988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10/29/2022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3549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10/29/2022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57064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2AC24A9-CCB6-4F8D-B8DB-C2F3692CFA5A}" type="datetimeFigureOut">
              <a:rPr lang="en-US" smtClean="0"/>
              <a:t>10/29/2022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1583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2AC24A9-CCB6-4F8D-B8DB-C2F3692CFA5A}" type="datetimeFigureOut">
              <a:rPr lang="en-US" smtClean="0"/>
              <a:t>10/29/2022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5447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2AC24A9-CCB6-4F8D-B8DB-C2F3692CFA5A}" type="datetimeFigureOut">
              <a:rPr lang="en-US" smtClean="0"/>
              <a:t>10/29/2022</a:t>
            </a:fld>
            <a:endParaRPr lang="en-US" dirty="0"/>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80526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10/29/2022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64607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2AC24A9-CCB6-4F8D-B8DB-C2F3692CFA5A}" type="datetimeFigureOut">
              <a:rPr lang="en-US" smtClean="0"/>
              <a:t>10/29/2022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831957914"/>
      </p:ext>
    </p:extLst>
  </p:cSld>
  <p:clrMap bg1="dk1" tx1="lt1" bg2="dk2" tx2="lt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 id="2147483923" r:id="rId12"/>
    <p:sldLayoutId id="2147483924" r:id="rId13"/>
    <p:sldLayoutId id="2147483925" r:id="rId14"/>
    <p:sldLayoutId id="2147483926" r:id="rId15"/>
    <p:sldLayoutId id="2147483927" r:id="rId16"/>
    <p:sldLayoutId id="214748392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5FEC779-C450-D71A-1F85-FA47F064484B}"/>
              </a:ext>
            </a:extLst>
          </p:cNvPr>
          <p:cNvPicPr>
            <a:picLocks noChangeAspect="1"/>
          </p:cNvPicPr>
          <p:nvPr/>
        </p:nvPicPr>
        <p:blipFill rotWithShape="1">
          <a:blip r:embed="rId2">
            <a:alphaModFix amt="40000"/>
          </a:blip>
          <a:srcRect t="9091" r="19192"/>
          <a:stretch/>
        </p:blipFill>
        <p:spPr>
          <a:xfrm>
            <a:off x="20" y="10"/>
            <a:ext cx="12191980" cy="6857990"/>
          </a:xfrm>
          <a:prstGeom prst="rect">
            <a:avLst/>
          </a:prstGeom>
        </p:spPr>
      </p:pic>
      <p:sp>
        <p:nvSpPr>
          <p:cNvPr id="2" name="Title"/>
          <p:cNvSpPr>
            <a:spLocks noGrp="1"/>
          </p:cNvSpPr>
          <p:nvPr>
            <p:ph type="ctrTitle"/>
          </p:nvPr>
        </p:nvSpPr>
        <p:spPr>
          <a:xfrm>
            <a:off x="1154955" y="1447800"/>
            <a:ext cx="8825658" cy="3329581"/>
          </a:xfrm>
        </p:spPr>
        <p:txBody>
          <a:bodyPr>
            <a:normAutofit/>
          </a:bodyPr>
          <a:lstStyle/>
          <a:p>
            <a:pPr>
              <a:lnSpc>
                <a:spcPct val="90000"/>
              </a:lnSpc>
            </a:pPr>
            <a:r>
              <a:rPr lang="en-US" sz="5600">
                <a:solidFill>
                  <a:schemeClr val="tx1"/>
                </a:solidFill>
              </a:rPr>
              <a:t>Using CloudWatch to take automated Snapshots of AWS EC2 Instance</a:t>
            </a:r>
          </a:p>
        </p:txBody>
      </p:sp>
      <p:sp>
        <p:nvSpPr>
          <p:cNvPr id="10" name="Rectangle 9">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20601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9C4EB-5A65-4B9C-A60A-2EBCBA51C542}"/>
              </a:ext>
            </a:extLst>
          </p:cNvPr>
          <p:cNvSpPr>
            <a:spLocks noGrp="1"/>
          </p:cNvSpPr>
          <p:nvPr>
            <p:ph type="title"/>
          </p:nvPr>
        </p:nvSpPr>
        <p:spPr>
          <a:xfrm>
            <a:off x="636916" y="4854346"/>
            <a:ext cx="10407602" cy="868026"/>
          </a:xfrm>
        </p:spPr>
        <p:txBody>
          <a:bodyPr vert="horz" lIns="91440" tIns="45720" rIns="91440" bIns="45720" rtlCol="0" anchor="b">
            <a:normAutofit/>
          </a:bodyPr>
          <a:lstStyle/>
          <a:p>
            <a:pPr lvl="0"/>
            <a:r>
              <a:rPr lang="en-US" sz="4800" spc="200">
                <a:solidFill>
                  <a:srgbClr val="EBEBEB"/>
                </a:solidFill>
              </a:rPr>
              <a:t>Create the EC2 instance name</a:t>
            </a:r>
          </a:p>
        </p:txBody>
      </p:sp>
      <p:pic>
        <p:nvPicPr>
          <p:cNvPr id="6" name="Picture Placeholder 5" descr="Graphical user interface, text, application, Teams&#10;&#10;Description automatically generated">
            <a:extLst>
              <a:ext uri="{FF2B5EF4-FFF2-40B4-BE49-F238E27FC236}">
                <a16:creationId xmlns:a16="http://schemas.microsoft.com/office/drawing/2014/main" id="{B540C03E-9EF5-4436-B94B-7857E91994EC}"/>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t="16788" r="-1" b="9018"/>
          <a:stretch/>
        </p:blipFill>
        <p:spPr>
          <a:xfrm>
            <a:off x="1" y="-5"/>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Tree>
    <p:extLst>
      <p:ext uri="{BB962C8B-B14F-4D97-AF65-F5344CB8AC3E}">
        <p14:creationId xmlns:p14="http://schemas.microsoft.com/office/powerpoint/2010/main" val="208764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9C4EB-5A65-4B9C-A60A-2EBCBA51C542}"/>
              </a:ext>
            </a:extLst>
          </p:cNvPr>
          <p:cNvSpPr>
            <a:spLocks noGrp="1"/>
          </p:cNvSpPr>
          <p:nvPr>
            <p:ph type="title"/>
          </p:nvPr>
        </p:nvSpPr>
        <p:spPr>
          <a:xfrm>
            <a:off x="1154955" y="4994031"/>
            <a:ext cx="8825658" cy="762000"/>
          </a:xfrm>
        </p:spPr>
        <p:txBody>
          <a:bodyPr vert="horz" lIns="91440" tIns="45720" rIns="91440" bIns="45720" rtlCol="0" anchor="b">
            <a:normAutofit fontScale="90000"/>
          </a:bodyPr>
          <a:lstStyle/>
          <a:p>
            <a:pPr lvl="0"/>
            <a:r>
              <a:rPr lang="en-US" sz="4800" spc="200" dirty="0"/>
              <a:t>Choose an instance type</a:t>
            </a:r>
          </a:p>
        </p:txBody>
      </p:sp>
      <p:pic>
        <p:nvPicPr>
          <p:cNvPr id="7" name="Picture Placeholder 6" descr="Graphical user interface, text, application, email&#10;&#10;Description automatically generated">
            <a:extLst>
              <a:ext uri="{FF2B5EF4-FFF2-40B4-BE49-F238E27FC236}">
                <a16:creationId xmlns:a16="http://schemas.microsoft.com/office/drawing/2014/main" id="{28A58678-D44A-4732-82E6-CBBE74948AE8}"/>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r="-1" b="2861"/>
          <a:stretch/>
        </p:blipFill>
        <p:spPr>
          <a:xfrm>
            <a:off x="0" y="-1"/>
            <a:ext cx="10437812" cy="4994032"/>
          </a:xfrm>
          <a:prstGeom prst="rect">
            <a:avLst/>
          </a:prstGeom>
          <a:effectLst>
            <a:outerShdw blurRad="50800" dist="50800" dir="5400000" algn="tl" rotWithShape="0">
              <a:prstClr val="black">
                <a:alpha val="43000"/>
              </a:prstClr>
            </a:outerShdw>
          </a:effectLst>
        </p:spPr>
      </p:pic>
    </p:spTree>
    <p:extLst>
      <p:ext uri="{BB962C8B-B14F-4D97-AF65-F5344CB8AC3E}">
        <p14:creationId xmlns:p14="http://schemas.microsoft.com/office/powerpoint/2010/main" val="121013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9C4EB-5A65-4B9C-A60A-2EBCBA51C542}"/>
              </a:ext>
            </a:extLst>
          </p:cNvPr>
          <p:cNvSpPr>
            <a:spLocks noGrp="1"/>
          </p:cNvSpPr>
          <p:nvPr>
            <p:ph type="title"/>
          </p:nvPr>
        </p:nvSpPr>
        <p:spPr>
          <a:xfrm>
            <a:off x="1154955" y="4738887"/>
            <a:ext cx="8825658" cy="834720"/>
          </a:xfrm>
        </p:spPr>
        <p:txBody>
          <a:bodyPr vert="horz" lIns="91440" tIns="45720" rIns="91440" bIns="45720" rtlCol="0" anchor="b">
            <a:normAutofit fontScale="90000"/>
          </a:bodyPr>
          <a:lstStyle/>
          <a:p>
            <a:pPr>
              <a:lnSpc>
                <a:spcPct val="90000"/>
              </a:lnSpc>
            </a:pPr>
            <a:r>
              <a:rPr lang="en-US" sz="4000" dirty="0"/>
              <a:t>Configure storage</a:t>
            </a:r>
            <a:br>
              <a:rPr lang="en-US" sz="2600" dirty="0"/>
            </a:br>
            <a:endParaRPr lang="en-US" sz="2600" spc="200" baseline="0" dirty="0"/>
          </a:p>
        </p:txBody>
      </p:sp>
      <p:pic>
        <p:nvPicPr>
          <p:cNvPr id="16" name="image16.png">
            <a:extLst>
              <a:ext uri="{FF2B5EF4-FFF2-40B4-BE49-F238E27FC236}">
                <a16:creationId xmlns:a16="http://schemas.microsoft.com/office/drawing/2014/main" id="{DD61D4C3-1F7C-4DDD-81AA-8D60D06A5641}"/>
              </a:ext>
            </a:extLst>
          </p:cNvPr>
          <p:cNvPicPr>
            <a:picLocks noGrp="1"/>
          </p:cNvPicPr>
          <p:nvPr>
            <p:ph type="pic" idx="1"/>
          </p:nvPr>
        </p:nvPicPr>
        <p:blipFill rotWithShape="1">
          <a:blip r:embed="rId3"/>
          <a:srcRect r="-1" b="3347"/>
          <a:stretch/>
        </p:blipFill>
        <p:spPr>
          <a:xfrm>
            <a:off x="1150938" y="-1"/>
            <a:ext cx="8831262" cy="4267831"/>
          </a:xfrm>
          <a:prstGeom prst="rect">
            <a:avLst/>
          </a:prstGeom>
          <a:effectLst>
            <a:outerShdw blurRad="50800" dist="50800" dir="5400000" algn="tl" rotWithShape="0">
              <a:prstClr val="black">
                <a:alpha val="43000"/>
              </a:prstClr>
            </a:outerShdw>
          </a:effectLst>
        </p:spPr>
      </p:pic>
    </p:spTree>
    <p:extLst>
      <p:ext uri="{BB962C8B-B14F-4D97-AF65-F5344CB8AC3E}">
        <p14:creationId xmlns:p14="http://schemas.microsoft.com/office/powerpoint/2010/main" val="2976736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52" name="Picture 36">
            <a:extLst>
              <a:ext uri="{FF2B5EF4-FFF2-40B4-BE49-F238E27FC236}">
                <a16:creationId xmlns:a16="http://schemas.microsoft.com/office/drawing/2014/main" id="{C9134821-5D8B-4373-BA74-CFE9AB35A5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54" name="Picture 38">
            <a:extLst>
              <a:ext uri="{FF2B5EF4-FFF2-40B4-BE49-F238E27FC236}">
                <a16:creationId xmlns:a16="http://schemas.microsoft.com/office/drawing/2014/main" id="{5965195F-79F5-4911-907D-13CB3F5343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5" name="Oval 40">
            <a:extLst>
              <a:ext uri="{FF2B5EF4-FFF2-40B4-BE49-F238E27FC236}">
                <a16:creationId xmlns:a16="http://schemas.microsoft.com/office/drawing/2014/main" id="{8A610DC7-FE1B-47B9-8452-CFC389786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6" name="Picture 42">
            <a:extLst>
              <a:ext uri="{FF2B5EF4-FFF2-40B4-BE49-F238E27FC236}">
                <a16:creationId xmlns:a16="http://schemas.microsoft.com/office/drawing/2014/main" id="{2742ADC1-2286-40B7-A3C6-D6C3362FA0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7" name="Picture 44">
            <a:extLst>
              <a:ext uri="{FF2B5EF4-FFF2-40B4-BE49-F238E27FC236}">
                <a16:creationId xmlns:a16="http://schemas.microsoft.com/office/drawing/2014/main" id="{C878FBDC-78F2-4D49-8DB3-1A48CA9F7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58" name="Rectangle 46">
            <a:extLst>
              <a:ext uri="{FF2B5EF4-FFF2-40B4-BE49-F238E27FC236}">
                <a16:creationId xmlns:a16="http://schemas.microsoft.com/office/drawing/2014/main" id="{DC9A0934-0C2C-4565-9290-A345B19BD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429C4EB-5A65-4B9C-A60A-2EBCBA51C542}"/>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1400" dirty="0"/>
              <a:t>Build in security</a:t>
            </a:r>
            <a:br>
              <a:rPr lang="en-US" sz="1400" dirty="0"/>
            </a:br>
            <a:br>
              <a:rPr lang="en-US" sz="1400" dirty="0"/>
            </a:br>
            <a:r>
              <a:rPr lang="en-US" sz="1400" dirty="0"/>
              <a:t>Select a subnet.</a:t>
            </a:r>
            <a:br>
              <a:rPr lang="en-US" sz="1400" dirty="0"/>
            </a:br>
            <a:br>
              <a:rPr lang="en-US" sz="1400" dirty="0"/>
            </a:br>
            <a:r>
              <a:rPr lang="en-US" sz="1400" dirty="0"/>
              <a:t>Enable Auto Assign public IP.</a:t>
            </a:r>
            <a:br>
              <a:rPr lang="en-US" sz="1400" dirty="0"/>
            </a:br>
            <a:r>
              <a:rPr lang="en-US" sz="1400" dirty="0"/>
              <a:t>Click on advanced details and select the IAM role and allow host name to my IP.</a:t>
            </a:r>
            <a:br>
              <a:rPr lang="en-US" sz="1400" dirty="0"/>
            </a:br>
            <a:br>
              <a:rPr lang="en-US" sz="1400" dirty="0"/>
            </a:br>
            <a:r>
              <a:rPr lang="en-US" sz="1400" dirty="0"/>
              <a:t>Leave every other thing at default and click on user data.</a:t>
            </a:r>
            <a:endParaRPr lang="en-US" sz="1400" spc="200" baseline="0" dirty="0"/>
          </a:p>
        </p:txBody>
      </p:sp>
      <p:sp>
        <p:nvSpPr>
          <p:cNvPr id="59" name="Rectangle 48">
            <a:extLst>
              <a:ext uri="{FF2B5EF4-FFF2-40B4-BE49-F238E27FC236}">
                <a16:creationId xmlns:a16="http://schemas.microsoft.com/office/drawing/2014/main" id="{87BE56A7-2B14-4ABE-8DF3-40C07E64B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36">
            <a:extLst>
              <a:ext uri="{FF2B5EF4-FFF2-40B4-BE49-F238E27FC236}">
                <a16:creationId xmlns:a16="http://schemas.microsoft.com/office/drawing/2014/main" id="{140D5101-D8FB-4102-A338-49651E971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53" name="Freeform 5">
            <a:extLst>
              <a:ext uri="{FF2B5EF4-FFF2-40B4-BE49-F238E27FC236}">
                <a16:creationId xmlns:a16="http://schemas.microsoft.com/office/drawing/2014/main" id="{73E26159-C029-4449-8912-A9B418CC3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15" name="Picture Placeholder 14" descr="Graphical user interface, text, application, email&#10;&#10;Description automatically generated">
            <a:extLst>
              <a:ext uri="{FF2B5EF4-FFF2-40B4-BE49-F238E27FC236}">
                <a16:creationId xmlns:a16="http://schemas.microsoft.com/office/drawing/2014/main" id="{D601B195-B74E-4922-AD6C-16299584D82F}"/>
              </a:ext>
            </a:extLst>
          </p:cNvPr>
          <p:cNvPicPr>
            <a:picLocks noGrp="1" noChangeAspect="1"/>
          </p:cNvPicPr>
          <p:nvPr>
            <p:ph type="pic" idx="1"/>
          </p:nvPr>
        </p:nvPicPr>
        <p:blipFill rotWithShape="1">
          <a:blip r:embed="rId7">
            <a:extLst>
              <a:ext uri="{28A0092B-C50C-407E-A947-70E740481C1C}">
                <a14:useLocalDpi xmlns:a14="http://schemas.microsoft.com/office/drawing/2010/main" val="0"/>
              </a:ext>
            </a:extLst>
          </a:blip>
          <a:srcRect t="17967" r="-1" b="8828"/>
          <a:stretch/>
        </p:blipFill>
        <p:spPr>
          <a:xfrm>
            <a:off x="643854" y="2137719"/>
            <a:ext cx="6270662" cy="2582096"/>
          </a:xfrm>
          <a:prstGeom prst="rect">
            <a:avLst/>
          </a:prstGeom>
          <a:effectLst/>
        </p:spPr>
      </p:pic>
    </p:spTree>
    <p:extLst>
      <p:ext uri="{BB962C8B-B14F-4D97-AF65-F5344CB8AC3E}">
        <p14:creationId xmlns:p14="http://schemas.microsoft.com/office/powerpoint/2010/main" val="3394701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9C4EB-5A65-4B9C-A60A-2EBCBA51C542}"/>
              </a:ext>
            </a:extLst>
          </p:cNvPr>
          <p:cNvSpPr>
            <a:spLocks noGrp="1"/>
          </p:cNvSpPr>
          <p:nvPr>
            <p:ph type="title"/>
          </p:nvPr>
        </p:nvSpPr>
        <p:spPr>
          <a:xfrm>
            <a:off x="8201837" y="1454963"/>
            <a:ext cx="3342462" cy="3308380"/>
          </a:xfrm>
        </p:spPr>
        <p:txBody>
          <a:bodyPr vert="horz" lIns="91440" tIns="45720" rIns="91440" bIns="45720" rtlCol="0" anchor="b">
            <a:normAutofit/>
          </a:bodyPr>
          <a:lstStyle/>
          <a:p>
            <a:pPr>
              <a:lnSpc>
                <a:spcPct val="90000"/>
              </a:lnSpc>
            </a:pPr>
            <a:r>
              <a:rPr lang="en-GB" sz="2000" spc="200" dirty="0"/>
              <a:t>Remote into the server with SSM</a:t>
            </a:r>
            <a:endParaRPr lang="en-US" sz="2000" spc="200" baseline="0" dirty="0"/>
          </a:p>
        </p:txBody>
      </p:sp>
      <p:pic>
        <p:nvPicPr>
          <p:cNvPr id="10" name="Picture Placeholder 9" descr="Graphical user interface, text, application, email&#10;&#10;Description automatically generated">
            <a:extLst>
              <a:ext uri="{FF2B5EF4-FFF2-40B4-BE49-F238E27FC236}">
                <a16:creationId xmlns:a16="http://schemas.microsoft.com/office/drawing/2014/main" id="{6CABA99C-CFB1-48A7-95EA-0EF595707A26}"/>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4768" r="27171"/>
          <a:stretch/>
        </p:blipFill>
        <p:spPr>
          <a:xfrm>
            <a:off x="607848" y="609601"/>
            <a:ext cx="6946288" cy="5638797"/>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627031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9C4EB-5A65-4B9C-A60A-2EBCBA51C542}"/>
              </a:ext>
            </a:extLst>
          </p:cNvPr>
          <p:cNvSpPr>
            <a:spLocks noGrp="1"/>
          </p:cNvSpPr>
          <p:nvPr>
            <p:ph type="title"/>
          </p:nvPr>
        </p:nvSpPr>
        <p:spPr>
          <a:xfrm>
            <a:off x="8201837" y="1454963"/>
            <a:ext cx="3342462" cy="3308380"/>
          </a:xfrm>
        </p:spPr>
        <p:txBody>
          <a:bodyPr vert="horz" lIns="91440" tIns="45720" rIns="91440" bIns="45720" rtlCol="0" anchor="b">
            <a:normAutofit/>
          </a:bodyPr>
          <a:lstStyle/>
          <a:p>
            <a:pPr>
              <a:lnSpc>
                <a:spcPct val="90000"/>
              </a:lnSpc>
            </a:pPr>
            <a:r>
              <a:rPr lang="en-GB" sz="2700" spc="200" dirty="0"/>
              <a:t>Go back to the instance you created and tick on it, then copy the DNS public address and run it in a new tab</a:t>
            </a:r>
            <a:endParaRPr lang="en-US" sz="2700" spc="200" baseline="0" dirty="0"/>
          </a:p>
        </p:txBody>
      </p:sp>
      <p:pic>
        <p:nvPicPr>
          <p:cNvPr id="6" name="Picture Placeholder 5" descr="Graphical user interface, text, application, email&#10;&#10;Description automatically generated">
            <a:extLst>
              <a:ext uri="{FF2B5EF4-FFF2-40B4-BE49-F238E27FC236}">
                <a16:creationId xmlns:a16="http://schemas.microsoft.com/office/drawing/2014/main" id="{CD15E9EA-E067-408C-B7E3-A04E4BE4AC64}"/>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r="28551" b="-1"/>
          <a:stretch/>
        </p:blipFill>
        <p:spPr>
          <a:xfrm>
            <a:off x="607848" y="609601"/>
            <a:ext cx="6946288" cy="5638797"/>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4096883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9C4EB-5A65-4B9C-A60A-2EBCBA51C542}"/>
              </a:ext>
            </a:extLst>
          </p:cNvPr>
          <p:cNvSpPr>
            <a:spLocks noGrp="1"/>
          </p:cNvSpPr>
          <p:nvPr>
            <p:ph type="title"/>
          </p:nvPr>
        </p:nvSpPr>
        <p:spPr>
          <a:xfrm>
            <a:off x="8201837" y="1454963"/>
            <a:ext cx="3342462" cy="3308380"/>
          </a:xfrm>
        </p:spPr>
        <p:txBody>
          <a:bodyPr vert="horz" lIns="91440" tIns="45720" rIns="91440" bIns="45720" rtlCol="0" anchor="b">
            <a:normAutofit/>
          </a:bodyPr>
          <a:lstStyle/>
          <a:p>
            <a:pPr>
              <a:lnSpc>
                <a:spcPct val="90000"/>
              </a:lnSpc>
            </a:pPr>
            <a:r>
              <a:rPr lang="en-US" sz="3800" spc="200"/>
              <a:t>Then click on the storage and copy the instance volume ID.</a:t>
            </a:r>
            <a:endParaRPr lang="en-US" sz="3800" spc="200" baseline="0"/>
          </a:p>
        </p:txBody>
      </p:sp>
      <p:pic>
        <p:nvPicPr>
          <p:cNvPr id="7" name="Picture Placeholder 6" descr="Graphical user interface, text, application, email&#10;&#10;Description automatically generated">
            <a:extLst>
              <a:ext uri="{FF2B5EF4-FFF2-40B4-BE49-F238E27FC236}">
                <a16:creationId xmlns:a16="http://schemas.microsoft.com/office/drawing/2014/main" id="{30F13F92-8080-420C-A61D-DB210F4ECF02}"/>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10420" r="27895"/>
          <a:stretch/>
        </p:blipFill>
        <p:spPr>
          <a:xfrm>
            <a:off x="-1" y="10"/>
            <a:ext cx="7554140" cy="6857990"/>
          </a:xfrm>
          <a:prstGeom prst="rect">
            <a:avLst/>
          </a:prstGeom>
        </p:spPr>
      </p:pic>
    </p:spTree>
    <p:extLst>
      <p:ext uri="{BB962C8B-B14F-4D97-AF65-F5344CB8AC3E}">
        <p14:creationId xmlns:p14="http://schemas.microsoft.com/office/powerpoint/2010/main" val="3562741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0">
            <a:extLst>
              <a:ext uri="{FF2B5EF4-FFF2-40B4-BE49-F238E27FC236}">
                <a16:creationId xmlns:a16="http://schemas.microsoft.com/office/drawing/2014/main" id="{25482F9D-E110-434E-9B4F-41A3F5CB2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Freeform 7">
            <a:extLst>
              <a:ext uri="{FF2B5EF4-FFF2-40B4-BE49-F238E27FC236}">
                <a16:creationId xmlns:a16="http://schemas.microsoft.com/office/drawing/2014/main" id="{5779FF2E-BB5C-4805-AAD5-275495A2B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p:cNvSpPr>
            <a:spLocks noGrp="1"/>
          </p:cNvSpPr>
          <p:nvPr>
            <p:ph type="title"/>
          </p:nvPr>
        </p:nvSpPr>
        <p:spPr>
          <a:xfrm>
            <a:off x="648930" y="629267"/>
            <a:ext cx="9252154" cy="1016654"/>
          </a:xfrm>
        </p:spPr>
        <p:txBody>
          <a:bodyPr>
            <a:normAutofit/>
          </a:bodyPr>
          <a:lstStyle/>
          <a:p>
            <a:pPr>
              <a:lnSpc>
                <a:spcPct val="90000"/>
              </a:lnSpc>
            </a:pPr>
            <a:r>
              <a:rPr lang="en-US" sz="3300">
                <a:solidFill>
                  <a:srgbClr val="EBEBEB"/>
                </a:solidFill>
              </a:rPr>
              <a:t>TO ADD AUTOMATED CLOUDWATCH SNAPSHOT FOR THE EC2 INSTANCE</a:t>
            </a:r>
          </a:p>
        </p:txBody>
      </p:sp>
      <p:sp>
        <p:nvSpPr>
          <p:cNvPr id="24" name="Rectangle 14">
            <a:extLst>
              <a:ext uri="{FF2B5EF4-FFF2-40B4-BE49-F238E27FC236}">
                <a16:creationId xmlns:a16="http://schemas.microsoft.com/office/drawing/2014/main" id="{6EB83258-50E7-4A51-8C48-ADA7CD7FC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8" name="Freeform: Shape 16">
            <a:extLst>
              <a:ext uri="{FF2B5EF4-FFF2-40B4-BE49-F238E27FC236}">
                <a16:creationId xmlns:a16="http://schemas.microsoft.com/office/drawing/2014/main" id="{A4188960-1398-409C-BA5D-F87CCB743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6" name="Content Placeholder">
            <a:extLst>
              <a:ext uri="{FF2B5EF4-FFF2-40B4-BE49-F238E27FC236}">
                <a16:creationId xmlns:a16="http://schemas.microsoft.com/office/drawing/2014/main" id="{18BE54D1-07DA-C27A-2874-52F1C180B9EA}"/>
              </a:ext>
            </a:extLst>
          </p:cNvPr>
          <p:cNvGraphicFramePr>
            <a:graphicFrameLocks noGrp="1"/>
          </p:cNvGraphicFramePr>
          <p:nvPr>
            <p:ph idx="1"/>
            <p:extLst>
              <p:ext uri="{D42A27DB-BD31-4B8C-83A1-F6EECF244321}">
                <p14:modId xmlns:p14="http://schemas.microsoft.com/office/powerpoint/2010/main" val="2472244351"/>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8280586"/>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45" name="Picture 32">
            <a:extLst>
              <a:ext uri="{FF2B5EF4-FFF2-40B4-BE49-F238E27FC236}">
                <a16:creationId xmlns:a16="http://schemas.microsoft.com/office/drawing/2014/main" id="{26E32CE1-D113-412E-9933-113646E21F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46" name="Picture 34">
            <a:extLst>
              <a:ext uri="{FF2B5EF4-FFF2-40B4-BE49-F238E27FC236}">
                <a16:creationId xmlns:a16="http://schemas.microsoft.com/office/drawing/2014/main" id="{117B7C8B-175B-4009-808B-9F66FD108AB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7" name="Oval 36">
            <a:extLst>
              <a:ext uri="{FF2B5EF4-FFF2-40B4-BE49-F238E27FC236}">
                <a16:creationId xmlns:a16="http://schemas.microsoft.com/office/drawing/2014/main" id="{FE5ECD52-6A23-4FF4-8C32-7B5DE9973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8" name="Picture 38">
            <a:extLst>
              <a:ext uri="{FF2B5EF4-FFF2-40B4-BE49-F238E27FC236}">
                <a16:creationId xmlns:a16="http://schemas.microsoft.com/office/drawing/2014/main" id="{5C3F2B96-5F34-41C9-8E37-A9CD279A42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9" name="Picture 40">
            <a:extLst>
              <a:ext uri="{FF2B5EF4-FFF2-40B4-BE49-F238E27FC236}">
                <a16:creationId xmlns:a16="http://schemas.microsoft.com/office/drawing/2014/main" id="{9A4E02BF-4F0E-44E2-A489-075900B786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50" name="Rectangle 42">
            <a:extLst>
              <a:ext uri="{FF2B5EF4-FFF2-40B4-BE49-F238E27FC236}">
                <a16:creationId xmlns:a16="http://schemas.microsoft.com/office/drawing/2014/main" id="{45624C63-3CCA-4EA6-B822-6E710A82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429C4EB-5A65-4B9C-A60A-2EBCBA51C542}"/>
              </a:ext>
            </a:extLst>
          </p:cNvPr>
          <p:cNvSpPr>
            <a:spLocks noGrp="1"/>
          </p:cNvSpPr>
          <p:nvPr>
            <p:ph type="title"/>
          </p:nvPr>
        </p:nvSpPr>
        <p:spPr>
          <a:xfrm>
            <a:off x="1154955" y="4738887"/>
            <a:ext cx="8825658" cy="834720"/>
          </a:xfrm>
        </p:spPr>
        <p:txBody>
          <a:bodyPr vert="horz" lIns="91440" tIns="45720" rIns="91440" bIns="45720" rtlCol="0" anchor="b">
            <a:noAutofit/>
          </a:bodyPr>
          <a:lstStyle/>
          <a:p>
            <a:pPr>
              <a:lnSpc>
                <a:spcPct val="90000"/>
              </a:lnSpc>
            </a:pPr>
            <a:r>
              <a:rPr lang="en-US" sz="2800" dirty="0"/>
              <a:t>Open the CloudWatch console at https://console.aws.amazon.com/cloudwatch/.</a:t>
            </a:r>
            <a:endParaRPr lang="en-US" sz="2800" spc="200" baseline="0" dirty="0"/>
          </a:p>
        </p:txBody>
      </p:sp>
      <p:pic>
        <p:nvPicPr>
          <p:cNvPr id="6" name="Picture Placeholder 5" descr="Graphical user interface, application&#10;&#10;Description automatically generated">
            <a:extLst>
              <a:ext uri="{FF2B5EF4-FFF2-40B4-BE49-F238E27FC236}">
                <a16:creationId xmlns:a16="http://schemas.microsoft.com/office/drawing/2014/main" id="{248135AE-D096-4ABB-BD87-0FE5140EB4CF}"/>
              </a:ext>
            </a:extLst>
          </p:cNvPr>
          <p:cNvPicPr>
            <a:picLocks noGrp="1" noChangeAspect="1"/>
          </p:cNvPicPr>
          <p:nvPr>
            <p:ph type="pic" idx="1"/>
          </p:nvPr>
        </p:nvPicPr>
        <p:blipFill rotWithShape="1">
          <a:blip r:embed="rId7">
            <a:extLst>
              <a:ext uri="{28A0092B-C50C-407E-A947-70E740481C1C}">
                <a14:useLocalDpi xmlns:a14="http://schemas.microsoft.com/office/drawing/2010/main" val="0"/>
              </a:ext>
            </a:extLst>
          </a:blip>
          <a:srcRect t="8356" r="-1" b="10080"/>
          <a:stretch/>
        </p:blipFill>
        <p:spPr>
          <a:xfrm>
            <a:off x="1150938" y="-1"/>
            <a:ext cx="8831262" cy="4267831"/>
          </a:xfrm>
          <a:prstGeom prst="rect">
            <a:avLst/>
          </a:prstGeom>
          <a:effectLst>
            <a:outerShdw blurRad="50800" dist="50800" dir="5400000" algn="tl" rotWithShape="0">
              <a:prstClr val="black">
                <a:alpha val="43000"/>
              </a:prstClr>
            </a:outerShdw>
          </a:effectLst>
        </p:spPr>
      </p:pic>
    </p:spTree>
    <p:extLst>
      <p:ext uri="{BB962C8B-B14F-4D97-AF65-F5344CB8AC3E}">
        <p14:creationId xmlns:p14="http://schemas.microsoft.com/office/powerpoint/2010/main" val="309017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55" name="Picture 54">
            <a:extLst>
              <a:ext uri="{FF2B5EF4-FFF2-40B4-BE49-F238E27FC236}">
                <a16:creationId xmlns:a16="http://schemas.microsoft.com/office/drawing/2014/main" id="{26E32CE1-D113-412E-9933-113646E21F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57" name="Picture 56">
            <a:extLst>
              <a:ext uri="{FF2B5EF4-FFF2-40B4-BE49-F238E27FC236}">
                <a16:creationId xmlns:a16="http://schemas.microsoft.com/office/drawing/2014/main" id="{117B7C8B-175B-4009-808B-9F66FD108AB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9" name="Oval 58">
            <a:extLst>
              <a:ext uri="{FF2B5EF4-FFF2-40B4-BE49-F238E27FC236}">
                <a16:creationId xmlns:a16="http://schemas.microsoft.com/office/drawing/2014/main" id="{FE5ECD52-6A23-4FF4-8C32-7B5DE9973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1" name="Picture 60">
            <a:extLst>
              <a:ext uri="{FF2B5EF4-FFF2-40B4-BE49-F238E27FC236}">
                <a16:creationId xmlns:a16="http://schemas.microsoft.com/office/drawing/2014/main" id="{5C3F2B96-5F34-41C9-8E37-A9CD279A42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3" name="Picture 62">
            <a:extLst>
              <a:ext uri="{FF2B5EF4-FFF2-40B4-BE49-F238E27FC236}">
                <a16:creationId xmlns:a16="http://schemas.microsoft.com/office/drawing/2014/main" id="{9A4E02BF-4F0E-44E2-A489-075900B786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65" name="Rectangle 64">
            <a:extLst>
              <a:ext uri="{FF2B5EF4-FFF2-40B4-BE49-F238E27FC236}">
                <a16:creationId xmlns:a16="http://schemas.microsoft.com/office/drawing/2014/main" id="{45624C63-3CCA-4EA6-B822-6E710A82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429C4EB-5A65-4B9C-A60A-2EBCBA51C542}"/>
              </a:ext>
            </a:extLst>
          </p:cNvPr>
          <p:cNvSpPr>
            <a:spLocks noGrp="1"/>
          </p:cNvSpPr>
          <p:nvPr>
            <p:ph type="title"/>
          </p:nvPr>
        </p:nvSpPr>
        <p:spPr>
          <a:xfrm>
            <a:off x="636916" y="4542503"/>
            <a:ext cx="9184606" cy="1179870"/>
          </a:xfrm>
        </p:spPr>
        <p:txBody>
          <a:bodyPr vert="horz" lIns="91440" tIns="45720" rIns="91440" bIns="45720" rtlCol="0" anchor="b">
            <a:normAutofit/>
          </a:bodyPr>
          <a:lstStyle/>
          <a:p>
            <a:pPr>
              <a:lnSpc>
                <a:spcPct val="90000"/>
              </a:lnSpc>
            </a:pPr>
            <a:r>
              <a:rPr lang="en-GB" sz="2900" spc="200" dirty="0"/>
              <a:t>In the navigation pane, choose Events, Create rule.</a:t>
            </a:r>
            <a:endParaRPr lang="en-US" sz="2900" spc="200" baseline="0" dirty="0"/>
          </a:p>
        </p:txBody>
      </p:sp>
      <p:pic>
        <p:nvPicPr>
          <p:cNvPr id="7" name="Picture Placeholder 6" descr="Graphical user interface, website&#10;&#10;Description automatically generated">
            <a:extLst>
              <a:ext uri="{FF2B5EF4-FFF2-40B4-BE49-F238E27FC236}">
                <a16:creationId xmlns:a16="http://schemas.microsoft.com/office/drawing/2014/main" id="{F92E52B4-7A30-4002-A386-892C1F93F79B}"/>
              </a:ext>
            </a:extLst>
          </p:cNvPr>
          <p:cNvPicPr>
            <a:picLocks noGrp="1" noChangeAspect="1"/>
          </p:cNvPicPr>
          <p:nvPr>
            <p:ph type="pic" idx="1"/>
          </p:nvPr>
        </p:nvPicPr>
        <p:blipFill rotWithShape="1">
          <a:blip r:embed="rId7">
            <a:extLst>
              <a:ext uri="{28A0092B-C50C-407E-A947-70E740481C1C}">
                <a14:useLocalDpi xmlns:a14="http://schemas.microsoft.com/office/drawing/2010/main" val="0"/>
              </a:ext>
            </a:extLst>
          </a:blip>
          <a:srcRect t="7173" r="-1" b="-1"/>
          <a:stretch/>
        </p:blipFill>
        <p:spPr>
          <a:xfrm>
            <a:off x="635458" y="640080"/>
            <a:ext cx="9186063" cy="3602736"/>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43370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E3F4E1-B084-4FFF-9627-13782BE0B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title"/>
          </p:nvPr>
        </p:nvSpPr>
        <p:spPr>
          <a:xfrm>
            <a:off x="643855" y="1447800"/>
            <a:ext cx="3108626" cy="4572000"/>
          </a:xfrm>
        </p:spPr>
        <p:txBody>
          <a:bodyPr anchor="ctr">
            <a:normAutofit/>
          </a:bodyPr>
          <a:lstStyle/>
          <a:p>
            <a:r>
              <a:rPr lang="en-US" sz="3200">
                <a:solidFill>
                  <a:srgbClr val="EBEBEB"/>
                </a:solidFill>
              </a:rPr>
              <a:t>Project Background</a:t>
            </a:r>
          </a:p>
        </p:txBody>
      </p:sp>
      <p:sp>
        <p:nvSpPr>
          <p:cNvPr id="13" name="Freeform: Shape 12">
            <a:extLst>
              <a:ext uri="{FF2B5EF4-FFF2-40B4-BE49-F238E27FC236}">
                <a16:creationId xmlns:a16="http://schemas.microsoft.com/office/drawing/2014/main" id="{1F8051AB-C2F8-461F-812A-3E5886214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1">
            <a:extLst>
              <a:ext uri="{FF2B5EF4-FFF2-40B4-BE49-F238E27FC236}">
                <a16:creationId xmlns:a16="http://schemas.microsoft.com/office/drawing/2014/main" id="{481E0C28-CB2F-425F-98C5-AF23B9B70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7" name="Rectangle 16">
            <a:extLst>
              <a:ext uri="{FF2B5EF4-FFF2-40B4-BE49-F238E27FC236}">
                <a16:creationId xmlns:a16="http://schemas.microsoft.com/office/drawing/2014/main" id="{2DB2879C-F0B1-4195-A323-E97B6065A7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6" name="Content Placeholder">
            <a:extLst>
              <a:ext uri="{FF2B5EF4-FFF2-40B4-BE49-F238E27FC236}">
                <a16:creationId xmlns:a16="http://schemas.microsoft.com/office/drawing/2014/main" id="{FB85753D-C3B1-538C-4C3A-823B5D513A69}"/>
              </a:ext>
            </a:extLst>
          </p:cNvPr>
          <p:cNvGraphicFramePr>
            <a:graphicFrameLocks noGrp="1"/>
          </p:cNvGraphicFramePr>
          <p:nvPr>
            <p:ph idx="1"/>
            <p:extLst>
              <p:ext uri="{D42A27DB-BD31-4B8C-83A1-F6EECF244321}">
                <p14:modId xmlns:p14="http://schemas.microsoft.com/office/powerpoint/2010/main" val="2289082241"/>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6856688"/>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94" name="Picture 93">
            <a:extLst>
              <a:ext uri="{FF2B5EF4-FFF2-40B4-BE49-F238E27FC236}">
                <a16:creationId xmlns:a16="http://schemas.microsoft.com/office/drawing/2014/main" id="{C9134821-5D8B-4373-BA74-CFE9AB35A5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96" name="Picture 95">
            <a:extLst>
              <a:ext uri="{FF2B5EF4-FFF2-40B4-BE49-F238E27FC236}">
                <a16:creationId xmlns:a16="http://schemas.microsoft.com/office/drawing/2014/main" id="{5965195F-79F5-4911-907D-13CB3F5343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98" name="Oval 97">
            <a:extLst>
              <a:ext uri="{FF2B5EF4-FFF2-40B4-BE49-F238E27FC236}">
                <a16:creationId xmlns:a16="http://schemas.microsoft.com/office/drawing/2014/main" id="{8A610DC7-FE1B-47B9-8452-CFC389786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0" name="Picture 99">
            <a:extLst>
              <a:ext uri="{FF2B5EF4-FFF2-40B4-BE49-F238E27FC236}">
                <a16:creationId xmlns:a16="http://schemas.microsoft.com/office/drawing/2014/main" id="{2742ADC1-2286-40B7-A3C6-D6C3362FA0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2" name="Picture 101">
            <a:extLst>
              <a:ext uri="{FF2B5EF4-FFF2-40B4-BE49-F238E27FC236}">
                <a16:creationId xmlns:a16="http://schemas.microsoft.com/office/drawing/2014/main" id="{C878FBDC-78F2-4D49-8DB3-1A48CA9F7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04" name="Rectangle 103">
            <a:extLst>
              <a:ext uri="{FF2B5EF4-FFF2-40B4-BE49-F238E27FC236}">
                <a16:creationId xmlns:a16="http://schemas.microsoft.com/office/drawing/2014/main" id="{DC9A0934-0C2C-4565-9290-A345B19BD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429C4EB-5A65-4B9C-A60A-2EBCBA51C542}"/>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spc="200"/>
              <a:t>Click on create Rule.</a:t>
            </a:r>
            <a:endParaRPr lang="en-US" sz="5400" spc="200" baseline="0"/>
          </a:p>
        </p:txBody>
      </p:sp>
      <p:sp>
        <p:nvSpPr>
          <p:cNvPr id="106" name="Rectangle 105">
            <a:extLst>
              <a:ext uri="{FF2B5EF4-FFF2-40B4-BE49-F238E27FC236}">
                <a16:creationId xmlns:a16="http://schemas.microsoft.com/office/drawing/2014/main" id="{87BE56A7-2B14-4ABE-8DF3-40C07E64B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36">
            <a:extLst>
              <a:ext uri="{FF2B5EF4-FFF2-40B4-BE49-F238E27FC236}">
                <a16:creationId xmlns:a16="http://schemas.microsoft.com/office/drawing/2014/main" id="{140D5101-D8FB-4102-A338-49651E971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10" name="Freeform 5">
            <a:extLst>
              <a:ext uri="{FF2B5EF4-FFF2-40B4-BE49-F238E27FC236}">
                <a16:creationId xmlns:a16="http://schemas.microsoft.com/office/drawing/2014/main" id="{73E26159-C029-4449-8912-A9B418CC3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6" name="Picture Placeholder 5" descr="Graphical user interface, website&#10;&#10;Description automatically generated">
            <a:extLst>
              <a:ext uri="{FF2B5EF4-FFF2-40B4-BE49-F238E27FC236}">
                <a16:creationId xmlns:a16="http://schemas.microsoft.com/office/drawing/2014/main" id="{A9EAAA06-179B-4B81-AD95-5C196CCA7E5F}"/>
              </a:ext>
            </a:extLst>
          </p:cNvPr>
          <p:cNvPicPr>
            <a:picLocks noGrp="1" noChangeAspect="1"/>
          </p:cNvPicPr>
          <p:nvPr>
            <p:ph type="pic" idx="1"/>
          </p:nvPr>
        </p:nvPicPr>
        <p:blipFill rotWithShape="1">
          <a:blip r:embed="rId7">
            <a:extLst>
              <a:ext uri="{28A0092B-C50C-407E-A947-70E740481C1C}">
                <a14:useLocalDpi xmlns:a14="http://schemas.microsoft.com/office/drawing/2010/main" val="0"/>
              </a:ext>
            </a:extLst>
          </a:blip>
          <a:srcRect l="19049" r="19050" b="1"/>
          <a:stretch/>
        </p:blipFill>
        <p:spPr>
          <a:xfrm>
            <a:off x="643854" y="883595"/>
            <a:ext cx="6270662" cy="5090345"/>
          </a:xfrm>
          <a:prstGeom prst="rect">
            <a:avLst/>
          </a:prstGeom>
          <a:effectLst/>
        </p:spPr>
      </p:pic>
    </p:spTree>
    <p:extLst>
      <p:ext uri="{BB962C8B-B14F-4D97-AF65-F5344CB8AC3E}">
        <p14:creationId xmlns:p14="http://schemas.microsoft.com/office/powerpoint/2010/main" val="83391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130" name="Picture 129">
            <a:extLst>
              <a:ext uri="{FF2B5EF4-FFF2-40B4-BE49-F238E27FC236}">
                <a16:creationId xmlns:a16="http://schemas.microsoft.com/office/drawing/2014/main" id="{26E32CE1-D113-412E-9933-113646E21F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132" name="Picture 131">
            <a:extLst>
              <a:ext uri="{FF2B5EF4-FFF2-40B4-BE49-F238E27FC236}">
                <a16:creationId xmlns:a16="http://schemas.microsoft.com/office/drawing/2014/main" id="{117B7C8B-175B-4009-808B-9F66FD108AB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4" name="Oval 133">
            <a:extLst>
              <a:ext uri="{FF2B5EF4-FFF2-40B4-BE49-F238E27FC236}">
                <a16:creationId xmlns:a16="http://schemas.microsoft.com/office/drawing/2014/main" id="{FE5ECD52-6A23-4FF4-8C32-7B5DE9973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6" name="Picture 135">
            <a:extLst>
              <a:ext uri="{FF2B5EF4-FFF2-40B4-BE49-F238E27FC236}">
                <a16:creationId xmlns:a16="http://schemas.microsoft.com/office/drawing/2014/main" id="{5C3F2B96-5F34-41C9-8E37-A9CD279A42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38" name="Picture 137">
            <a:extLst>
              <a:ext uri="{FF2B5EF4-FFF2-40B4-BE49-F238E27FC236}">
                <a16:creationId xmlns:a16="http://schemas.microsoft.com/office/drawing/2014/main" id="{9A4E02BF-4F0E-44E2-A489-075900B786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0" name="Rectangle 139">
            <a:extLst>
              <a:ext uri="{FF2B5EF4-FFF2-40B4-BE49-F238E27FC236}">
                <a16:creationId xmlns:a16="http://schemas.microsoft.com/office/drawing/2014/main" id="{45624C63-3CCA-4EA6-B822-6E710A82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429C4EB-5A65-4B9C-A60A-2EBCBA51C542}"/>
              </a:ext>
            </a:extLst>
          </p:cNvPr>
          <p:cNvSpPr>
            <a:spLocks noGrp="1"/>
          </p:cNvSpPr>
          <p:nvPr>
            <p:ph type="title"/>
          </p:nvPr>
        </p:nvSpPr>
        <p:spPr>
          <a:xfrm>
            <a:off x="1154955" y="4490492"/>
            <a:ext cx="8825658" cy="1811834"/>
          </a:xfrm>
        </p:spPr>
        <p:txBody>
          <a:bodyPr vert="horz" lIns="91440" tIns="45720" rIns="91440" bIns="45720" rtlCol="0" anchor="b">
            <a:normAutofit fontScale="90000"/>
          </a:bodyPr>
          <a:lstStyle/>
          <a:p>
            <a:pPr>
              <a:lnSpc>
                <a:spcPct val="90000"/>
              </a:lnSpc>
            </a:pPr>
            <a:r>
              <a:rPr lang="en-US" spc="200" dirty="0"/>
              <a:t>For Event Source, do the following.</a:t>
            </a:r>
            <a:br>
              <a:rPr lang="en-US" sz="1200" spc="200" dirty="0"/>
            </a:br>
            <a:br>
              <a:rPr lang="en-US" sz="1200" spc="200" dirty="0"/>
            </a:br>
            <a:r>
              <a:rPr lang="en-US" sz="2000" i="1" spc="200" dirty="0"/>
              <a:t>Choose Schedule.</a:t>
            </a:r>
            <a:br>
              <a:rPr lang="en-US" sz="2000" i="1" spc="200" dirty="0"/>
            </a:br>
            <a:r>
              <a:rPr lang="en-US" sz="2000" i="1" spc="200" dirty="0"/>
              <a:t>Choose Fixed rate of and specify the schedule interval (for example, 2 minutes).</a:t>
            </a:r>
            <a:br>
              <a:rPr lang="en-US" sz="2000" i="1" spc="200" dirty="0"/>
            </a:br>
            <a:endParaRPr lang="en-US" sz="2000" i="1" spc="200" baseline="0" dirty="0"/>
          </a:p>
        </p:txBody>
      </p:sp>
      <p:pic>
        <p:nvPicPr>
          <p:cNvPr id="7" name="Picture Placeholder 6" descr="Graphical user interface, website&#10;&#10;Description automatically generated">
            <a:extLst>
              <a:ext uri="{FF2B5EF4-FFF2-40B4-BE49-F238E27FC236}">
                <a16:creationId xmlns:a16="http://schemas.microsoft.com/office/drawing/2014/main" id="{E6496121-0CB5-4A1F-B4F1-F4A5E68E4524}"/>
              </a:ext>
            </a:extLst>
          </p:cNvPr>
          <p:cNvPicPr>
            <a:picLocks noGrp="1" noChangeAspect="1"/>
          </p:cNvPicPr>
          <p:nvPr>
            <p:ph type="pic" idx="1"/>
          </p:nvPr>
        </p:nvPicPr>
        <p:blipFill rotWithShape="1">
          <a:blip r:embed="rId7">
            <a:extLst>
              <a:ext uri="{28A0092B-C50C-407E-A947-70E740481C1C}">
                <a14:useLocalDpi xmlns:a14="http://schemas.microsoft.com/office/drawing/2010/main" val="0"/>
              </a:ext>
            </a:extLst>
          </a:blip>
          <a:srcRect r="-1" b="10506"/>
          <a:stretch/>
        </p:blipFill>
        <p:spPr>
          <a:xfrm>
            <a:off x="1150938" y="-1"/>
            <a:ext cx="8831262" cy="4267831"/>
          </a:xfrm>
          <a:prstGeom prst="rect">
            <a:avLst/>
          </a:prstGeom>
          <a:effectLst>
            <a:outerShdw blurRad="50800" dist="50800" dir="5400000" algn="tl" rotWithShape="0">
              <a:prstClr val="black">
                <a:alpha val="43000"/>
              </a:prstClr>
            </a:outerShdw>
          </a:effectLst>
        </p:spPr>
      </p:pic>
    </p:spTree>
    <p:extLst>
      <p:ext uri="{BB962C8B-B14F-4D97-AF65-F5344CB8AC3E}">
        <p14:creationId xmlns:p14="http://schemas.microsoft.com/office/powerpoint/2010/main" val="4182596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183" name="Picture 159">
            <a:extLst>
              <a:ext uri="{FF2B5EF4-FFF2-40B4-BE49-F238E27FC236}">
                <a16:creationId xmlns:a16="http://schemas.microsoft.com/office/drawing/2014/main" id="{C9134821-5D8B-4373-BA74-CFE9AB35A5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184" name="Picture 161">
            <a:extLst>
              <a:ext uri="{FF2B5EF4-FFF2-40B4-BE49-F238E27FC236}">
                <a16:creationId xmlns:a16="http://schemas.microsoft.com/office/drawing/2014/main" id="{5965195F-79F5-4911-907D-13CB3F5343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85" name="Oval 163">
            <a:extLst>
              <a:ext uri="{FF2B5EF4-FFF2-40B4-BE49-F238E27FC236}">
                <a16:creationId xmlns:a16="http://schemas.microsoft.com/office/drawing/2014/main" id="{8A610DC7-FE1B-47B9-8452-CFC389786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6" name="Picture 165">
            <a:extLst>
              <a:ext uri="{FF2B5EF4-FFF2-40B4-BE49-F238E27FC236}">
                <a16:creationId xmlns:a16="http://schemas.microsoft.com/office/drawing/2014/main" id="{2742ADC1-2286-40B7-A3C6-D6C3362FA0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7" name="Picture 167">
            <a:extLst>
              <a:ext uri="{FF2B5EF4-FFF2-40B4-BE49-F238E27FC236}">
                <a16:creationId xmlns:a16="http://schemas.microsoft.com/office/drawing/2014/main" id="{C878FBDC-78F2-4D49-8DB3-1A48CA9F7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88" name="Rectangle 169">
            <a:extLst>
              <a:ext uri="{FF2B5EF4-FFF2-40B4-BE49-F238E27FC236}">
                <a16:creationId xmlns:a16="http://schemas.microsoft.com/office/drawing/2014/main" id="{DC9A0934-0C2C-4565-9290-A345B19BD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429C4EB-5A65-4B9C-A60A-2EBCBA51C542}"/>
              </a:ext>
            </a:extLst>
          </p:cNvPr>
          <p:cNvSpPr>
            <a:spLocks noGrp="1"/>
          </p:cNvSpPr>
          <p:nvPr>
            <p:ph type="title"/>
          </p:nvPr>
        </p:nvSpPr>
        <p:spPr>
          <a:xfrm>
            <a:off x="7809955" y="1325880"/>
            <a:ext cx="3734346" cy="3066507"/>
          </a:xfrm>
        </p:spPr>
        <p:txBody>
          <a:bodyPr vert="horz" lIns="91440" tIns="45720" rIns="91440" bIns="45720" rtlCol="0" anchor="b">
            <a:noAutofit/>
          </a:bodyPr>
          <a:lstStyle/>
          <a:p>
            <a:pPr>
              <a:lnSpc>
                <a:spcPct val="90000"/>
              </a:lnSpc>
            </a:pPr>
            <a:r>
              <a:rPr lang="en-US" sz="1800" spc="200" dirty="0"/>
              <a:t>For Targets, choose </a:t>
            </a:r>
            <a:r>
              <a:rPr lang="en-US" sz="1800" b="1" spc="200" dirty="0"/>
              <a:t>Add target</a:t>
            </a:r>
            <a:r>
              <a:rPr lang="en-US" sz="1800" spc="200" dirty="0"/>
              <a:t> and then select </a:t>
            </a:r>
            <a:r>
              <a:rPr lang="en-US" sz="1800" b="1" spc="200" dirty="0"/>
              <a:t>EC2 </a:t>
            </a:r>
            <a:r>
              <a:rPr lang="en-US" sz="1800" b="1" spc="200" dirty="0" err="1"/>
              <a:t>CreateSnapshot</a:t>
            </a:r>
            <a:r>
              <a:rPr lang="en-US" sz="1800" b="1" spc="200" dirty="0"/>
              <a:t> API</a:t>
            </a:r>
            <a:r>
              <a:rPr lang="en-US" sz="1800" spc="200" dirty="0"/>
              <a:t> call.</a:t>
            </a:r>
            <a:br>
              <a:rPr lang="en-US" sz="1800" spc="200" dirty="0"/>
            </a:br>
            <a:br>
              <a:rPr lang="en-US" sz="1800" spc="200" dirty="0"/>
            </a:br>
            <a:r>
              <a:rPr lang="en-US" sz="1800" spc="200" dirty="0"/>
              <a:t>You may have to scroll up in the list of possible targets to find </a:t>
            </a:r>
            <a:r>
              <a:rPr lang="en-US" sz="1800" b="1" spc="200" dirty="0"/>
              <a:t>EC2 </a:t>
            </a:r>
            <a:r>
              <a:rPr lang="en-US" sz="1800" b="1" spc="200" dirty="0" err="1"/>
              <a:t>CreateSnapshot</a:t>
            </a:r>
            <a:r>
              <a:rPr lang="en-US" sz="1800" b="1" spc="200" dirty="0"/>
              <a:t> API call.</a:t>
            </a:r>
            <a:endParaRPr lang="en-US" sz="1800" b="1" spc="200" baseline="0" dirty="0"/>
          </a:p>
        </p:txBody>
      </p:sp>
      <p:sp>
        <p:nvSpPr>
          <p:cNvPr id="172" name="Rectangle 171">
            <a:extLst>
              <a:ext uri="{FF2B5EF4-FFF2-40B4-BE49-F238E27FC236}">
                <a16:creationId xmlns:a16="http://schemas.microsoft.com/office/drawing/2014/main" id="{87BE56A7-2B14-4ABE-8DF3-40C07E64B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36">
            <a:extLst>
              <a:ext uri="{FF2B5EF4-FFF2-40B4-BE49-F238E27FC236}">
                <a16:creationId xmlns:a16="http://schemas.microsoft.com/office/drawing/2014/main" id="{140D5101-D8FB-4102-A338-49651E971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76" name="Freeform 5">
            <a:extLst>
              <a:ext uri="{FF2B5EF4-FFF2-40B4-BE49-F238E27FC236}">
                <a16:creationId xmlns:a16="http://schemas.microsoft.com/office/drawing/2014/main" id="{73E26159-C029-4449-8912-A9B418CC3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6" name="Picture Placeholder 5" descr="Graphical user interface, website&#10;&#10;Description automatically generated">
            <a:extLst>
              <a:ext uri="{FF2B5EF4-FFF2-40B4-BE49-F238E27FC236}">
                <a16:creationId xmlns:a16="http://schemas.microsoft.com/office/drawing/2014/main" id="{52263B3A-B2AF-4426-9AC8-66F89183EF1E}"/>
              </a:ext>
            </a:extLst>
          </p:cNvPr>
          <p:cNvPicPr>
            <a:picLocks noGrp="1" noChangeAspect="1"/>
          </p:cNvPicPr>
          <p:nvPr>
            <p:ph type="pic" idx="1"/>
          </p:nvPr>
        </p:nvPicPr>
        <p:blipFill rotWithShape="1">
          <a:blip r:embed="rId7">
            <a:extLst>
              <a:ext uri="{28A0092B-C50C-407E-A947-70E740481C1C}">
                <a14:useLocalDpi xmlns:a14="http://schemas.microsoft.com/office/drawing/2010/main" val="0"/>
              </a:ext>
            </a:extLst>
          </a:blip>
          <a:srcRect r="-1" b="11327"/>
          <a:stretch/>
        </p:blipFill>
        <p:spPr>
          <a:xfrm>
            <a:off x="643854" y="1913578"/>
            <a:ext cx="6270662" cy="3030378"/>
          </a:xfrm>
          <a:prstGeom prst="rect">
            <a:avLst/>
          </a:prstGeom>
          <a:effectLst/>
        </p:spPr>
      </p:pic>
    </p:spTree>
    <p:extLst>
      <p:ext uri="{BB962C8B-B14F-4D97-AF65-F5344CB8AC3E}">
        <p14:creationId xmlns:p14="http://schemas.microsoft.com/office/powerpoint/2010/main" val="2986737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193" name="Picture 192">
            <a:extLst>
              <a:ext uri="{FF2B5EF4-FFF2-40B4-BE49-F238E27FC236}">
                <a16:creationId xmlns:a16="http://schemas.microsoft.com/office/drawing/2014/main" id="{26E32CE1-D113-412E-9933-113646E21F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195" name="Picture 194">
            <a:extLst>
              <a:ext uri="{FF2B5EF4-FFF2-40B4-BE49-F238E27FC236}">
                <a16:creationId xmlns:a16="http://schemas.microsoft.com/office/drawing/2014/main" id="{117B7C8B-175B-4009-808B-9F66FD108AB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97" name="Oval 196">
            <a:extLst>
              <a:ext uri="{FF2B5EF4-FFF2-40B4-BE49-F238E27FC236}">
                <a16:creationId xmlns:a16="http://schemas.microsoft.com/office/drawing/2014/main" id="{FE5ECD52-6A23-4FF4-8C32-7B5DE9973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99" name="Picture 198">
            <a:extLst>
              <a:ext uri="{FF2B5EF4-FFF2-40B4-BE49-F238E27FC236}">
                <a16:creationId xmlns:a16="http://schemas.microsoft.com/office/drawing/2014/main" id="{5C3F2B96-5F34-41C9-8E37-A9CD279A42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1" name="Picture 200">
            <a:extLst>
              <a:ext uri="{FF2B5EF4-FFF2-40B4-BE49-F238E27FC236}">
                <a16:creationId xmlns:a16="http://schemas.microsoft.com/office/drawing/2014/main" id="{9A4E02BF-4F0E-44E2-A489-075900B786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3" name="Rectangle 202">
            <a:extLst>
              <a:ext uri="{FF2B5EF4-FFF2-40B4-BE49-F238E27FC236}">
                <a16:creationId xmlns:a16="http://schemas.microsoft.com/office/drawing/2014/main" id="{45624C63-3CCA-4EA6-B822-6E710A82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429C4EB-5A65-4B9C-A60A-2EBCBA51C542}"/>
              </a:ext>
            </a:extLst>
          </p:cNvPr>
          <p:cNvSpPr>
            <a:spLocks noGrp="1"/>
          </p:cNvSpPr>
          <p:nvPr>
            <p:ph type="title"/>
          </p:nvPr>
        </p:nvSpPr>
        <p:spPr>
          <a:xfrm>
            <a:off x="1154955" y="4738887"/>
            <a:ext cx="8825658" cy="834720"/>
          </a:xfrm>
        </p:spPr>
        <p:txBody>
          <a:bodyPr vert="horz" lIns="91440" tIns="45720" rIns="91440" bIns="45720" rtlCol="0" anchor="b">
            <a:normAutofit/>
          </a:bodyPr>
          <a:lstStyle/>
          <a:p>
            <a:pPr>
              <a:lnSpc>
                <a:spcPct val="90000"/>
              </a:lnSpc>
            </a:pPr>
            <a:r>
              <a:rPr lang="en-GB" sz="2000" spc="200" dirty="0"/>
              <a:t>For EC2 ID, type the Instance ID of the targeted Amazon Ec2 volume and click on Add target</a:t>
            </a:r>
            <a:endParaRPr lang="en-US" sz="2000" spc="200" baseline="0" dirty="0"/>
          </a:p>
        </p:txBody>
      </p:sp>
      <p:pic>
        <p:nvPicPr>
          <p:cNvPr id="7" name="Picture Placeholder 6" descr="Graphical user interface&#10;&#10;Description automatically generated">
            <a:extLst>
              <a:ext uri="{FF2B5EF4-FFF2-40B4-BE49-F238E27FC236}">
                <a16:creationId xmlns:a16="http://schemas.microsoft.com/office/drawing/2014/main" id="{3FBC2F66-CDAD-4BBB-9A89-62A46C2518AD}"/>
              </a:ext>
            </a:extLst>
          </p:cNvPr>
          <p:cNvPicPr>
            <a:picLocks noGrp="1" noChangeAspect="1"/>
          </p:cNvPicPr>
          <p:nvPr>
            <p:ph type="pic" idx="1"/>
          </p:nvPr>
        </p:nvPicPr>
        <p:blipFill rotWithShape="1">
          <a:blip r:embed="rId7">
            <a:extLst>
              <a:ext uri="{28A0092B-C50C-407E-A947-70E740481C1C}">
                <a14:useLocalDpi xmlns:a14="http://schemas.microsoft.com/office/drawing/2010/main" val="0"/>
              </a:ext>
            </a:extLst>
          </a:blip>
          <a:srcRect r="-1" b="357"/>
          <a:stretch/>
        </p:blipFill>
        <p:spPr>
          <a:xfrm>
            <a:off x="1150938" y="-1"/>
            <a:ext cx="8831262" cy="4267831"/>
          </a:xfrm>
          <a:prstGeom prst="rect">
            <a:avLst/>
          </a:prstGeom>
          <a:effectLst>
            <a:outerShdw blurRad="50800" dist="50800" dir="5400000" algn="tl" rotWithShape="0">
              <a:prstClr val="black">
                <a:alpha val="43000"/>
              </a:prstClr>
            </a:outerShdw>
          </a:effectLst>
        </p:spPr>
      </p:pic>
    </p:spTree>
    <p:extLst>
      <p:ext uri="{BB962C8B-B14F-4D97-AF65-F5344CB8AC3E}">
        <p14:creationId xmlns:p14="http://schemas.microsoft.com/office/powerpoint/2010/main" val="324194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270" name="Picture 269">
            <a:extLst>
              <a:ext uri="{FF2B5EF4-FFF2-40B4-BE49-F238E27FC236}">
                <a16:creationId xmlns:a16="http://schemas.microsoft.com/office/drawing/2014/main" id="{26E32CE1-D113-412E-9933-113646E21F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272" name="Picture 271">
            <a:extLst>
              <a:ext uri="{FF2B5EF4-FFF2-40B4-BE49-F238E27FC236}">
                <a16:creationId xmlns:a16="http://schemas.microsoft.com/office/drawing/2014/main" id="{117B7C8B-175B-4009-808B-9F66FD108AB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74" name="Oval 273">
            <a:extLst>
              <a:ext uri="{FF2B5EF4-FFF2-40B4-BE49-F238E27FC236}">
                <a16:creationId xmlns:a16="http://schemas.microsoft.com/office/drawing/2014/main" id="{FE5ECD52-6A23-4FF4-8C32-7B5DE9973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76" name="Picture 275">
            <a:extLst>
              <a:ext uri="{FF2B5EF4-FFF2-40B4-BE49-F238E27FC236}">
                <a16:creationId xmlns:a16="http://schemas.microsoft.com/office/drawing/2014/main" id="{5C3F2B96-5F34-41C9-8E37-A9CD279A42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78" name="Picture 277">
            <a:extLst>
              <a:ext uri="{FF2B5EF4-FFF2-40B4-BE49-F238E27FC236}">
                <a16:creationId xmlns:a16="http://schemas.microsoft.com/office/drawing/2014/main" id="{9A4E02BF-4F0E-44E2-A489-075900B786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80" name="Rectangle 279">
            <a:extLst>
              <a:ext uri="{FF2B5EF4-FFF2-40B4-BE49-F238E27FC236}">
                <a16:creationId xmlns:a16="http://schemas.microsoft.com/office/drawing/2014/main" id="{45624C63-3CCA-4EA6-B822-6E710A82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429C4EB-5A65-4B9C-A60A-2EBCBA51C542}"/>
              </a:ext>
            </a:extLst>
          </p:cNvPr>
          <p:cNvSpPr>
            <a:spLocks noGrp="1"/>
          </p:cNvSpPr>
          <p:nvPr>
            <p:ph type="title"/>
          </p:nvPr>
        </p:nvSpPr>
        <p:spPr>
          <a:xfrm>
            <a:off x="225083" y="1454964"/>
            <a:ext cx="4234375" cy="1974036"/>
          </a:xfrm>
        </p:spPr>
        <p:txBody>
          <a:bodyPr vert="horz" lIns="91440" tIns="45720" rIns="91440" bIns="45720" rtlCol="0" anchor="b">
            <a:normAutofit/>
          </a:bodyPr>
          <a:lstStyle/>
          <a:p>
            <a:pPr>
              <a:lnSpc>
                <a:spcPct val="90000"/>
              </a:lnSpc>
            </a:pPr>
            <a:r>
              <a:rPr lang="en-GB" sz="3200" spc="200" dirty="0"/>
              <a:t>Click on </a:t>
            </a:r>
            <a:r>
              <a:rPr lang="en-GB" sz="3200" b="1" spc="200" dirty="0"/>
              <a:t>Configure details</a:t>
            </a:r>
            <a:endParaRPr lang="en-US" sz="3200" b="1" spc="200" baseline="0" dirty="0"/>
          </a:p>
        </p:txBody>
      </p:sp>
      <p:pic>
        <p:nvPicPr>
          <p:cNvPr id="15" name="Picture Placeholder 14" descr="Graphical user interface, text, application&#10;&#10;Description automatically generated">
            <a:extLst>
              <a:ext uri="{FF2B5EF4-FFF2-40B4-BE49-F238E27FC236}">
                <a16:creationId xmlns:a16="http://schemas.microsoft.com/office/drawing/2014/main" id="{868A2BC1-A87C-4D0B-87AC-7263D9240212}"/>
              </a:ext>
            </a:extLst>
          </p:cNvPr>
          <p:cNvPicPr>
            <a:picLocks noGrp="1" noChangeAspect="1"/>
          </p:cNvPicPr>
          <p:nvPr>
            <p:ph type="pic" idx="1"/>
          </p:nvPr>
        </p:nvPicPr>
        <p:blipFill rotWithShape="1">
          <a:blip r:embed="rId7">
            <a:extLst>
              <a:ext uri="{28A0092B-C50C-407E-A947-70E740481C1C}">
                <a14:useLocalDpi xmlns:a14="http://schemas.microsoft.com/office/drawing/2010/main" val="0"/>
              </a:ext>
            </a:extLst>
          </a:blip>
          <a:srcRect l="4544" r="4545" b="1"/>
          <a:stretch/>
        </p:blipFill>
        <p:spPr>
          <a:xfrm>
            <a:off x="4634682" y="10"/>
            <a:ext cx="7557319" cy="6857990"/>
          </a:xfrm>
          <a:prstGeom prst="rect">
            <a:avLst/>
          </a:prstGeom>
        </p:spPr>
      </p:pic>
      <p:sp>
        <p:nvSpPr>
          <p:cNvPr id="282" name="Rectangle 281">
            <a:extLst>
              <a:ext uri="{FF2B5EF4-FFF2-40B4-BE49-F238E27FC236}">
                <a16:creationId xmlns:a16="http://schemas.microsoft.com/office/drawing/2014/main" id="{1224AB20-D4B1-4B7F-B0A4-F3D2A1534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94699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330" name="Picture 316">
            <a:extLst>
              <a:ext uri="{FF2B5EF4-FFF2-40B4-BE49-F238E27FC236}">
                <a16:creationId xmlns:a16="http://schemas.microsoft.com/office/drawing/2014/main" id="{C9134821-5D8B-4373-BA74-CFE9AB35A5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332" name="Picture 318">
            <a:extLst>
              <a:ext uri="{FF2B5EF4-FFF2-40B4-BE49-F238E27FC236}">
                <a16:creationId xmlns:a16="http://schemas.microsoft.com/office/drawing/2014/main" id="{5965195F-79F5-4911-907D-13CB3F5343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34" name="Oval 320">
            <a:extLst>
              <a:ext uri="{FF2B5EF4-FFF2-40B4-BE49-F238E27FC236}">
                <a16:creationId xmlns:a16="http://schemas.microsoft.com/office/drawing/2014/main" id="{8A610DC7-FE1B-47B9-8452-CFC389786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36" name="Picture 322">
            <a:extLst>
              <a:ext uri="{FF2B5EF4-FFF2-40B4-BE49-F238E27FC236}">
                <a16:creationId xmlns:a16="http://schemas.microsoft.com/office/drawing/2014/main" id="{2742ADC1-2286-40B7-A3C6-D6C3362FA0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37" name="Picture 324">
            <a:extLst>
              <a:ext uri="{FF2B5EF4-FFF2-40B4-BE49-F238E27FC236}">
                <a16:creationId xmlns:a16="http://schemas.microsoft.com/office/drawing/2014/main" id="{C878FBDC-78F2-4D49-8DB3-1A48CA9F7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338" name="Rectangle 326">
            <a:extLst>
              <a:ext uri="{FF2B5EF4-FFF2-40B4-BE49-F238E27FC236}">
                <a16:creationId xmlns:a16="http://schemas.microsoft.com/office/drawing/2014/main" id="{DC9A0934-0C2C-4565-9290-A345B19BD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29" name="Rectangle 328">
            <a:extLst>
              <a:ext uri="{FF2B5EF4-FFF2-40B4-BE49-F238E27FC236}">
                <a16:creationId xmlns:a16="http://schemas.microsoft.com/office/drawing/2014/main" id="{6B42653A-00F8-40F8-9BAA-AFDE65366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Rectangle 330">
            <a:extLst>
              <a:ext uri="{FF2B5EF4-FFF2-40B4-BE49-F238E27FC236}">
                <a16:creationId xmlns:a16="http://schemas.microsoft.com/office/drawing/2014/main" id="{5D85582E-5C24-4E50-94D0-EBDFCAF82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33" name="Freeform 16">
            <a:extLst>
              <a:ext uri="{FF2B5EF4-FFF2-40B4-BE49-F238E27FC236}">
                <a16:creationId xmlns:a16="http://schemas.microsoft.com/office/drawing/2014/main" id="{D2CF7175-D926-4ED8-BF71-C9046B886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sp useBgFill="1">
        <p:nvSpPr>
          <p:cNvPr id="335" name="Freeform 5">
            <a:extLst>
              <a:ext uri="{FF2B5EF4-FFF2-40B4-BE49-F238E27FC236}">
                <a16:creationId xmlns:a16="http://schemas.microsoft.com/office/drawing/2014/main" id="{CE21D3E3-E417-4B15-9ACE-327E9B12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4055532"/>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sp>
        <p:nvSpPr>
          <p:cNvPr id="2" name="Title 1">
            <a:extLst>
              <a:ext uri="{FF2B5EF4-FFF2-40B4-BE49-F238E27FC236}">
                <a16:creationId xmlns:a16="http://schemas.microsoft.com/office/drawing/2014/main" id="{5429C4EB-5A65-4B9C-A60A-2EBCBA51C542}"/>
              </a:ext>
            </a:extLst>
          </p:cNvPr>
          <p:cNvSpPr>
            <a:spLocks noGrp="1"/>
          </p:cNvSpPr>
          <p:nvPr>
            <p:ph type="title"/>
          </p:nvPr>
        </p:nvSpPr>
        <p:spPr>
          <a:xfrm>
            <a:off x="636916" y="4854346"/>
            <a:ext cx="9149350" cy="868026"/>
          </a:xfrm>
        </p:spPr>
        <p:txBody>
          <a:bodyPr vert="horz" lIns="91440" tIns="45720" rIns="91440" bIns="45720" rtlCol="0" anchor="b">
            <a:normAutofit/>
          </a:bodyPr>
          <a:lstStyle/>
          <a:p>
            <a:pPr>
              <a:lnSpc>
                <a:spcPct val="90000"/>
              </a:lnSpc>
            </a:pPr>
            <a:r>
              <a:rPr lang="en-US" sz="2600" spc="200" dirty="0"/>
              <a:t>For </a:t>
            </a:r>
            <a:r>
              <a:rPr lang="en-US" sz="2600" b="1" spc="200" dirty="0"/>
              <a:t>Rule definition,</a:t>
            </a:r>
            <a:r>
              <a:rPr lang="en-US" sz="2600" spc="200" dirty="0"/>
              <a:t> type a name and description for the rule and Choose </a:t>
            </a:r>
            <a:r>
              <a:rPr lang="en-US" sz="2600" b="1" spc="200" dirty="0"/>
              <a:t>Create rule.</a:t>
            </a:r>
            <a:endParaRPr lang="en-US" sz="2600" b="1" spc="200" baseline="0" dirty="0"/>
          </a:p>
        </p:txBody>
      </p:sp>
      <p:pic>
        <p:nvPicPr>
          <p:cNvPr id="17" name="Picture Placeholder 16" descr="Graphical user interface, website&#10;&#10;Description automatically generated">
            <a:extLst>
              <a:ext uri="{FF2B5EF4-FFF2-40B4-BE49-F238E27FC236}">
                <a16:creationId xmlns:a16="http://schemas.microsoft.com/office/drawing/2014/main" id="{4BE85C48-F448-49B3-A3DC-A9D4C4EC32C7}"/>
              </a:ext>
            </a:extLst>
          </p:cNvPr>
          <p:cNvPicPr>
            <a:picLocks noGrp="1" noChangeAspect="1"/>
          </p:cNvPicPr>
          <p:nvPr>
            <p:ph type="pic" idx="1"/>
          </p:nvPr>
        </p:nvPicPr>
        <p:blipFill>
          <a:blip r:embed="rId7">
            <a:extLst>
              <a:ext uri="{28A0092B-C50C-407E-A947-70E740481C1C}">
                <a14:useLocalDpi xmlns:a14="http://schemas.microsoft.com/office/drawing/2010/main" val="0"/>
              </a:ext>
            </a:extLst>
          </a:blip>
          <a:stretch>
            <a:fillRect/>
          </a:stretch>
        </p:blipFill>
        <p:spPr>
          <a:xfrm>
            <a:off x="635458" y="640081"/>
            <a:ext cx="9802050" cy="3415450"/>
          </a:xfrm>
          <a:prstGeom prst="rect">
            <a:avLst/>
          </a:prstGeom>
          <a:effectLst/>
        </p:spPr>
      </p:pic>
    </p:spTree>
    <p:extLst>
      <p:ext uri="{BB962C8B-B14F-4D97-AF65-F5344CB8AC3E}">
        <p14:creationId xmlns:p14="http://schemas.microsoft.com/office/powerpoint/2010/main" val="173386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388" name="Picture 387">
            <a:extLst>
              <a:ext uri="{FF2B5EF4-FFF2-40B4-BE49-F238E27FC236}">
                <a16:creationId xmlns:a16="http://schemas.microsoft.com/office/drawing/2014/main" id="{26E32CE1-D113-412E-9933-113646E21F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390" name="Picture 389">
            <a:extLst>
              <a:ext uri="{FF2B5EF4-FFF2-40B4-BE49-F238E27FC236}">
                <a16:creationId xmlns:a16="http://schemas.microsoft.com/office/drawing/2014/main" id="{117B7C8B-175B-4009-808B-9F66FD108AB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92" name="Oval 391">
            <a:extLst>
              <a:ext uri="{FF2B5EF4-FFF2-40B4-BE49-F238E27FC236}">
                <a16:creationId xmlns:a16="http://schemas.microsoft.com/office/drawing/2014/main" id="{FE5ECD52-6A23-4FF4-8C32-7B5DE9973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94" name="Picture 393">
            <a:extLst>
              <a:ext uri="{FF2B5EF4-FFF2-40B4-BE49-F238E27FC236}">
                <a16:creationId xmlns:a16="http://schemas.microsoft.com/office/drawing/2014/main" id="{5C3F2B96-5F34-41C9-8E37-A9CD279A42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96" name="Picture 395">
            <a:extLst>
              <a:ext uri="{FF2B5EF4-FFF2-40B4-BE49-F238E27FC236}">
                <a16:creationId xmlns:a16="http://schemas.microsoft.com/office/drawing/2014/main" id="{9A4E02BF-4F0E-44E2-A489-075900B786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398" name="Rectangle 397">
            <a:extLst>
              <a:ext uri="{FF2B5EF4-FFF2-40B4-BE49-F238E27FC236}">
                <a16:creationId xmlns:a16="http://schemas.microsoft.com/office/drawing/2014/main" id="{45624C63-3CCA-4EA6-B822-6E710A82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429C4EB-5A65-4B9C-A60A-2EBCBA51C542}"/>
              </a:ext>
            </a:extLst>
          </p:cNvPr>
          <p:cNvSpPr>
            <a:spLocks noGrp="1"/>
          </p:cNvSpPr>
          <p:nvPr>
            <p:ph type="title"/>
          </p:nvPr>
        </p:nvSpPr>
        <p:spPr>
          <a:xfrm>
            <a:off x="636916" y="4542503"/>
            <a:ext cx="9184606" cy="1179870"/>
          </a:xfrm>
        </p:spPr>
        <p:txBody>
          <a:bodyPr vert="horz" lIns="91440" tIns="45720" rIns="91440" bIns="45720" rtlCol="0" anchor="b">
            <a:normAutofit/>
          </a:bodyPr>
          <a:lstStyle/>
          <a:p>
            <a:pPr>
              <a:lnSpc>
                <a:spcPct val="90000"/>
              </a:lnSpc>
            </a:pPr>
            <a:r>
              <a:rPr lang="en-US" sz="3400" spc="200" dirty="0"/>
              <a:t>Then go back to the EC2 Instance dashboard and click on </a:t>
            </a:r>
            <a:r>
              <a:rPr lang="en-US" sz="3400" b="1" spc="200" dirty="0"/>
              <a:t>Snapshots.</a:t>
            </a:r>
            <a:endParaRPr lang="en-US" sz="3400" b="1" spc="200" baseline="0" dirty="0"/>
          </a:p>
        </p:txBody>
      </p:sp>
      <p:pic>
        <p:nvPicPr>
          <p:cNvPr id="10" name="Picture Placeholder 9" descr="Graphical user interface, text, application&#10;&#10;Description automatically generated">
            <a:extLst>
              <a:ext uri="{FF2B5EF4-FFF2-40B4-BE49-F238E27FC236}">
                <a16:creationId xmlns:a16="http://schemas.microsoft.com/office/drawing/2014/main" id="{7861B7D3-890F-4917-8868-94E07239E99D}"/>
              </a:ext>
            </a:extLst>
          </p:cNvPr>
          <p:cNvPicPr>
            <a:picLocks noGrp="1" noChangeAspect="1"/>
          </p:cNvPicPr>
          <p:nvPr>
            <p:ph type="pic" idx="1"/>
          </p:nvPr>
        </p:nvPicPr>
        <p:blipFill rotWithShape="1">
          <a:blip r:embed="rId7">
            <a:extLst>
              <a:ext uri="{28A0092B-C50C-407E-A947-70E740481C1C}">
                <a14:useLocalDpi xmlns:a14="http://schemas.microsoft.com/office/drawing/2010/main" val="0"/>
              </a:ext>
            </a:extLst>
          </a:blip>
          <a:srcRect t="2831" r="-1" b="9527"/>
          <a:stretch/>
        </p:blipFill>
        <p:spPr>
          <a:xfrm>
            <a:off x="635458" y="640080"/>
            <a:ext cx="9186063" cy="3602736"/>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785740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403" name="Picture 402">
            <a:extLst>
              <a:ext uri="{FF2B5EF4-FFF2-40B4-BE49-F238E27FC236}">
                <a16:creationId xmlns:a16="http://schemas.microsoft.com/office/drawing/2014/main" id="{26E32CE1-D113-412E-9933-113646E21F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405" name="Picture 404">
            <a:extLst>
              <a:ext uri="{FF2B5EF4-FFF2-40B4-BE49-F238E27FC236}">
                <a16:creationId xmlns:a16="http://schemas.microsoft.com/office/drawing/2014/main" id="{117B7C8B-175B-4009-808B-9F66FD108AB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07" name="Oval 406">
            <a:extLst>
              <a:ext uri="{FF2B5EF4-FFF2-40B4-BE49-F238E27FC236}">
                <a16:creationId xmlns:a16="http://schemas.microsoft.com/office/drawing/2014/main" id="{FE5ECD52-6A23-4FF4-8C32-7B5DE9973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09" name="Picture 408">
            <a:extLst>
              <a:ext uri="{FF2B5EF4-FFF2-40B4-BE49-F238E27FC236}">
                <a16:creationId xmlns:a16="http://schemas.microsoft.com/office/drawing/2014/main" id="{5C3F2B96-5F34-41C9-8E37-A9CD279A42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11" name="Picture 410">
            <a:extLst>
              <a:ext uri="{FF2B5EF4-FFF2-40B4-BE49-F238E27FC236}">
                <a16:creationId xmlns:a16="http://schemas.microsoft.com/office/drawing/2014/main" id="{9A4E02BF-4F0E-44E2-A489-075900B786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413" name="Rectangle 412">
            <a:extLst>
              <a:ext uri="{FF2B5EF4-FFF2-40B4-BE49-F238E27FC236}">
                <a16:creationId xmlns:a16="http://schemas.microsoft.com/office/drawing/2014/main" id="{45624C63-3CCA-4EA6-B822-6E710A82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429C4EB-5A65-4B9C-A60A-2EBCBA51C542}"/>
              </a:ext>
            </a:extLst>
          </p:cNvPr>
          <p:cNvSpPr>
            <a:spLocks noGrp="1"/>
          </p:cNvSpPr>
          <p:nvPr>
            <p:ph type="title"/>
          </p:nvPr>
        </p:nvSpPr>
        <p:spPr>
          <a:xfrm>
            <a:off x="647701" y="1454964"/>
            <a:ext cx="3339281" cy="3308840"/>
          </a:xfrm>
        </p:spPr>
        <p:txBody>
          <a:bodyPr vert="horz" lIns="91440" tIns="45720" rIns="91440" bIns="45720" rtlCol="0" anchor="b">
            <a:normAutofit/>
          </a:bodyPr>
          <a:lstStyle/>
          <a:p>
            <a:pPr>
              <a:lnSpc>
                <a:spcPct val="90000"/>
              </a:lnSpc>
            </a:pPr>
            <a:r>
              <a:rPr lang="en-US" sz="4700" spc="200"/>
              <a:t>Verify that there was no snapshot</a:t>
            </a:r>
            <a:endParaRPr lang="en-US" sz="4700" spc="200" baseline="0"/>
          </a:p>
        </p:txBody>
      </p:sp>
      <p:pic>
        <p:nvPicPr>
          <p:cNvPr id="8" name="Picture Placeholder 7" descr="Graphical user interface, text, application, email&#10;&#10;Description automatically generated">
            <a:extLst>
              <a:ext uri="{FF2B5EF4-FFF2-40B4-BE49-F238E27FC236}">
                <a16:creationId xmlns:a16="http://schemas.microsoft.com/office/drawing/2014/main" id="{06408068-B639-41B5-9BF3-8B8127217BEF}"/>
              </a:ext>
            </a:extLst>
          </p:cNvPr>
          <p:cNvPicPr>
            <a:picLocks noGrp="1" noChangeAspect="1"/>
          </p:cNvPicPr>
          <p:nvPr>
            <p:ph type="pic" idx="1"/>
          </p:nvPr>
        </p:nvPicPr>
        <p:blipFill rotWithShape="1">
          <a:blip r:embed="rId7">
            <a:extLst>
              <a:ext uri="{28A0092B-C50C-407E-A947-70E740481C1C}">
                <a14:useLocalDpi xmlns:a14="http://schemas.microsoft.com/office/drawing/2010/main" val="0"/>
              </a:ext>
            </a:extLst>
          </a:blip>
          <a:srcRect l="17492" r="17491" b="-1"/>
          <a:stretch/>
        </p:blipFill>
        <p:spPr>
          <a:xfrm>
            <a:off x="4634682" y="10"/>
            <a:ext cx="7557319" cy="6857990"/>
          </a:xfrm>
          <a:prstGeom prst="rect">
            <a:avLst/>
          </a:prstGeom>
        </p:spPr>
      </p:pic>
      <p:sp>
        <p:nvSpPr>
          <p:cNvPr id="415" name="Rectangle 414">
            <a:extLst>
              <a:ext uri="{FF2B5EF4-FFF2-40B4-BE49-F238E27FC236}">
                <a16:creationId xmlns:a16="http://schemas.microsoft.com/office/drawing/2014/main" id="{1224AB20-D4B1-4B7F-B0A4-F3D2A1534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25262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435" name="Picture 434">
            <a:extLst>
              <a:ext uri="{FF2B5EF4-FFF2-40B4-BE49-F238E27FC236}">
                <a16:creationId xmlns:a16="http://schemas.microsoft.com/office/drawing/2014/main" id="{C9134821-5D8B-4373-BA74-CFE9AB35A5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437" name="Picture 436">
            <a:extLst>
              <a:ext uri="{FF2B5EF4-FFF2-40B4-BE49-F238E27FC236}">
                <a16:creationId xmlns:a16="http://schemas.microsoft.com/office/drawing/2014/main" id="{5965195F-79F5-4911-907D-13CB3F5343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39" name="Oval 438">
            <a:extLst>
              <a:ext uri="{FF2B5EF4-FFF2-40B4-BE49-F238E27FC236}">
                <a16:creationId xmlns:a16="http://schemas.microsoft.com/office/drawing/2014/main" id="{8A610DC7-FE1B-47B9-8452-CFC389786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41" name="Picture 440">
            <a:extLst>
              <a:ext uri="{FF2B5EF4-FFF2-40B4-BE49-F238E27FC236}">
                <a16:creationId xmlns:a16="http://schemas.microsoft.com/office/drawing/2014/main" id="{2742ADC1-2286-40B7-A3C6-D6C3362FA0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43" name="Picture 442">
            <a:extLst>
              <a:ext uri="{FF2B5EF4-FFF2-40B4-BE49-F238E27FC236}">
                <a16:creationId xmlns:a16="http://schemas.microsoft.com/office/drawing/2014/main" id="{C878FBDC-78F2-4D49-8DB3-1A48CA9F7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445" name="Rectangle 444">
            <a:extLst>
              <a:ext uri="{FF2B5EF4-FFF2-40B4-BE49-F238E27FC236}">
                <a16:creationId xmlns:a16="http://schemas.microsoft.com/office/drawing/2014/main" id="{DC9A0934-0C2C-4565-9290-A345B19BD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429C4EB-5A65-4B9C-A60A-2EBCBA51C542}"/>
              </a:ext>
            </a:extLst>
          </p:cNvPr>
          <p:cNvSpPr>
            <a:spLocks noGrp="1"/>
          </p:cNvSpPr>
          <p:nvPr>
            <p:ph type="title"/>
          </p:nvPr>
        </p:nvSpPr>
        <p:spPr>
          <a:xfrm>
            <a:off x="7800978" y="1325880"/>
            <a:ext cx="4142493" cy="3066507"/>
          </a:xfrm>
        </p:spPr>
        <p:txBody>
          <a:bodyPr vert="horz" lIns="91440" tIns="45720" rIns="91440" bIns="45720" rtlCol="0" anchor="b">
            <a:normAutofit/>
          </a:bodyPr>
          <a:lstStyle/>
          <a:p>
            <a:pPr>
              <a:lnSpc>
                <a:spcPct val="90000"/>
              </a:lnSpc>
            </a:pPr>
            <a:r>
              <a:rPr lang="en-US" sz="3000" spc="200"/>
              <a:t>After 2 minutes, snapshot is automatically taken</a:t>
            </a:r>
            <a:endParaRPr lang="en-US" sz="3000" spc="200" baseline="0"/>
          </a:p>
        </p:txBody>
      </p:sp>
      <p:sp>
        <p:nvSpPr>
          <p:cNvPr id="447" name="Rectangle 446">
            <a:extLst>
              <a:ext uri="{FF2B5EF4-FFF2-40B4-BE49-F238E27FC236}">
                <a16:creationId xmlns:a16="http://schemas.microsoft.com/office/drawing/2014/main" id="{87BE56A7-2B14-4ABE-8DF3-40C07E64B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 name="Freeform 36">
            <a:extLst>
              <a:ext uri="{FF2B5EF4-FFF2-40B4-BE49-F238E27FC236}">
                <a16:creationId xmlns:a16="http://schemas.microsoft.com/office/drawing/2014/main" id="{140D5101-D8FB-4102-A338-49651E971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451" name="Freeform 5">
            <a:extLst>
              <a:ext uri="{FF2B5EF4-FFF2-40B4-BE49-F238E27FC236}">
                <a16:creationId xmlns:a16="http://schemas.microsoft.com/office/drawing/2014/main" id="{73E26159-C029-4449-8912-A9B418CC3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6" name="Picture Placeholder 5" descr="Graphical user interface, text, application&#10;&#10;Description automatically generated">
            <a:extLst>
              <a:ext uri="{FF2B5EF4-FFF2-40B4-BE49-F238E27FC236}">
                <a16:creationId xmlns:a16="http://schemas.microsoft.com/office/drawing/2014/main" id="{103EF3F8-EE3F-487B-912F-B30BFB561362}"/>
              </a:ext>
            </a:extLst>
          </p:cNvPr>
          <p:cNvPicPr>
            <a:picLocks noGrp="1" noChangeAspect="1"/>
          </p:cNvPicPr>
          <p:nvPr>
            <p:ph type="pic" idx="1"/>
          </p:nvPr>
        </p:nvPicPr>
        <p:blipFill>
          <a:blip r:embed="rId7">
            <a:extLst>
              <a:ext uri="{28A0092B-C50C-407E-A947-70E740481C1C}">
                <a14:useLocalDpi xmlns:a14="http://schemas.microsoft.com/office/drawing/2010/main" val="0"/>
              </a:ext>
            </a:extLst>
          </a:blip>
          <a:srcRect t="6467" b="6467"/>
          <a:stretch>
            <a:fillRect/>
          </a:stretch>
        </p:blipFill>
        <p:spPr>
          <a:xfrm>
            <a:off x="643854" y="1913725"/>
            <a:ext cx="6270662" cy="3030084"/>
          </a:xfrm>
          <a:prstGeom prst="rect">
            <a:avLst/>
          </a:prstGeom>
          <a:effectLst/>
        </p:spPr>
      </p:pic>
    </p:spTree>
    <p:extLst>
      <p:ext uri="{BB962C8B-B14F-4D97-AF65-F5344CB8AC3E}">
        <p14:creationId xmlns:p14="http://schemas.microsoft.com/office/powerpoint/2010/main" val="7786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5080216" y="1076324"/>
            <a:ext cx="6272784" cy="1535051"/>
          </a:xfrm>
        </p:spPr>
        <p:txBody>
          <a:bodyPr anchor="b">
            <a:normAutofit/>
          </a:bodyPr>
          <a:lstStyle/>
          <a:p>
            <a:r>
              <a:rPr lang="en-US" sz="2500"/>
              <a:t>Importance of AWS EC2 automated CloudWatch snapshoot in relation to cloud security</a:t>
            </a:r>
          </a:p>
        </p:txBody>
      </p:sp>
      <p:sp>
        <p:nvSpPr>
          <p:cNvPr id="3" name="Content Placeholder"/>
          <p:cNvSpPr>
            <a:spLocks noGrp="1"/>
          </p:cNvSpPr>
          <p:nvPr>
            <p:ph idx="1"/>
          </p:nvPr>
        </p:nvSpPr>
        <p:spPr>
          <a:xfrm>
            <a:off x="5080216" y="3351276"/>
            <a:ext cx="6272784" cy="2825686"/>
          </a:xfrm>
        </p:spPr>
        <p:txBody>
          <a:bodyPr>
            <a:normAutofit/>
          </a:bodyPr>
          <a:lstStyle/>
          <a:p>
            <a:pPr lvl="0"/>
            <a:r>
              <a:rPr lang="en-US" sz="1800"/>
              <a:t>Snapshots are often used in storage systems to enhance data protection and efficiency and were originally created to solve several data backup problems, including recovering corrupted data, backing up large amounts of data, and increasing application performance while a backup is in process</a:t>
            </a:r>
          </a:p>
        </p:txBody>
      </p:sp>
      <p:pic>
        <p:nvPicPr>
          <p:cNvPr id="6" name="Picture 5" descr="Cloud shaped hard drive with cables">
            <a:extLst>
              <a:ext uri="{FF2B5EF4-FFF2-40B4-BE49-F238E27FC236}">
                <a16:creationId xmlns:a16="http://schemas.microsoft.com/office/drawing/2014/main" id="{0C2E77AF-F87A-523E-2C35-DCF38E749AAD}"/>
              </a:ext>
            </a:extLst>
          </p:cNvPr>
          <p:cNvPicPr>
            <a:picLocks noChangeAspect="1"/>
          </p:cNvPicPr>
          <p:nvPr/>
        </p:nvPicPr>
        <p:blipFill rotWithShape="1">
          <a:blip r:embed="rId2"/>
          <a:srcRect l="24525" r="37948" b="8"/>
          <a:stretch/>
        </p:blipFill>
        <p:spPr>
          <a:xfrm>
            <a:off x="20" y="10"/>
            <a:ext cx="4505305" cy="6857990"/>
          </a:xfrm>
          <a:prstGeom prst="rect">
            <a:avLst/>
          </a:prstGeom>
        </p:spPr>
      </p:pic>
    </p:spTree>
    <p:extLst>
      <p:ext uri="{BB962C8B-B14F-4D97-AF65-F5344CB8AC3E}">
        <p14:creationId xmlns:p14="http://schemas.microsoft.com/office/powerpoint/2010/main" val="96298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482F9D-E110-434E-9B4F-41A3F5CB2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Freeform 7">
            <a:extLst>
              <a:ext uri="{FF2B5EF4-FFF2-40B4-BE49-F238E27FC236}">
                <a16:creationId xmlns:a16="http://schemas.microsoft.com/office/drawing/2014/main" id="{5779FF2E-BB5C-4805-AAD5-275495A2B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p:cNvSpPr>
            <a:spLocks noGrp="1"/>
          </p:cNvSpPr>
          <p:nvPr>
            <p:ph type="title"/>
          </p:nvPr>
        </p:nvSpPr>
        <p:spPr>
          <a:xfrm>
            <a:off x="648930" y="629267"/>
            <a:ext cx="9252154" cy="1016654"/>
          </a:xfrm>
        </p:spPr>
        <p:txBody>
          <a:bodyPr>
            <a:normAutofit/>
          </a:bodyPr>
          <a:lstStyle/>
          <a:p>
            <a:r>
              <a:rPr lang="en-US" sz="3900">
                <a:solidFill>
                  <a:srgbClr val="EBEBEB"/>
                </a:solidFill>
              </a:rPr>
              <a:t>Amazon Elastic Compute Cloud, EC</a:t>
            </a:r>
          </a:p>
        </p:txBody>
      </p:sp>
      <p:sp>
        <p:nvSpPr>
          <p:cNvPr id="15" name="Rectangle 14">
            <a:extLst>
              <a:ext uri="{FF2B5EF4-FFF2-40B4-BE49-F238E27FC236}">
                <a16:creationId xmlns:a16="http://schemas.microsoft.com/office/drawing/2014/main" id="{6EB83258-50E7-4A51-8C48-ADA7CD7FC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7" name="Freeform: Shape 16">
            <a:extLst>
              <a:ext uri="{FF2B5EF4-FFF2-40B4-BE49-F238E27FC236}">
                <a16:creationId xmlns:a16="http://schemas.microsoft.com/office/drawing/2014/main" id="{A4188960-1398-409C-BA5D-F87CCB743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6" name="Content Placeholder">
            <a:extLst>
              <a:ext uri="{FF2B5EF4-FFF2-40B4-BE49-F238E27FC236}">
                <a16:creationId xmlns:a16="http://schemas.microsoft.com/office/drawing/2014/main" id="{66C798AD-9A54-18F8-8DE7-333A169472EF}"/>
              </a:ext>
            </a:extLst>
          </p:cNvPr>
          <p:cNvGraphicFramePr>
            <a:graphicFrameLocks noGrp="1"/>
          </p:cNvGraphicFramePr>
          <p:nvPr>
            <p:ph idx="1"/>
            <p:extLst>
              <p:ext uri="{D42A27DB-BD31-4B8C-83A1-F6EECF244321}">
                <p14:modId xmlns:p14="http://schemas.microsoft.com/office/powerpoint/2010/main" val="2936069911"/>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6906598"/>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67286" y="957447"/>
            <a:ext cx="3775228" cy="4943105"/>
          </a:xfrm>
        </p:spPr>
        <p:txBody>
          <a:bodyPr anchor="ctr">
            <a:normAutofit/>
          </a:bodyPr>
          <a:lstStyle/>
          <a:p>
            <a:pPr algn="ctr"/>
            <a:r>
              <a:rPr lang="en-US" dirty="0"/>
              <a:t>Challenges </a:t>
            </a:r>
            <a:r>
              <a:rPr lang="en-US" dirty="0" err="1"/>
              <a:t>i</a:t>
            </a:r>
            <a:r>
              <a:rPr lang="en-US" dirty="0"/>
              <a:t> encountered</a:t>
            </a:r>
          </a:p>
        </p:txBody>
      </p:sp>
      <p:graphicFrame>
        <p:nvGraphicFramePr>
          <p:cNvPr id="6" name="Content Placeholder">
            <a:extLst>
              <a:ext uri="{FF2B5EF4-FFF2-40B4-BE49-F238E27FC236}">
                <a16:creationId xmlns:a16="http://schemas.microsoft.com/office/drawing/2014/main" id="{F6D75881-0550-3C1F-7BEE-3002EAB27496}"/>
              </a:ext>
            </a:extLst>
          </p:cNvPr>
          <p:cNvGraphicFramePr>
            <a:graphicFrameLocks noGrp="1"/>
          </p:cNvGraphicFramePr>
          <p:nvPr>
            <p:ph idx="1"/>
            <p:extLst>
              <p:ext uri="{D42A27DB-BD31-4B8C-83A1-F6EECF244321}">
                <p14:modId xmlns:p14="http://schemas.microsoft.com/office/powerpoint/2010/main" val="3691457294"/>
              </p:ext>
            </p:extLst>
          </p:nvPr>
        </p:nvGraphicFramePr>
        <p:xfrm>
          <a:off x="4553712" y="621792"/>
          <a:ext cx="6812280"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892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482F9D-E110-434E-9B4F-41A3F5CB2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Freeform 7">
            <a:extLst>
              <a:ext uri="{FF2B5EF4-FFF2-40B4-BE49-F238E27FC236}">
                <a16:creationId xmlns:a16="http://schemas.microsoft.com/office/drawing/2014/main" id="{5779FF2E-BB5C-4805-AAD5-275495A2B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p:cNvSpPr>
            <a:spLocks noGrp="1"/>
          </p:cNvSpPr>
          <p:nvPr>
            <p:ph type="title"/>
          </p:nvPr>
        </p:nvSpPr>
        <p:spPr>
          <a:xfrm>
            <a:off x="648930" y="629267"/>
            <a:ext cx="9252154" cy="1016654"/>
          </a:xfrm>
        </p:spPr>
        <p:txBody>
          <a:bodyPr>
            <a:normAutofit/>
          </a:bodyPr>
          <a:lstStyle/>
          <a:p>
            <a:r>
              <a:rPr lang="en-US">
                <a:solidFill>
                  <a:srgbClr val="EBEBEB"/>
                </a:solidFill>
              </a:rPr>
              <a:t>Instances</a:t>
            </a:r>
          </a:p>
        </p:txBody>
      </p:sp>
      <p:sp>
        <p:nvSpPr>
          <p:cNvPr id="15" name="Rectangle 14">
            <a:extLst>
              <a:ext uri="{FF2B5EF4-FFF2-40B4-BE49-F238E27FC236}">
                <a16:creationId xmlns:a16="http://schemas.microsoft.com/office/drawing/2014/main" id="{6EB83258-50E7-4A51-8C48-ADA7CD7FC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7" name="Freeform: Shape 16">
            <a:extLst>
              <a:ext uri="{FF2B5EF4-FFF2-40B4-BE49-F238E27FC236}">
                <a16:creationId xmlns:a16="http://schemas.microsoft.com/office/drawing/2014/main" id="{A4188960-1398-409C-BA5D-F87CCB743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6" name="Content Placeholder">
            <a:extLst>
              <a:ext uri="{FF2B5EF4-FFF2-40B4-BE49-F238E27FC236}">
                <a16:creationId xmlns:a16="http://schemas.microsoft.com/office/drawing/2014/main" id="{A157F34C-0BF6-ECF8-3B06-B6880C758A15}"/>
              </a:ext>
            </a:extLst>
          </p:cNvPr>
          <p:cNvGraphicFramePr>
            <a:graphicFrameLocks noGrp="1"/>
          </p:cNvGraphicFramePr>
          <p:nvPr>
            <p:ph idx="1"/>
            <p:extLst>
              <p:ext uri="{D42A27DB-BD31-4B8C-83A1-F6EECF244321}">
                <p14:modId xmlns:p14="http://schemas.microsoft.com/office/powerpoint/2010/main" val="1201332260"/>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324515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482F9D-E110-434E-9B4F-41A3F5CB2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Freeform 7">
            <a:extLst>
              <a:ext uri="{FF2B5EF4-FFF2-40B4-BE49-F238E27FC236}">
                <a16:creationId xmlns:a16="http://schemas.microsoft.com/office/drawing/2014/main" id="{5779FF2E-BB5C-4805-AAD5-275495A2B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p:cNvSpPr>
            <a:spLocks noGrp="1"/>
          </p:cNvSpPr>
          <p:nvPr>
            <p:ph type="title"/>
          </p:nvPr>
        </p:nvSpPr>
        <p:spPr>
          <a:xfrm>
            <a:off x="648930" y="629267"/>
            <a:ext cx="9252154" cy="1016654"/>
          </a:xfrm>
        </p:spPr>
        <p:txBody>
          <a:bodyPr>
            <a:normAutofit/>
          </a:bodyPr>
          <a:lstStyle/>
          <a:p>
            <a:r>
              <a:rPr lang="en-US">
                <a:solidFill>
                  <a:srgbClr val="EBEBEB"/>
                </a:solidFill>
              </a:rPr>
              <a:t>CloudWatch</a:t>
            </a:r>
          </a:p>
        </p:txBody>
      </p:sp>
      <p:sp>
        <p:nvSpPr>
          <p:cNvPr id="15" name="Rectangle 14">
            <a:extLst>
              <a:ext uri="{FF2B5EF4-FFF2-40B4-BE49-F238E27FC236}">
                <a16:creationId xmlns:a16="http://schemas.microsoft.com/office/drawing/2014/main" id="{6EB83258-50E7-4A51-8C48-ADA7CD7FC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7" name="Freeform: Shape 16">
            <a:extLst>
              <a:ext uri="{FF2B5EF4-FFF2-40B4-BE49-F238E27FC236}">
                <a16:creationId xmlns:a16="http://schemas.microsoft.com/office/drawing/2014/main" id="{A4188960-1398-409C-BA5D-F87CCB743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6" name="Content Placeholder">
            <a:extLst>
              <a:ext uri="{FF2B5EF4-FFF2-40B4-BE49-F238E27FC236}">
                <a16:creationId xmlns:a16="http://schemas.microsoft.com/office/drawing/2014/main" id="{7E520F0C-549D-1CC6-04EA-475CBC90CFA3}"/>
              </a:ext>
            </a:extLst>
          </p:cNvPr>
          <p:cNvGraphicFramePr>
            <a:graphicFrameLocks noGrp="1"/>
          </p:cNvGraphicFramePr>
          <p:nvPr>
            <p:ph idx="1"/>
            <p:extLst>
              <p:ext uri="{D42A27DB-BD31-4B8C-83A1-F6EECF244321}">
                <p14:modId xmlns:p14="http://schemas.microsoft.com/office/powerpoint/2010/main" val="2246627096"/>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982101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5124803A-C1BC-4BD0-8F1F-75704459B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0" name="Freeform 7">
            <a:extLst>
              <a:ext uri="{FF2B5EF4-FFF2-40B4-BE49-F238E27FC236}">
                <a16:creationId xmlns:a16="http://schemas.microsoft.com/office/drawing/2014/main" id="{EFEF3C48-DBEC-43EF-95B1-E5F74E899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p:cNvSpPr>
            <a:spLocks noGrp="1"/>
          </p:cNvSpPr>
          <p:nvPr>
            <p:ph type="title"/>
          </p:nvPr>
        </p:nvSpPr>
        <p:spPr>
          <a:xfrm>
            <a:off x="648930" y="629267"/>
            <a:ext cx="9252154" cy="1016654"/>
          </a:xfrm>
        </p:spPr>
        <p:txBody>
          <a:bodyPr>
            <a:normAutofit/>
          </a:bodyPr>
          <a:lstStyle/>
          <a:p>
            <a:r>
              <a:rPr lang="en-US">
                <a:solidFill>
                  <a:srgbClr val="EBEBEB"/>
                </a:solidFill>
              </a:rPr>
              <a:t>Snapshots</a:t>
            </a:r>
          </a:p>
        </p:txBody>
      </p:sp>
      <p:sp>
        <p:nvSpPr>
          <p:cNvPr id="21" name="Rectangle 14">
            <a:extLst>
              <a:ext uri="{FF2B5EF4-FFF2-40B4-BE49-F238E27FC236}">
                <a16:creationId xmlns:a16="http://schemas.microsoft.com/office/drawing/2014/main" id="{47E04284-BF18-4F10-B2A9-EE1D7C563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Freeform: Shape 16">
            <a:extLst>
              <a:ext uri="{FF2B5EF4-FFF2-40B4-BE49-F238E27FC236}">
                <a16:creationId xmlns:a16="http://schemas.microsoft.com/office/drawing/2014/main" id="{FE8CD2F6-8CED-45A1-8AD6-5DF2C36A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6" name="Content Placeholder">
            <a:extLst>
              <a:ext uri="{FF2B5EF4-FFF2-40B4-BE49-F238E27FC236}">
                <a16:creationId xmlns:a16="http://schemas.microsoft.com/office/drawing/2014/main" id="{C9767AED-6849-117A-2AF3-FBE4ECDBC1A5}"/>
              </a:ext>
            </a:extLst>
          </p:cNvPr>
          <p:cNvGraphicFramePr>
            <a:graphicFrameLocks noGrp="1"/>
          </p:cNvGraphicFramePr>
          <p:nvPr>
            <p:ph idx="1"/>
            <p:extLst>
              <p:ext uri="{D42A27DB-BD31-4B8C-83A1-F6EECF244321}">
                <p14:modId xmlns:p14="http://schemas.microsoft.com/office/powerpoint/2010/main" val="824134333"/>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74363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pPr>
              <a:lnSpc>
                <a:spcPct val="90000"/>
              </a:lnSpc>
            </a:pPr>
            <a:r>
              <a:rPr lang="en-US" sz="3300"/>
              <a:t>Process of using CloudWatch to take automated Snapshots of AWS EC2 Instance</a:t>
            </a:r>
          </a:p>
        </p:txBody>
      </p:sp>
      <p:graphicFrame>
        <p:nvGraphicFramePr>
          <p:cNvPr id="34" name="Content Placeholder">
            <a:extLst>
              <a:ext uri="{FF2B5EF4-FFF2-40B4-BE49-F238E27FC236}">
                <a16:creationId xmlns:a16="http://schemas.microsoft.com/office/drawing/2014/main" id="{76180977-3D5F-8DCE-B5B0-00BA1C3815E4}"/>
              </a:ext>
            </a:extLst>
          </p:cNvPr>
          <p:cNvGraphicFramePr/>
          <p:nvPr>
            <p:extLst>
              <p:ext uri="{D42A27DB-BD31-4B8C-83A1-F6EECF244321}">
                <p14:modId xmlns:p14="http://schemas.microsoft.com/office/powerpoint/2010/main" val="3300364213"/>
              </p:ext>
            </p:extLst>
          </p:nvPr>
        </p:nvGraphicFramePr>
        <p:xfrm>
          <a:off x="646111" y="2237362"/>
          <a:ext cx="9404352" cy="4046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5180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6E32CE1-D113-412E-9933-113646E21F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13" name="Picture 12">
            <a:extLst>
              <a:ext uri="{FF2B5EF4-FFF2-40B4-BE49-F238E27FC236}">
                <a16:creationId xmlns:a16="http://schemas.microsoft.com/office/drawing/2014/main" id="{117B7C8B-175B-4009-808B-9F66FD108AB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FE5ECD52-6A23-4FF4-8C32-7B5DE9973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5C3F2B96-5F34-41C9-8E37-A9CD279A42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9A4E02BF-4F0E-44E2-A489-075900B786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1" name="Rectangle 20">
            <a:extLst>
              <a:ext uri="{FF2B5EF4-FFF2-40B4-BE49-F238E27FC236}">
                <a16:creationId xmlns:a16="http://schemas.microsoft.com/office/drawing/2014/main" id="{45624C63-3CCA-4EA6-B822-6E710A82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429C4EB-5A65-4B9C-A60A-2EBCBA51C542}"/>
              </a:ext>
            </a:extLst>
          </p:cNvPr>
          <p:cNvSpPr>
            <a:spLocks noGrp="1"/>
          </p:cNvSpPr>
          <p:nvPr>
            <p:ph type="title"/>
          </p:nvPr>
        </p:nvSpPr>
        <p:spPr>
          <a:xfrm>
            <a:off x="8201837" y="1454963"/>
            <a:ext cx="3342462" cy="3308380"/>
          </a:xfrm>
        </p:spPr>
        <p:txBody>
          <a:bodyPr vert="horz" lIns="91440" tIns="45720" rIns="91440" bIns="45720" rtlCol="0" anchor="b">
            <a:normAutofit/>
          </a:bodyPr>
          <a:lstStyle/>
          <a:p>
            <a:pPr lvl="0"/>
            <a:r>
              <a:rPr lang="en-US" sz="5600" spc="200" baseline="0"/>
              <a:t>Select a region</a:t>
            </a:r>
            <a:br>
              <a:rPr lang="en-US" sz="5600" spc="200" baseline="0"/>
            </a:br>
            <a:endParaRPr lang="en-US" sz="5600" spc="200" baseline="0"/>
          </a:p>
        </p:txBody>
      </p:sp>
      <p:pic>
        <p:nvPicPr>
          <p:cNvPr id="6" name="Picture Placeholder 5" descr="Graphical user interface, text, application, email&#10;&#10;Description automatically generated">
            <a:extLst>
              <a:ext uri="{FF2B5EF4-FFF2-40B4-BE49-F238E27FC236}">
                <a16:creationId xmlns:a16="http://schemas.microsoft.com/office/drawing/2014/main" id="{C4C9806A-AE09-41D7-ABDC-4BCF0022BB31}"/>
              </a:ext>
            </a:extLst>
          </p:cNvPr>
          <p:cNvPicPr>
            <a:picLocks noGrp="1" noChangeAspect="1"/>
          </p:cNvPicPr>
          <p:nvPr>
            <p:ph type="pic" idx="1"/>
          </p:nvPr>
        </p:nvPicPr>
        <p:blipFill rotWithShape="1">
          <a:blip r:embed="rId7">
            <a:extLst>
              <a:ext uri="{28A0092B-C50C-407E-A947-70E740481C1C}">
                <a14:useLocalDpi xmlns:a14="http://schemas.microsoft.com/office/drawing/2010/main" val="0"/>
              </a:ext>
            </a:extLst>
          </a:blip>
          <a:srcRect l="13808" r="13203" b="-2"/>
          <a:stretch/>
        </p:blipFill>
        <p:spPr>
          <a:xfrm>
            <a:off x="607848" y="609601"/>
            <a:ext cx="6946288" cy="5638797"/>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02671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9C4EB-5A65-4B9C-A60A-2EBCBA51C542}"/>
              </a:ext>
            </a:extLst>
          </p:cNvPr>
          <p:cNvSpPr>
            <a:spLocks noGrp="1"/>
          </p:cNvSpPr>
          <p:nvPr>
            <p:ph type="title"/>
          </p:nvPr>
        </p:nvSpPr>
        <p:spPr>
          <a:xfrm>
            <a:off x="8000837" y="1325880"/>
            <a:ext cx="3543464" cy="3066507"/>
          </a:xfrm>
        </p:spPr>
        <p:txBody>
          <a:bodyPr vert="horz" lIns="91440" tIns="45720" rIns="91440" bIns="45720" rtlCol="0" anchor="b">
            <a:normAutofit/>
          </a:bodyPr>
          <a:lstStyle/>
          <a:p>
            <a:pPr lvl="0"/>
            <a:r>
              <a:rPr lang="en-GB" sz="4800" spc="200" dirty="0">
                <a:solidFill>
                  <a:srgbClr val="EBEBEB"/>
                </a:solidFill>
              </a:rPr>
              <a:t>Navigate to the EC2 Console</a:t>
            </a:r>
            <a:br>
              <a:rPr lang="en-GB" sz="4800" spc="200" dirty="0">
                <a:solidFill>
                  <a:srgbClr val="EBEBEB"/>
                </a:solidFill>
              </a:rPr>
            </a:br>
            <a:endParaRPr lang="en-US" sz="4800" spc="200" baseline="0" dirty="0">
              <a:solidFill>
                <a:srgbClr val="EBEBEB"/>
              </a:solidFill>
            </a:endParaRPr>
          </a:p>
        </p:txBody>
      </p:sp>
      <p:pic>
        <p:nvPicPr>
          <p:cNvPr id="7" name="Picture Placeholder 6" descr="Graphical user interface, application&#10;&#10;Description automatically generated">
            <a:extLst>
              <a:ext uri="{FF2B5EF4-FFF2-40B4-BE49-F238E27FC236}">
                <a16:creationId xmlns:a16="http://schemas.microsoft.com/office/drawing/2014/main" id="{6A6030B7-5C34-4A2D-90AF-4A443527983D}"/>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12423" r="31850"/>
          <a:stretch/>
        </p:blipFill>
        <p:spPr>
          <a:xfrm>
            <a:off x="20" y="10"/>
            <a:ext cx="7759920" cy="6857991"/>
          </a:xfrm>
          <a:custGeom>
            <a:avLst/>
            <a:gdLst/>
            <a:ahLst/>
            <a:cxnLst/>
            <a:rect l="l" t="t" r="r" b="b"/>
            <a:pathLst>
              <a:path w="7759940" h="6858001">
                <a:moveTo>
                  <a:pt x="0" y="0"/>
                </a:moveTo>
                <a:lnTo>
                  <a:pt x="1296537" y="0"/>
                </a:lnTo>
                <a:lnTo>
                  <a:pt x="1296537" y="1"/>
                </a:lnTo>
                <a:lnTo>
                  <a:pt x="6415225" y="1"/>
                </a:lnTo>
                <a:lnTo>
                  <a:pt x="6415225" y="0"/>
                </a:lnTo>
                <a:lnTo>
                  <a:pt x="7758763" y="0"/>
                </a:lnTo>
                <a:lnTo>
                  <a:pt x="7733718" y="155677"/>
                </a:lnTo>
                <a:lnTo>
                  <a:pt x="7709849" y="310668"/>
                </a:lnTo>
                <a:lnTo>
                  <a:pt x="7686485" y="466344"/>
                </a:lnTo>
                <a:lnTo>
                  <a:pt x="7666482" y="622707"/>
                </a:lnTo>
                <a:lnTo>
                  <a:pt x="7646311" y="778383"/>
                </a:lnTo>
                <a:lnTo>
                  <a:pt x="7627485" y="934746"/>
                </a:lnTo>
                <a:lnTo>
                  <a:pt x="7611349" y="1089051"/>
                </a:lnTo>
                <a:lnTo>
                  <a:pt x="7596053" y="1245413"/>
                </a:lnTo>
                <a:lnTo>
                  <a:pt x="7582101" y="1401090"/>
                </a:lnTo>
                <a:lnTo>
                  <a:pt x="7569999" y="1554023"/>
                </a:lnTo>
                <a:lnTo>
                  <a:pt x="7557896" y="1709014"/>
                </a:lnTo>
                <a:lnTo>
                  <a:pt x="7547811" y="1861947"/>
                </a:lnTo>
                <a:lnTo>
                  <a:pt x="7539911" y="2014881"/>
                </a:lnTo>
                <a:lnTo>
                  <a:pt x="7531674" y="2167128"/>
                </a:lnTo>
                <a:lnTo>
                  <a:pt x="7524783" y="2318004"/>
                </a:lnTo>
                <a:lnTo>
                  <a:pt x="7519908" y="2467509"/>
                </a:lnTo>
                <a:lnTo>
                  <a:pt x="7515706" y="2617013"/>
                </a:lnTo>
                <a:lnTo>
                  <a:pt x="7511672" y="2765146"/>
                </a:lnTo>
                <a:lnTo>
                  <a:pt x="7509823" y="2911221"/>
                </a:lnTo>
                <a:lnTo>
                  <a:pt x="7507806" y="3057297"/>
                </a:lnTo>
                <a:lnTo>
                  <a:pt x="7506797" y="3201315"/>
                </a:lnTo>
                <a:lnTo>
                  <a:pt x="7507806" y="3343961"/>
                </a:lnTo>
                <a:lnTo>
                  <a:pt x="7507806" y="3485236"/>
                </a:lnTo>
                <a:lnTo>
                  <a:pt x="7509823" y="3625139"/>
                </a:lnTo>
                <a:lnTo>
                  <a:pt x="7512848" y="3762299"/>
                </a:lnTo>
                <a:lnTo>
                  <a:pt x="7515706" y="3898087"/>
                </a:lnTo>
                <a:lnTo>
                  <a:pt x="7518900" y="4031133"/>
                </a:lnTo>
                <a:lnTo>
                  <a:pt x="7523774" y="4163492"/>
                </a:lnTo>
                <a:lnTo>
                  <a:pt x="7528985" y="4293793"/>
                </a:lnTo>
                <a:lnTo>
                  <a:pt x="7533691" y="4421352"/>
                </a:lnTo>
                <a:lnTo>
                  <a:pt x="7546971" y="4670298"/>
                </a:lnTo>
                <a:lnTo>
                  <a:pt x="7561090" y="4908956"/>
                </a:lnTo>
                <a:lnTo>
                  <a:pt x="7575882" y="5138013"/>
                </a:lnTo>
                <a:lnTo>
                  <a:pt x="7592187" y="5354726"/>
                </a:lnTo>
                <a:lnTo>
                  <a:pt x="7609164" y="5561838"/>
                </a:lnTo>
                <a:lnTo>
                  <a:pt x="7627485" y="5753862"/>
                </a:lnTo>
                <a:lnTo>
                  <a:pt x="7645471" y="5934227"/>
                </a:lnTo>
                <a:lnTo>
                  <a:pt x="7663456" y="6100191"/>
                </a:lnTo>
                <a:lnTo>
                  <a:pt x="7680433" y="6252438"/>
                </a:lnTo>
                <a:lnTo>
                  <a:pt x="7696570" y="6387541"/>
                </a:lnTo>
                <a:lnTo>
                  <a:pt x="7711866" y="6509613"/>
                </a:lnTo>
                <a:lnTo>
                  <a:pt x="7724641" y="6612483"/>
                </a:lnTo>
                <a:lnTo>
                  <a:pt x="7736743" y="6698894"/>
                </a:lnTo>
                <a:lnTo>
                  <a:pt x="7754057" y="6817538"/>
                </a:lnTo>
                <a:lnTo>
                  <a:pt x="7759940" y="6858000"/>
                </a:lnTo>
                <a:lnTo>
                  <a:pt x="6854586" y="6858000"/>
                </a:lnTo>
                <a:lnTo>
                  <a:pt x="6854586" y="6858001"/>
                </a:lnTo>
                <a:lnTo>
                  <a:pt x="764022" y="6858001"/>
                </a:lnTo>
                <a:lnTo>
                  <a:pt x="764022" y="6858000"/>
                </a:lnTo>
                <a:lnTo>
                  <a:pt x="0" y="6858000"/>
                </a:lnTo>
                <a:close/>
              </a:path>
            </a:pathLst>
          </a:custGeom>
        </p:spPr>
      </p:pic>
    </p:spTree>
    <p:extLst>
      <p:ext uri="{BB962C8B-B14F-4D97-AF65-F5344CB8AC3E}">
        <p14:creationId xmlns:p14="http://schemas.microsoft.com/office/powerpoint/2010/main" val="3315238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664</TotalTime>
  <Words>948</Words>
  <Application>Microsoft Office PowerPoint</Application>
  <PresentationFormat>Widescreen</PresentationFormat>
  <Paragraphs>71</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Century Gothic</vt:lpstr>
      <vt:lpstr>Wingdings 3</vt:lpstr>
      <vt:lpstr>Ion</vt:lpstr>
      <vt:lpstr>Using CloudWatch to take automated Snapshots of AWS EC2 Instance</vt:lpstr>
      <vt:lpstr>Project Background</vt:lpstr>
      <vt:lpstr>Amazon Elastic Compute Cloud, EC</vt:lpstr>
      <vt:lpstr>Instances</vt:lpstr>
      <vt:lpstr>CloudWatch</vt:lpstr>
      <vt:lpstr>Snapshots</vt:lpstr>
      <vt:lpstr>Process of using CloudWatch to take automated Snapshots of AWS EC2 Instance</vt:lpstr>
      <vt:lpstr>Select a region </vt:lpstr>
      <vt:lpstr>Navigate to the EC2 Console </vt:lpstr>
      <vt:lpstr>Create the EC2 instance name</vt:lpstr>
      <vt:lpstr>Choose an instance type</vt:lpstr>
      <vt:lpstr>Configure storage </vt:lpstr>
      <vt:lpstr>Build in security  Select a subnet.  Enable Auto Assign public IP. Click on advanced details and select the IAM role and allow host name to my IP.  Leave every other thing at default and click on user data.</vt:lpstr>
      <vt:lpstr>Remote into the server with SSM</vt:lpstr>
      <vt:lpstr>Go back to the instance you created and tick on it, then copy the DNS public address and run it in a new tab</vt:lpstr>
      <vt:lpstr>Then click on the storage and copy the instance volume ID.</vt:lpstr>
      <vt:lpstr>TO ADD AUTOMATED CLOUDWATCH SNAPSHOT FOR THE EC2 INSTANCE</vt:lpstr>
      <vt:lpstr>Open the CloudWatch console at https://console.aws.amazon.com/cloudwatch/.</vt:lpstr>
      <vt:lpstr>In the navigation pane, choose Events, Create rule.</vt:lpstr>
      <vt:lpstr>Click on create Rule.</vt:lpstr>
      <vt:lpstr>For Event Source, do the following.  Choose Schedule. Choose Fixed rate of and specify the schedule interval (for example, 2 minutes). </vt:lpstr>
      <vt:lpstr>For Targets, choose Add target and then select EC2 CreateSnapshot API call.  You may have to scroll up in the list of possible targets to find EC2 CreateSnapshot API call.</vt:lpstr>
      <vt:lpstr>For EC2 ID, type the Instance ID of the targeted Amazon Ec2 volume and click on Add target</vt:lpstr>
      <vt:lpstr>Click on Configure details</vt:lpstr>
      <vt:lpstr>For Rule definition, type a name and description for the rule and Choose Create rule.</vt:lpstr>
      <vt:lpstr>Then go back to the EC2 Instance dashboard and click on Snapshots.</vt:lpstr>
      <vt:lpstr>Verify that there was no snapshot</vt:lpstr>
      <vt:lpstr>After 2 minutes, snapshot is automatically taken</vt:lpstr>
      <vt:lpstr>Importance of AWS EC2 automated CloudWatch snapshoot in relation to cloud security</vt:lpstr>
      <vt:lpstr>Challenges i encountered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NOBLE OBIYO ONYEUKWU</cp:lastModifiedBy>
  <cp:revision>24</cp:revision>
  <dcterms:created xsi:type="dcterms:W3CDTF">2022-10-06T09:25:13Z</dcterms:created>
  <dcterms:modified xsi:type="dcterms:W3CDTF">2022-10-29T18:05:50Z</dcterms:modified>
</cp:coreProperties>
</file>