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Source Sans Pr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6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8.xml"/><Relationship Id="rId44" Type="http://schemas.openxmlformats.org/officeDocument/2006/relationships/font" Target="fonts/SourceSansPro-regular.fntdata"/><Relationship Id="rId21" Type="http://schemas.openxmlformats.org/officeDocument/2006/relationships/slide" Target="slides/slide17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20.xml"/><Relationship Id="rId46" Type="http://schemas.openxmlformats.org/officeDocument/2006/relationships/font" Target="fonts/SourceSansPro-italic.fntdata"/><Relationship Id="rId23" Type="http://schemas.openxmlformats.org/officeDocument/2006/relationships/slide" Target="slides/slide19.xml"/><Relationship Id="rId45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SourceSansPr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6e4a81a9_1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6e4a81a9_1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6e4a81a9_1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6e4a81a9_1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6e4a81a9_1_2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6e4a81a9_1_2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6e4a81a9_1_2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6e4a81a9_1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6e4a81a9_1_2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6e4a81a9_1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e6e4a81a9_1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e6e4a81a9_1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6e4a81a9_1_2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6e4a81a9_1_2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6e4a81a9_1_2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6e4a81a9_1_2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6e4a81a9_1_2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6e4a81a9_1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6e4a81a9_1_2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6e4a81a9_1_2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6e4a81a9_1_2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6e4a81a9_1_2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6e4a81a9_1_2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6e4a81a9_1_2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6e4a81a9_1_2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6e4a81a9_1_2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8aa81a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8aa81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6e4a81a9_1_22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6e4a81a9_1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e6e4a81a9_1_2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e6e4a81a9_1_2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6e4a81a9_1_2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e6e4a81a9_1_2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8aa81a8d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8aa81a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6e4a81a9_1_2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e6e4a81a9_1_2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6e4a81a9_1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e6e4a81a9_1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6e4a81a9_1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6e4a81a9_1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6e4a81a9_1_2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6e4a81a9_1_2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e6e4a81a9_1_2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e6e4a81a9_1_2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6e4a81a9_1_2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e6e4a81a9_1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e6e4a81a9_1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e6e4a81a9_1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e6e4a81a9_1_2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e6e4a81a9_1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8aa81a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8aa81a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6e4a81a9_1_2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6e4a81a9_1_2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6e4a81a9_1_20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6e4a81a9_1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6e4a81a9_1_2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6e4a81a9_1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6e4a81a9_1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6e4a81a9_1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6e4a81a9_1_2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6e4a81a9_1_2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1155C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careercup.com/resume" TargetMode="External"/><Relationship Id="rId4" Type="http://schemas.openxmlformats.org/officeDocument/2006/relationships/hyperlink" Target="https://www.sharelatex.com/templates/cv-or-resume/awesome-cv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mailto:rorsethj@uwindsor.ca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to Land an Internship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CSS Workshop Series 2019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Internships vs. the Co-op Program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Co-op helps place you, mostly in Windsor 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augment your internship hunt by enrolling you in a Co-op 101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learn resume writing, interview skills, and do a few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Canada, companies hire interns in-part because of tax writeoff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</a:t>
            </a:r>
            <a:r>
              <a:rPr lang="en">
                <a:solidFill>
                  <a:srgbClr val="1155CC"/>
                </a:solidFill>
              </a:rPr>
              <a:t>many smaller companies require Co-op program enrollment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doesn’t apply to many big Canadian companies, American, or full time jobs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 of Co-op placements: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IBM, Stats Can, Hiram Walker, various local tool &amp; die shops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Co-op Application Process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apply via the Co-op website with resume, cover letter etc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big name companies may show up, most are external links (not thru Co-op!)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Co-op arranges an interview, if the company likes you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interviews locally will not involve coding (Nice?!)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on “Ranking Day”, each company will rank you, and you will rank them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algorithm then matches you with a company, you must take 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Take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jobs listed via Co-op are simply not CS oriented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support at a local call center, desk clerk, Excel / Word jobs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‘Co-op’ version of an ideal resume will not take you very far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interview skills (coding stuff) are never mentioned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Co-op is a great way to get your first placement, and a good backup option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you’re aiming for Google-esque job, remember to keep climbing the ladder!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 Internship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225" y="381325"/>
            <a:ext cx="6727550" cy="43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 Internship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Glassdoor.com</a:t>
            </a:r>
            <a:r>
              <a:rPr lang="en"/>
              <a:t> (Bookmark it right now!)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Intern.supply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LinkedIn</a:t>
            </a:r>
            <a:r>
              <a:rPr lang="en"/>
              <a:t> Jobs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Co-op job search (if registered)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right a company’s website, Careers tab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Anything that says “Internship” is fair game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I Start Applying?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For next summer...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155CC"/>
                </a:solidFill>
              </a:rPr>
              <a:t>August - September!</a:t>
            </a:r>
            <a:endParaRPr b="1" sz="60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Winter placements are usually </a:t>
            </a:r>
            <a:r>
              <a:rPr lang="en">
                <a:solidFill>
                  <a:srgbClr val="BF9000"/>
                </a:solidFill>
              </a:rPr>
              <a:t>July / Aug / Sept</a:t>
            </a:r>
            <a:endParaRPr>
              <a:solidFill>
                <a:srgbClr val="BF9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Fall would be </a:t>
            </a:r>
            <a:r>
              <a:rPr lang="en">
                <a:solidFill>
                  <a:srgbClr val="BF9000"/>
                </a:solidFill>
              </a:rPr>
              <a:t>May - July ish</a:t>
            </a:r>
            <a:endParaRPr>
              <a:solidFill>
                <a:srgbClr val="BF9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Don’t let Co-op mislead you, </a:t>
            </a:r>
            <a:r>
              <a:rPr i="1" lang="en">
                <a:solidFill>
                  <a:srgbClr val="666666"/>
                </a:solidFill>
              </a:rPr>
              <a:t>big</a:t>
            </a:r>
            <a:r>
              <a:rPr lang="en">
                <a:solidFill>
                  <a:srgbClr val="666666"/>
                </a:solidFill>
              </a:rPr>
              <a:t> tech companies hire in Fall on rolling basis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Internships Are Good?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what interests you career wise (AI? Web dev? Money?)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for </a:t>
            </a:r>
            <a:r>
              <a:rPr b="1" lang="en">
                <a:solidFill>
                  <a:srgbClr val="1155CC"/>
                </a:solidFill>
              </a:rPr>
              <a:t>Software Engineer (Internship)</a:t>
            </a:r>
            <a:r>
              <a:rPr lang="en"/>
              <a:t> positions if you want to be coding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also try Software Engineer in Test, who writes testing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definitely apply for any I.T. / </a:t>
            </a:r>
            <a:r>
              <a:rPr lang="en"/>
              <a:t>miscellaneous</a:t>
            </a:r>
            <a:r>
              <a:rPr lang="en"/>
              <a:t> CS related job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Glassdoor reviews to see what people think about company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Worth Mentioning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big companies have internships specifically for </a:t>
            </a:r>
            <a:r>
              <a:rPr b="1" lang="en"/>
              <a:t>1st/2nd years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Google Engineering Practicum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Microsoft Explorer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Facebook University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big tech companies have diversity based internships and scholarships, (eg. for women in tech, underrepresented groups etc)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try reaching out to a recruiter directly (LinkedIn?)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An Interview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54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year undergrad, Honours 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Interned at the Federal Government of Canada, National Defence (Summer ‘18)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returning full time starting this summer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 Brave Control Solutions (Summer ‘17) via Co-op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2x  Apple WWDC Scholarship Winner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Teaching, Research assistant, CSS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150" y="1406850"/>
            <a:ext cx="2329800" cy="232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An Interview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You need to impress the recruiter!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generally only submit a 1 page resume, that’s it!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Recruiter will look at your resume for 10-20 seconds, then make YES / NO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most concerned with: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 internship </a:t>
            </a:r>
            <a:r>
              <a:rPr lang="en">
                <a:solidFill>
                  <a:srgbClr val="1155CC"/>
                </a:solidFill>
              </a:rPr>
              <a:t>experience</a:t>
            </a:r>
            <a:endParaRPr>
              <a:solidFill>
                <a:srgbClr val="1155C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1155CC"/>
                </a:solidFill>
              </a:rPr>
              <a:t>Skills</a:t>
            </a:r>
            <a:r>
              <a:rPr lang="en"/>
              <a:t>, programming languages and frameworks you know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Projects you have done (put your </a:t>
            </a:r>
            <a:r>
              <a:rPr lang="en">
                <a:solidFill>
                  <a:srgbClr val="1155CC"/>
                </a:solidFill>
              </a:rPr>
              <a:t>Github</a:t>
            </a:r>
            <a:r>
              <a:rPr lang="en"/>
              <a:t> link!!)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you go to school and when you graduate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We are going to hold a workshop entirely on resume writing.</a:t>
            </a:r>
            <a:endParaRPr>
              <a:solidFill>
                <a:srgbClr val="BF9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Take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big tech companies: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b="1" lang="en"/>
              <a:t>NEED</a:t>
            </a:r>
            <a:r>
              <a:rPr lang="en"/>
              <a:t> to emphasize experience, more than anything!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b="1" lang="en"/>
              <a:t>NEED</a:t>
            </a:r>
            <a:r>
              <a:rPr lang="en"/>
              <a:t> at least 1 or 2 projects on resume. Use anything relevant, spice it up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get discouraged, vast majority will reject you!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applied to over 100 internships in 2017, got about 4 or 5 interviews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best chance is developing skills and projects outside of class, and applying to jobs that are looking for these skills!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started off with nothing to put on my resume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I have too much for 1 page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me, WWDC Scholarship was a turning point, recruiters took notice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takeaway: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get into any </a:t>
            </a:r>
            <a:r>
              <a:rPr lang="en">
                <a:solidFill>
                  <a:srgbClr val="BF9000"/>
                </a:solidFill>
              </a:rPr>
              <a:t>extra endeavour</a:t>
            </a:r>
            <a:r>
              <a:rPr lang="en"/>
              <a:t> that you can!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Research, TA, open source, societies, scholarships, dev meetup, conferences 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Resume Advice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page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template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point form, with action words (eg. developed, designed, deployed)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Brag about relevant accomplishments, </a:t>
            </a:r>
            <a:r>
              <a:rPr lang="en">
                <a:solidFill>
                  <a:srgbClr val="1155CC"/>
                </a:solidFill>
              </a:rPr>
              <a:t>quantify</a:t>
            </a:r>
            <a:r>
              <a:rPr lang="en"/>
              <a:t> everything!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all CS related work experience / personal projects with </a:t>
            </a:r>
            <a:r>
              <a:rPr lang="en">
                <a:solidFill>
                  <a:srgbClr val="1155CC"/>
                </a:solidFill>
              </a:rPr>
              <a:t>tech stack</a:t>
            </a:r>
            <a:r>
              <a:rPr lang="en"/>
              <a:t>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BF9000"/>
                </a:solidFill>
                <a:hlinkClick r:id="rId3"/>
              </a:rPr>
              <a:t>https://www.careercup.com/resume</a:t>
            </a:r>
            <a:endParaRPr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BF9000"/>
                </a:solidFill>
                <a:hlinkClick r:id="rId4"/>
              </a:rPr>
              <a:t>https://www.sharelatex.com/templates/cv-or-resume/awesome-cv</a:t>
            </a:r>
            <a:endParaRPr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Pass the Interview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Internship Interview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big tech companies have the following procedure: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HackerRank interview, done online and w/ time limit ~ 1 hr.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phone interview in a shared Google Doc, ~ 1 hr.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Potentially 1 or 2 more phone interviews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Potentially 1 onsite interview (in person), usually not for internships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</a:t>
            </a:r>
            <a:r>
              <a:rPr b="1" lang="en">
                <a:solidFill>
                  <a:srgbClr val="1155CC"/>
                </a:solidFill>
              </a:rPr>
              <a:t>all technical</a:t>
            </a:r>
            <a:r>
              <a:rPr lang="en"/>
              <a:t> interviews, and take </a:t>
            </a:r>
            <a:r>
              <a:rPr b="1" lang="en">
                <a:solidFill>
                  <a:srgbClr val="1155CC"/>
                </a:solidFill>
              </a:rPr>
              <a:t>years of practice</a:t>
            </a:r>
            <a:r>
              <a:rPr lang="en"/>
              <a:t> to nail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of these will give you tricky questions, you will need to know data structures!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The HackerRank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>
                <a:solidFill>
                  <a:srgbClr val="6AA84F"/>
                </a:solidFill>
              </a:rPr>
              <a:t>HackerRank.com</a:t>
            </a:r>
            <a:r>
              <a:rPr lang="en"/>
              <a:t>, </a:t>
            </a:r>
            <a:r>
              <a:rPr lang="en">
                <a:solidFill>
                  <a:srgbClr val="E69138"/>
                </a:solidFill>
              </a:rPr>
              <a:t>Leetcode.com</a:t>
            </a:r>
            <a:r>
              <a:rPr lang="en"/>
              <a:t>, etc. This is exactly how it will be!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are usually drawn directly from these sites!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pass all the test cases within the time limit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 have done are Leetcode Easy or Medium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Cracking the Coding Interview </a:t>
            </a:r>
            <a:r>
              <a:rPr lang="en"/>
              <a:t>book is the goto book for interview problems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375" y="432175"/>
            <a:ext cx="6433250" cy="427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The Phone Interview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company is a bit different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usually be another HackerRank, except you </a:t>
            </a:r>
            <a:r>
              <a:rPr lang="en">
                <a:solidFill>
                  <a:srgbClr val="1155CC"/>
                </a:solidFill>
              </a:rPr>
              <a:t>talk the interviewer through it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ask a warm up question, then a harder one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1155CC"/>
                </a:solidFill>
              </a:rPr>
              <a:t>Verbalize your ideas</a:t>
            </a:r>
            <a:r>
              <a:rPr lang="en"/>
              <a:t>, let the interviewer guide you before writing code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complexity and correctness </a:t>
            </a:r>
            <a:r>
              <a:rPr lang="en">
                <a:solidFill>
                  <a:srgbClr val="1155CC"/>
                </a:solidFill>
              </a:rPr>
              <a:t>before writing anything</a:t>
            </a:r>
            <a:endParaRPr>
              <a:solidFill>
                <a:srgbClr val="1155C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1155CC"/>
                </a:solidFill>
              </a:rPr>
              <a:t>Ask as many questions</a:t>
            </a:r>
            <a:r>
              <a:rPr lang="en"/>
              <a:t> as you can to clarify the problem 110%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Then… Write code for them, explain what you are typing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finished, explain complexity of your solution eg. O(n^2)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/>
              <a:t>This is obviously a simplification, it is easier said than done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as much exposure and practice solving these types of problems as possible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800"/>
              <a:buChar char="●"/>
            </a:pPr>
            <a:r>
              <a:rPr lang="en">
                <a:solidFill>
                  <a:srgbClr val="BF9000"/>
                </a:solidFill>
              </a:rPr>
              <a:t>We are going to hold several workshops on all different types of questions</a:t>
            </a:r>
            <a:endParaRPr>
              <a:solidFill>
                <a:srgbClr val="BF9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Char char="●"/>
            </a:pPr>
            <a:r>
              <a:rPr lang="en">
                <a:solidFill>
                  <a:srgbClr val="BF9000"/>
                </a:solidFill>
              </a:rPr>
              <a:t>I will walk you thru questions I’ve actually been asked, and how to answer</a:t>
            </a:r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this presentation applies to internships / interviews at </a:t>
            </a:r>
            <a:r>
              <a:rPr b="1" lang="en"/>
              <a:t>big</a:t>
            </a:r>
            <a:r>
              <a:rPr lang="en"/>
              <a:t> tech companies eg. Google, Amazon, Microsoft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 some advice I will give may seem overkill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this info has been passed on to me by successful grads, and through my own experience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section I’ll give you my personal opinion, the good and bad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 (Optional): The Onsite</a:t>
            </a:r>
            <a:endParaRPr/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/>
              <a:t>The company may fly you to their office, and conduct a similar interview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expenses paid trip is pretty sweet, would recommend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be a full day of interviews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questions, but often you answer on a whiteboard, in front of an engineer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involves more intricate questions (eg. system design, conceptual)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full time interviews, onsite usually always happens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Take</a:t>
            </a:r>
            <a:endParaRPr/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applying ASAP, do as many interviews as you can for experience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E69138"/>
                </a:solidFill>
              </a:rPr>
              <a:t>Leetcode</a:t>
            </a:r>
            <a:r>
              <a:rPr b="1" lang="en"/>
              <a:t> </a:t>
            </a:r>
            <a:r>
              <a:rPr lang="en"/>
              <a:t>and </a:t>
            </a:r>
            <a:r>
              <a:rPr b="1" lang="en">
                <a:solidFill>
                  <a:srgbClr val="6AA84F"/>
                </a:solidFill>
              </a:rPr>
              <a:t>Cracking the Coding Interview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 to our workshops on interview prep skills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took me 3 years of practice to be able to pass consistently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get discouraged!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Glassdoor interview reviews, </a:t>
            </a:r>
            <a:r>
              <a:rPr b="1" lang="en"/>
              <a:t>people post problems they were asked!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referral can go a long way!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Prep Checklist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Do a Leetcode or HackerRank question every day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Read Cracking the Coding Interview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Work on new skills / projects for your resume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Look for experiences / awards / opportunities to decorate your resume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Keep trying!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</a:t>
            </a:r>
            <a:endParaRPr/>
          </a:p>
        </p:txBody>
      </p:sp>
      <p:sp>
        <p:nvSpPr>
          <p:cNvPr id="250" name="Google Shape;25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me directly if you have any questions! --  </a:t>
            </a:r>
            <a:r>
              <a:rPr lang="en" u="sng">
                <a:solidFill>
                  <a:srgbClr val="1155CC"/>
                </a:solidFill>
                <a:hlinkClick r:id="rId3"/>
              </a:rPr>
              <a:t>rorsethj@uwindsor.ca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 talk to me if you want info about the Government Co-op or WWDC Scholarship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me your suggestions for upcoming workshops!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BF9000"/>
                </a:solidFill>
              </a:rPr>
              <a:t>Keep an eye out for next workshop announcement!</a:t>
            </a:r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Please ask questions at any time!</a:t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an internship?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Internships vs. the UWindsor Co-op program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internships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apply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actually get an interview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pass the interview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internship prep checklist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internship?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internship?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Internship (USA)  AKA  co-op placement (Canada)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Paid, fixed term employment for a company doing (hopefully) CS related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4 months, can also find 8 or 12 month placements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tho?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skills you simply won’t at school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about the industry, what you love and hate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Easiest way to secure a good full-time job after grad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Take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Internship game is like a ladder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</a:t>
            </a:r>
            <a:r>
              <a:rPr lang="en"/>
              <a:t>difficult to get hired (or even intern) somewhere like Google without experience, although possible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completed internship under your belt </a:t>
            </a:r>
            <a:r>
              <a:rPr b="1" lang="en"/>
              <a:t>drastically</a:t>
            </a:r>
            <a:r>
              <a:rPr lang="en"/>
              <a:t> helps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Interviewers spend a lot of time talking about your internship experience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everything I’ve done on the job was new to 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Git, JS / Web frameworks, Testing, Jira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where does Co-op fit in?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