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5" r:id="rId10"/>
    <p:sldId id="744" r:id="rId11"/>
    <p:sldId id="743" r:id="rId12"/>
    <p:sldId id="74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820962" y="2539151"/>
            <a:ext cx="4495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80" y="1149757"/>
            <a:ext cx="5821416" cy="49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26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86475" y="885900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1" y="1969151"/>
            <a:ext cx="7265307" cy="4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2887</TotalTime>
  <Words>573</Words>
  <Application>Microsoft Macintosh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Investment by Category</vt:lpstr>
      <vt:lpstr>Funding by Year – East Coast vs. West Coast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DON.LESHEM@baruchmail.cuny.edu</cp:lastModifiedBy>
  <cp:revision>23</cp:revision>
  <dcterms:created xsi:type="dcterms:W3CDTF">2019-08-29T20:25:13Z</dcterms:created>
  <dcterms:modified xsi:type="dcterms:W3CDTF">2019-09-09T23:57:19Z</dcterms:modified>
</cp:coreProperties>
</file>