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733" r:id="rId3"/>
    <p:sldId id="257" r:id="rId4"/>
    <p:sldId id="736" r:id="rId5"/>
    <p:sldId id="737" r:id="rId6"/>
    <p:sldId id="735" r:id="rId7"/>
    <p:sldId id="740" r:id="rId8"/>
    <p:sldId id="741" r:id="rId9"/>
    <p:sldId id="743" r:id="rId10"/>
    <p:sldId id="74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7748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21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88756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468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5800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09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401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0936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0752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1117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058551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132148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9712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9908433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2" y="2261083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22" y="2283647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2275653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2" y="2255667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26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analyzes startup / early-stage company datasets to identify shared traits and characteristics across the companies.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core message or hypothesis for your project.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questions you and your group found interesting, and what motivated you to answer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426721" y="1456163"/>
            <a:ext cx="10695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Review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Plot of count of companies vs. funding amounts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Total Funding by Category by City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242-51DD-4753-95CC-5124335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433B9-B272-4ACE-AB87-C00C52F96CF1}"/>
              </a:ext>
            </a:extLst>
          </p:cNvPr>
          <p:cNvSpPr/>
          <p:nvPr/>
        </p:nvSpPr>
        <p:spPr>
          <a:xfrm>
            <a:off x="482138" y="1456163"/>
            <a:ext cx="10972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identified our main data set of startup investor data on Kaggle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reviewed the data to ensure it was useful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After we had some observations, we cleaned this data utilizing a combination of pandas and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xls</a:t>
            </a:r>
            <a:endParaRPr lang="en-US" dirty="0">
              <a:solidFill>
                <a:srgbClr val="000000"/>
              </a:solidFill>
              <a:latin typeface="Lato" panose="020F0502020204030203"/>
            </a:endParaRP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pulled in weather data from weather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api</a:t>
            </a: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 and combined with main data set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started to iterate on observations of the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discussed patterns of the data within the group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decided which metrics to focus on and create meaningful visualizations of 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F80C8-F285-4816-B22D-BE73DEDE9420}"/>
              </a:ext>
            </a:extLst>
          </p:cNvPr>
          <p:cNvSpPr/>
          <p:nvPr/>
        </p:nvSpPr>
        <p:spPr>
          <a:xfrm>
            <a:off x="2515986" y="52118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[ ] Describe the data exploration and cleanup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 [ ] Describe the analysis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20005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360218" y="1506022"/>
            <a:ext cx="10993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have observed strong representations at the coasts for funding of startups, led by San Francisco and New York City.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Initial thoughts of weather influencing funding success has not been observed.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California is the top state for start-ups which is in-line with the reputation it has.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Technology and Software lead the categories of start-ups and are widely spread throughout all states.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6966A-2B99-461D-902B-DD508508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5241"/>
              </p:ext>
            </p:extLst>
          </p:nvPr>
        </p:nvGraphicFramePr>
        <p:xfrm>
          <a:off x="3043958" y="4643853"/>
          <a:ext cx="5626101" cy="2077090"/>
        </p:xfrm>
        <a:graphic>
          <a:graphicData uri="http://schemas.openxmlformats.org/drawingml/2006/table">
            <a:tbl>
              <a:tblPr/>
              <a:tblGrid>
                <a:gridCol w="958240">
                  <a:extLst>
                    <a:ext uri="{9D8B030D-6E8A-4147-A177-3AD203B41FA5}">
                      <a16:colId xmlns:a16="http://schemas.microsoft.com/office/drawing/2014/main" val="3813222125"/>
                    </a:ext>
                  </a:extLst>
                </a:gridCol>
                <a:gridCol w="521815">
                  <a:extLst>
                    <a:ext uri="{9D8B030D-6E8A-4147-A177-3AD203B41FA5}">
                      <a16:colId xmlns:a16="http://schemas.microsoft.com/office/drawing/2014/main" val="2003939830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463145195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2397974668"/>
                    </a:ext>
                  </a:extLst>
                </a:gridCol>
                <a:gridCol w="1793142">
                  <a:extLst>
                    <a:ext uri="{9D8B030D-6E8A-4147-A177-3AD203B41FA5}">
                      <a16:colId xmlns:a16="http://schemas.microsoft.com/office/drawing/2014/main" val="2602325125"/>
                    </a:ext>
                  </a:extLst>
                </a:gridCol>
              </a:tblGrid>
              <a:tr h="17653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Top 10 Cities by 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552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Investors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Average of Max Temp(F)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92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Francisco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$58,849,838,747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12052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69.01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301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New York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$33,405,582,745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80.01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112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Palo Alto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$13,587,652,470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853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Mountain View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9,634,591,300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1692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42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Cambridge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9,589,144,334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92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Jose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9,110,671,511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87.8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93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Diego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8,309,128,786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2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Boston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8,278,504,756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1503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78.01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04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Redwood 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7,970,115,831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722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Chicago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7,435,861,102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22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B64127-E294-457C-A6BA-DFEE57C43E42}"/>
              </a:ext>
            </a:extLst>
          </p:cNvPr>
          <p:cNvSpPr/>
          <p:nvPr/>
        </p:nvSpPr>
        <p:spPr>
          <a:xfrm>
            <a:off x="2407030" y="3859767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should include a numerical summary</a:t>
            </a:r>
          </a:p>
        </p:txBody>
      </p:sp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Plot of count of companies vs. funding amounts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D0D75-CBBF-44EC-9DE2-6827169A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13" y="675497"/>
            <a:ext cx="7513061" cy="3028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98D22-4E9C-4D64-9A97-3013ADE0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4" y="3748149"/>
            <a:ext cx="7513061" cy="302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205047" y="1363287"/>
            <a:ext cx="27819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a high number of companies in NY and CA, however total funding is more apparent in other states such as Colorado, Texas, Illinois, Washington and Florida.</a:t>
            </a:r>
          </a:p>
        </p:txBody>
      </p:sp>
    </p:spTree>
    <p:extLst>
      <p:ext uri="{BB962C8B-B14F-4D97-AF65-F5344CB8AC3E}">
        <p14:creationId xmlns:p14="http://schemas.microsoft.com/office/powerpoint/2010/main" val="9174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Total Funding by Category by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418" y="1756757"/>
            <a:ext cx="117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E675E-39D1-418C-BEBD-88CF16F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" y="3021305"/>
            <a:ext cx="5902036" cy="379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6EE3-6715-4435-8E32-83114069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3021305"/>
            <a:ext cx="5902036" cy="3794166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20DB4F5F-5708-46FB-BA73-F9E6963F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4975167"/>
            <a:ext cx="457200" cy="457200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C87F3092-1CB7-4D4C-A15D-29052F294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5467003"/>
            <a:ext cx="457200" cy="457200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93448A0F-79DB-4F20-979E-0514AA39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995651" y="3682539"/>
            <a:ext cx="457200" cy="457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55538381-C2DD-4B0A-AE7D-F214BB65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61608" y="36825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AA4F-9F78-4F95-9666-13ECFEE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2886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* Discuss any difficulties that arose, and how you dealt with them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* Discuss any additional questions that came up, but which you didn't have time to answer: What would you research next, if you had two more weeks?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92E939-D41B-4FB7-8EB3-C8BE06C24D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10424436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2881</TotalTime>
  <Words>482</Words>
  <Application>Microsoft Office PowerPoint</Application>
  <PresentationFormat>Widescreen</PresentationFormat>
  <Paragraphs>103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Lato Black</vt:lpstr>
      <vt:lpstr>Oswald</vt:lpstr>
      <vt:lpstr>Trebuchet MS</vt:lpstr>
      <vt:lpstr>Berlin</vt:lpstr>
      <vt:lpstr>PowerPoint Presentation</vt:lpstr>
      <vt:lpstr>Slide 10</vt:lpstr>
      <vt:lpstr>PowerPoint Presentation</vt:lpstr>
      <vt:lpstr>TOC</vt:lpstr>
      <vt:lpstr>Methodology</vt:lpstr>
      <vt:lpstr>Summary</vt:lpstr>
      <vt:lpstr>Plot of count of companies vs. funding amounts</vt:lpstr>
      <vt:lpstr>Total Funding by Category by City</vt:lpstr>
      <vt:lpstr>  * Discuss any difficulties that arose, and how you dealt with them   * Discuss any additional questions that came up, but which you didn't have time to answer: What would you research next, if you had two more weeks?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Drew Seelig</cp:lastModifiedBy>
  <cp:revision>20</cp:revision>
  <dcterms:created xsi:type="dcterms:W3CDTF">2019-08-29T20:25:13Z</dcterms:created>
  <dcterms:modified xsi:type="dcterms:W3CDTF">2019-09-09T22:46:01Z</dcterms:modified>
</cp:coreProperties>
</file>