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notesMasterIdLst>
    <p:notesMasterId r:id="rId9"/>
  </p:notesMasterIdLst>
  <p:sldIdLst>
    <p:sldId id="258" r:id="rId3"/>
    <p:sldId id="257" r:id="rId4"/>
    <p:sldId id="733" r:id="rId5"/>
    <p:sldId id="735" r:id="rId6"/>
    <p:sldId id="736" r:id="rId7"/>
    <p:sldId id="73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Seelig" userId="6791cee2632c82d5" providerId="LiveId" clId="{0952CC73-DA86-442C-8671-C9C11B86DAF1}"/>
    <pc:docChg chg="undo custSel addSld delSld modSld modMainMaster">
      <pc:chgData name="Drew Seelig" userId="6791cee2632c82d5" providerId="LiveId" clId="{0952CC73-DA86-442C-8671-C9C11B86DAF1}" dt="2019-08-31T17:06:21.231" v="511" actId="313"/>
      <pc:docMkLst>
        <pc:docMk/>
      </pc:docMkLst>
      <pc:sldChg chg="addSp delSp modSp">
        <pc:chgData name="Drew Seelig" userId="6791cee2632c82d5" providerId="LiveId" clId="{0952CC73-DA86-442C-8671-C9C11B86DAF1}" dt="2019-08-31T17:06:21.231" v="511" actId="313"/>
        <pc:sldMkLst>
          <pc:docMk/>
          <pc:sldMk cId="1234639270" sldId="257"/>
        </pc:sldMkLst>
        <pc:spChg chg="del">
          <ac:chgData name="Drew Seelig" userId="6791cee2632c82d5" providerId="LiveId" clId="{0952CC73-DA86-442C-8671-C9C11B86DAF1}" dt="2019-08-29T22:53:46.185" v="494" actId="478"/>
          <ac:spMkLst>
            <pc:docMk/>
            <pc:sldMk cId="1234639270" sldId="257"/>
            <ac:spMk id="2" creationId="{BE559302-DC04-4596-9F92-F129D188CC9F}"/>
          </ac:spMkLst>
        </pc:spChg>
        <pc:spChg chg="mod">
          <ac:chgData name="Drew Seelig" userId="6791cee2632c82d5" providerId="LiveId" clId="{0952CC73-DA86-442C-8671-C9C11B86DAF1}" dt="2019-08-31T17:06:21.231" v="511" actId="313"/>
          <ac:spMkLst>
            <pc:docMk/>
            <pc:sldMk cId="1234639270" sldId="257"/>
            <ac:spMk id="5" creationId="{BD30D1AC-96B4-4AE4-8389-B6B62B4DC9FC}"/>
          </ac:spMkLst>
        </pc:spChg>
        <pc:spChg chg="add del">
          <ac:chgData name="Drew Seelig" userId="6791cee2632c82d5" providerId="LiveId" clId="{0952CC73-DA86-442C-8671-C9C11B86DAF1}" dt="2019-08-29T22:53:43.507" v="493" actId="478"/>
          <ac:spMkLst>
            <pc:docMk/>
            <pc:sldMk cId="1234639270" sldId="257"/>
            <ac:spMk id="8" creationId="{2F10420F-32EA-4759-B1A9-986EDF27F452}"/>
          </ac:spMkLst>
        </pc:spChg>
      </pc:sldChg>
      <pc:sldChg chg="addSp delSp modSp addAnim delAnim modAnim">
        <pc:chgData name="Drew Seelig" userId="6791cee2632c82d5" providerId="LiveId" clId="{0952CC73-DA86-442C-8671-C9C11B86DAF1}" dt="2019-08-29T21:04:03.558" v="419" actId="108"/>
        <pc:sldMkLst>
          <pc:docMk/>
          <pc:sldMk cId="2471180125" sldId="733"/>
        </pc:sldMkLst>
        <pc:spChg chg="del topLvl">
          <ac:chgData name="Drew Seelig" userId="6791cee2632c82d5" providerId="LiveId" clId="{0952CC73-DA86-442C-8671-C9C11B86DAF1}" dt="2019-08-29T20:58:57.749" v="359" actId="478"/>
          <ac:spMkLst>
            <pc:docMk/>
            <pc:sldMk cId="2471180125" sldId="733"/>
            <ac:spMk id="5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9:45.871" v="387"/>
          <ac:spMkLst>
            <pc:docMk/>
            <pc:sldMk cId="2471180125" sldId="733"/>
            <ac:spMk id="9" creationId="{00000000-0000-0000-0000-000000000000}"/>
          </ac:spMkLst>
        </pc:spChg>
        <pc:spChg chg="mod topLvl">
          <ac:chgData name="Drew Seelig" userId="6791cee2632c82d5" providerId="LiveId" clId="{0952CC73-DA86-442C-8671-C9C11B86DAF1}" dt="2019-08-29T21:04:03.558" v="419" actId="108"/>
          <ac:spMkLst>
            <pc:docMk/>
            <pc:sldMk cId="2471180125" sldId="733"/>
            <ac:spMk id="13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1:01:00.007" v="391" actId="478"/>
          <ac:spMkLst>
            <pc:docMk/>
            <pc:sldMk cId="2471180125" sldId="733"/>
            <ac:spMk id="19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0:55:31.870" v="343" actId="478"/>
          <ac:spMkLst>
            <pc:docMk/>
            <pc:sldMk cId="2471180125" sldId="733"/>
            <ac:spMk id="2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0:55.727" v="269" actId="20577"/>
          <ac:spMkLst>
            <pc:docMk/>
            <pc:sldMk cId="2471180125" sldId="733"/>
            <ac:spMk id="23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44:14.362" v="0" actId="113"/>
          <ac:spMkLst>
            <pc:docMk/>
            <pc:sldMk cId="2471180125" sldId="733"/>
            <ac:spMk id="24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2:04.745" v="402" actId="478"/>
          <ac:spMkLst>
            <pc:docMk/>
            <pc:sldMk cId="2471180125" sldId="733"/>
            <ac:spMk id="29" creationId="{DE46ADEC-F453-45AE-A6C6-27CB4F576072}"/>
          </ac:spMkLst>
        </pc:spChg>
        <pc:spChg chg="del topLvl">
          <ac:chgData name="Drew Seelig" userId="6791cee2632c82d5" providerId="LiveId" clId="{0952CC73-DA86-442C-8671-C9C11B86DAF1}" dt="2019-08-29T20:58:38.236" v="354" actId="478"/>
          <ac:spMkLst>
            <pc:docMk/>
            <pc:sldMk cId="2471180125" sldId="733"/>
            <ac:spMk id="30" creationId="{843E53D4-CC13-4C63-92CD-E169A79B8B30}"/>
          </ac:spMkLst>
        </pc:spChg>
        <pc:spChg chg="del topLvl">
          <ac:chgData name="Drew Seelig" userId="6791cee2632c82d5" providerId="LiveId" clId="{0952CC73-DA86-442C-8671-C9C11B86DAF1}" dt="2019-08-29T20:55:35.907" v="344" actId="478"/>
          <ac:spMkLst>
            <pc:docMk/>
            <pc:sldMk cId="2471180125" sldId="733"/>
            <ac:spMk id="32" creationId="{F0569EA9-BC7D-4B06-AE17-AA24CBB574D4}"/>
          </ac:spMkLst>
        </pc:spChg>
        <pc:spChg chg="del topLvl">
          <ac:chgData name="Drew Seelig" userId="6791cee2632c82d5" providerId="LiveId" clId="{0952CC73-DA86-442C-8671-C9C11B86DAF1}" dt="2019-08-29T20:52:23.027" v="327" actId="478"/>
          <ac:spMkLst>
            <pc:docMk/>
            <pc:sldMk cId="2471180125" sldId="733"/>
            <ac:spMk id="33" creationId="{E155379D-2567-465F-A90B-561E6E3593A8}"/>
          </ac:spMkLst>
        </pc:spChg>
        <pc:spChg chg="add mod">
          <ac:chgData name="Drew Seelig" userId="6791cee2632c82d5" providerId="LiveId" clId="{0952CC73-DA86-442C-8671-C9C11B86DAF1}" dt="2019-08-29T20:59:39.514" v="384" actId="313"/>
          <ac:spMkLst>
            <pc:docMk/>
            <pc:sldMk cId="2471180125" sldId="733"/>
            <ac:spMk id="34" creationId="{72D3F340-BF1F-4FC5-9737-A64F715762E6}"/>
          </ac:spMkLst>
        </pc:spChg>
        <pc:spChg chg="mod">
          <ac:chgData name="Drew Seelig" userId="6791cee2632c82d5" providerId="LiveId" clId="{0952CC73-DA86-442C-8671-C9C11B86DAF1}" dt="2019-08-29T20:59:44.167" v="386"/>
          <ac:spMkLst>
            <pc:docMk/>
            <pc:sldMk cId="2471180125" sldId="733"/>
            <ac:spMk id="36" creationId="{00000000-0000-0000-0000-000000000000}"/>
          </ac:spMkLst>
        </pc:spChg>
        <pc:spChg chg="mod">
          <ac:chgData name="Drew Seelig" userId="6791cee2632c82d5" providerId="LiveId" clId="{0952CC73-DA86-442C-8671-C9C11B86DAF1}" dt="2019-08-29T21:01:48.121" v="401" actId="1076"/>
          <ac:spMkLst>
            <pc:docMk/>
            <pc:sldMk cId="2471180125" sldId="733"/>
            <ac:spMk id="37" creationId="{00000000-0000-0000-0000-000000000000}"/>
          </ac:spMkLst>
        </pc:spChg>
        <pc:spChg chg="add mod">
          <ac:chgData name="Drew Seelig" userId="6791cee2632c82d5" providerId="LiveId" clId="{0952CC73-DA86-442C-8671-C9C11B86DAF1}" dt="2019-08-29T20:51:36.308" v="308" actId="20577"/>
          <ac:spMkLst>
            <pc:docMk/>
            <pc:sldMk cId="2471180125" sldId="733"/>
            <ac:spMk id="39" creationId="{CD0BC9E5-1148-4484-96E0-FB0D901E1585}"/>
          </ac:spMkLst>
        </pc:spChg>
        <pc:spChg chg="mod">
          <ac:chgData name="Drew Seelig" userId="6791cee2632c82d5" providerId="LiveId" clId="{0952CC73-DA86-442C-8671-C9C11B86DAF1}" dt="2019-08-29T20:59:42.791" v="385"/>
          <ac:spMkLst>
            <pc:docMk/>
            <pc:sldMk cId="2471180125" sldId="733"/>
            <ac:spMk id="4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1:32.622" v="297" actId="20577"/>
          <ac:spMkLst>
            <pc:docMk/>
            <pc:sldMk cId="2471180125" sldId="733"/>
            <ac:spMk id="41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0:55.383" v="390" actId="478"/>
          <ac:spMkLst>
            <pc:docMk/>
            <pc:sldMk cId="2471180125" sldId="733"/>
            <ac:spMk id="44" creationId="{9A40E69F-4161-43D9-8AE7-2DD2442E738C}"/>
          </ac:spMkLst>
        </pc:spChg>
        <pc:spChg chg="del topLvl">
          <ac:chgData name="Drew Seelig" userId="6791cee2632c82d5" providerId="LiveId" clId="{0952CC73-DA86-442C-8671-C9C11B86DAF1}" dt="2019-08-29T20:58:55.315" v="358" actId="478"/>
          <ac:spMkLst>
            <pc:docMk/>
            <pc:sldMk cId="2471180125" sldId="733"/>
            <ac:spMk id="45" creationId="{5D03DE84-492F-45B6-B9E9-F041ABC97879}"/>
          </ac:spMkLst>
        </pc:spChg>
        <pc:spChg chg="add mod">
          <ac:chgData name="Drew Seelig" userId="6791cee2632c82d5" providerId="LiveId" clId="{0952CC73-DA86-442C-8671-C9C11B86DAF1}" dt="2019-08-29T20:59:20.027" v="369" actId="20577"/>
          <ac:spMkLst>
            <pc:docMk/>
            <pc:sldMk cId="2471180125" sldId="733"/>
            <ac:spMk id="46" creationId="{C830E957-36A4-42D7-A75D-E698EA5B57DF}"/>
          </ac:spMkLst>
        </pc:spChg>
        <pc:spChg chg="add mod">
          <ac:chgData name="Drew Seelig" userId="6791cee2632c82d5" providerId="LiveId" clId="{0952CC73-DA86-442C-8671-C9C11B86DAF1}" dt="2019-08-29T20:52:06.308" v="324" actId="20577"/>
          <ac:spMkLst>
            <pc:docMk/>
            <pc:sldMk cId="2471180125" sldId="733"/>
            <ac:spMk id="48" creationId="{E8FDA6B6-B815-4DB0-8C2C-076741F694FD}"/>
          </ac:spMkLst>
        </pc:spChg>
        <pc:spChg chg="add del mod ord">
          <ac:chgData name="Drew Seelig" userId="6791cee2632c82d5" providerId="LiveId" clId="{0952CC73-DA86-442C-8671-C9C11B86DAF1}" dt="2019-08-29T20:58:42.704" v="356" actId="478"/>
          <ac:spMkLst>
            <pc:docMk/>
            <pc:sldMk cId="2471180125" sldId="733"/>
            <ac:spMk id="49" creationId="{9D5946D4-6689-4D8A-AB3F-1681A8A4D9C9}"/>
          </ac:spMkLst>
        </pc:spChg>
        <pc:grpChg chg="del mod">
          <ac:chgData name="Drew Seelig" userId="6791cee2632c82d5" providerId="LiveId" clId="{0952CC73-DA86-442C-8671-C9C11B86DAF1}" dt="2019-08-29T20:58:57.749" v="359" actId="478"/>
          <ac:grpSpMkLst>
            <pc:docMk/>
            <pc:sldMk cId="2471180125" sldId="733"/>
            <ac:grpSpMk id="6" creationId="{00000000-0000-0000-0000-000000000000}"/>
          </ac:grpSpMkLst>
        </pc:grpChg>
        <pc:grpChg chg="del">
          <ac:chgData name="Drew Seelig" userId="6791cee2632c82d5" providerId="LiveId" clId="{0952CC73-DA86-442C-8671-C9C11B86DAF1}" dt="2019-08-29T20:47:37.671" v="39" actId="478"/>
          <ac:grpSpMkLst>
            <pc:docMk/>
            <pc:sldMk cId="2471180125" sldId="733"/>
            <ac:grpSpMk id="15" creationId="{00000000-0000-0000-0000-000000000000}"/>
          </ac:grpSpMkLst>
        </pc:grpChg>
        <pc:grpChg chg="del mod">
          <ac:chgData name="Drew Seelig" userId="6791cee2632c82d5" providerId="LiveId" clId="{0952CC73-DA86-442C-8671-C9C11B86DAF1}" dt="2019-08-29T20:55:25.364" v="342" actId="165"/>
          <ac:grpSpMkLst>
            <pc:docMk/>
            <pc:sldMk cId="2471180125" sldId="733"/>
            <ac:grpSpMk id="18" creationId="{00000000-0000-0000-0000-000000000000}"/>
          </ac:grpSpMkLst>
        </pc:grpChg>
        <pc:grpChg chg="add del mod">
          <ac:chgData name="Drew Seelig" userId="6791cee2632c82d5" providerId="LiveId" clId="{0952CC73-DA86-442C-8671-C9C11B86DAF1}" dt="2019-08-29T20:58:38.236" v="354" actId="478"/>
          <ac:grpSpMkLst>
            <pc:docMk/>
            <pc:sldMk cId="2471180125" sldId="733"/>
            <ac:grpSpMk id="28" creationId="{2307F869-FC58-4724-A12E-F8180031098B}"/>
          </ac:grpSpMkLst>
        </pc:grpChg>
        <pc:grpChg chg="add del mod">
          <ac:chgData name="Drew Seelig" userId="6791cee2632c82d5" providerId="LiveId" clId="{0952CC73-DA86-442C-8671-C9C11B86DAF1}" dt="2019-08-29T20:52:23.027" v="327" actId="478"/>
          <ac:grpSpMkLst>
            <pc:docMk/>
            <pc:sldMk cId="2471180125" sldId="733"/>
            <ac:grpSpMk id="31" creationId="{7E7ABF73-AB85-4D9E-B618-B528939F8EDE}"/>
          </ac:grpSpMkLst>
        </pc:grpChg>
        <pc:grpChg chg="add del mod">
          <ac:chgData name="Drew Seelig" userId="6791cee2632c82d5" providerId="LiveId" clId="{0952CC73-DA86-442C-8671-C9C11B86DAF1}" dt="2019-08-29T20:58:55.315" v="358" actId="478"/>
          <ac:grpSpMkLst>
            <pc:docMk/>
            <pc:sldMk cId="2471180125" sldId="733"/>
            <ac:grpSpMk id="43" creationId="{F65AB683-E369-49AB-86BE-F1DDD8ADD428}"/>
          </ac:grpSpMkLst>
        </pc:grpChg>
        <pc:picChg chg="add mod ord">
          <ac:chgData name="Drew Seelig" userId="6791cee2632c82d5" providerId="LiveId" clId="{0952CC73-DA86-442C-8671-C9C11B86DAF1}" dt="2019-08-29T20:59:06.749" v="360" actId="208"/>
          <ac:picMkLst>
            <pc:docMk/>
            <pc:sldMk cId="2471180125" sldId="733"/>
            <ac:picMk id="7" creationId="{81501F8C-7F79-4BA4-91CD-B8C38E6E015C}"/>
          </ac:picMkLst>
        </pc:picChg>
        <pc:picChg chg="add mod">
          <ac:chgData name="Drew Seelig" userId="6791cee2632c82d5" providerId="LiveId" clId="{0952CC73-DA86-442C-8671-C9C11B86DAF1}" dt="2019-08-29T21:01:38.940" v="399" actId="1076"/>
          <ac:picMkLst>
            <pc:docMk/>
            <pc:sldMk cId="2471180125" sldId="733"/>
            <ac:picMk id="1026" creationId="{3E6FD32C-D292-4E89-B73A-A9B2577CFC04}"/>
          </ac:picMkLst>
        </pc:picChg>
        <pc:picChg chg="add mod">
          <ac:chgData name="Drew Seelig" userId="6791cee2632c82d5" providerId="LiveId" clId="{0952CC73-DA86-442C-8671-C9C11B86DAF1}" dt="2019-08-29T21:02:22.737" v="408" actId="14100"/>
          <ac:picMkLst>
            <pc:docMk/>
            <pc:sldMk cId="2471180125" sldId="733"/>
            <ac:picMk id="1028" creationId="{E755B987-FD25-455F-9B57-05B14D6D64AE}"/>
          </ac:picMkLst>
        </pc:picChg>
        <pc:picChg chg="add mod">
          <ac:chgData name="Drew Seelig" userId="6791cee2632c82d5" providerId="LiveId" clId="{0952CC73-DA86-442C-8671-C9C11B86DAF1}" dt="2019-08-29T21:03:07.603" v="416" actId="14100"/>
          <ac:picMkLst>
            <pc:docMk/>
            <pc:sldMk cId="2471180125" sldId="733"/>
            <ac:picMk id="1030" creationId="{6023ECB1-B9C5-411A-88F1-D70A7CF7064A}"/>
          </ac:picMkLst>
        </pc:picChg>
        <pc:cxnChg chg="mod">
          <ac:chgData name="Drew Seelig" userId="6791cee2632c82d5" providerId="LiveId" clId="{0952CC73-DA86-442C-8671-C9C11B86DAF1}" dt="2019-08-29T20:48:10.049" v="77" actId="1037"/>
          <ac:cxnSpMkLst>
            <pc:docMk/>
            <pc:sldMk cId="2471180125" sldId="733"/>
            <ac:cxnSpMk id="3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9:29.364" v="253" actId="1037"/>
          <ac:cxnSpMkLst>
            <pc:docMk/>
            <pc:sldMk cId="2471180125" sldId="733"/>
            <ac:cxnSpMk id="35" creationId="{ECA6E5BB-4AC5-41AA-A278-4DCD975C6B6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38" creationId="{00000000-0000-0000-0000-00000000000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42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8:56.573" v="196" actId="1076"/>
          <ac:cxnSpMkLst>
            <pc:docMk/>
            <pc:sldMk cId="2471180125" sldId="733"/>
            <ac:cxnSpMk id="47" creationId="{18431808-2743-42AE-8F3A-67EAB41896A2}"/>
          </ac:cxnSpMkLst>
        </pc:cxnChg>
      </pc:sldChg>
      <pc:sldChg chg="modSp add">
        <pc:chgData name="Drew Seelig" userId="6791cee2632c82d5" providerId="LiveId" clId="{0952CC73-DA86-442C-8671-C9C11B86DAF1}" dt="2019-08-29T22:54:30.578" v="504" actId="20577"/>
        <pc:sldMkLst>
          <pc:docMk/>
          <pc:sldMk cId="1033262323" sldId="735"/>
        </pc:sldMkLst>
        <pc:spChg chg="mod">
          <ac:chgData name="Drew Seelig" userId="6791cee2632c82d5" providerId="LiveId" clId="{0952CC73-DA86-442C-8671-C9C11B86DAF1}" dt="2019-08-29T22:54:30.578" v="504" actId="20577"/>
          <ac:spMkLst>
            <pc:docMk/>
            <pc:sldMk cId="1033262323" sldId="735"/>
            <ac:spMk id="2" creationId="{94EBABD5-927C-40D9-B3DE-DE349CACDF22}"/>
          </ac:spMkLst>
        </pc:spChg>
      </pc:sldChg>
      <pc:sldChg chg="addSp modSp add">
        <pc:chgData name="Drew Seelig" userId="6791cee2632c82d5" providerId="LiveId" clId="{0952CC73-DA86-442C-8671-C9C11B86DAF1}" dt="2019-08-29T22:54:50.656" v="510" actId="20577"/>
        <pc:sldMkLst>
          <pc:docMk/>
          <pc:sldMk cId="3405044072" sldId="736"/>
        </pc:sldMkLst>
        <pc:spChg chg="mod">
          <ac:chgData name="Drew Seelig" userId="6791cee2632c82d5" providerId="LiveId" clId="{0952CC73-DA86-442C-8671-C9C11B86DAF1}" dt="2019-08-29T22:54:50.656" v="510" actId="20577"/>
          <ac:spMkLst>
            <pc:docMk/>
            <pc:sldMk cId="3405044072" sldId="736"/>
            <ac:spMk id="2" creationId="{6A22A7E4-5C91-4AE1-9A37-1DE12AC7695D}"/>
          </ac:spMkLst>
        </pc:spChg>
        <pc:spChg chg="add mod">
          <ac:chgData name="Drew Seelig" userId="6791cee2632c82d5" providerId="LiveId" clId="{0952CC73-DA86-442C-8671-C9C11B86DAF1}" dt="2019-08-29T22:54:48.622" v="507" actId="1076"/>
          <ac:spMkLst>
            <pc:docMk/>
            <pc:sldMk cId="3405044072" sldId="736"/>
            <ac:spMk id="3" creationId="{6527710A-FE55-4353-ADEE-D0B59E31B9CE}"/>
          </ac:spMkLst>
        </pc:spChg>
      </pc:sldChg>
      <pc:sldMasterChg chg="setBg modSldLayout">
        <pc:chgData name="Drew Seelig" userId="6791cee2632c82d5" providerId="LiveId" clId="{0952CC73-DA86-442C-8671-C9C11B86DAF1}" dt="2019-08-29T22:51:38.688" v="470" actId="20577"/>
        <pc:sldMasterMkLst>
          <pc:docMk/>
          <pc:sldMasterMk cId="0" sldId="2147483648"/>
        </pc:sldMasterMkLst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0"/>
          </pc:sldLayoutMkLst>
        </pc:sldLayoutChg>
        <pc:sldLayoutChg chg="addSp delSp modSp setBg">
          <pc:chgData name="Drew Seelig" userId="6791cee2632c82d5" providerId="LiveId" clId="{0952CC73-DA86-442C-8671-C9C11B86DAF1}" dt="2019-08-29T22:51:38.688" v="470" actId="20577"/>
          <pc:sldLayoutMkLst>
            <pc:docMk/>
            <pc:sldMasterMk cId="0" sldId="2147483648"/>
            <pc:sldLayoutMk cId="0" sldId="2147483651"/>
          </pc:sldLayoutMkLst>
          <pc:spChg chg="mod">
            <ac:chgData name="Drew Seelig" userId="6791cee2632c82d5" providerId="LiveId" clId="{0952CC73-DA86-442C-8671-C9C11B86DAF1}" dt="2019-08-29T21:04:56.143" v="440" actId="1076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del">
            <ac:chgData name="Drew Seelig" userId="6791cee2632c82d5" providerId="LiveId" clId="{0952CC73-DA86-442C-8671-C9C11B86DAF1}" dt="2019-08-29T21:04:38.983" v="421" actId="478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Drew Seelig" userId="6791cee2632c82d5" providerId="LiveId" clId="{0952CC73-DA86-442C-8671-C9C11B86DAF1}" dt="2019-08-29T22:51:38.688" v="470" actId="20577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  <pc:picChg chg="del">
            <ac:chgData name="Drew Seelig" userId="6791cee2632c82d5" providerId="LiveId" clId="{0952CC73-DA86-442C-8671-C9C11B86DAF1}" dt="2019-08-29T21:47:22.926" v="441" actId="478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del mod">
            <ac:chgData name="Drew Seelig" userId="6791cee2632c82d5" providerId="LiveId" clId="{0952CC73-DA86-442C-8671-C9C11B86DAF1}" dt="2019-08-29T21:48:05.705" v="467" actId="14100"/>
            <ac:picMkLst>
              <pc:docMk/>
              <pc:sldMasterMk cId="0" sldId="2147483648"/>
              <pc:sldLayoutMk cId="0" sldId="2147483651"/>
              <ac:picMk id="8" creationId="{00000000-0000-0000-0000-000000000000}"/>
            </ac:picMkLst>
          </pc:picChg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8"/>
          </pc:sldLayoutMkLst>
        </pc:sldLayoutChg>
        <pc:sldLayoutChg chg="delSp 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3943028306" sldId="2147483669"/>
          </pc:sldLayoutMkLst>
          <pc:spChg chg="del">
            <ac:chgData name="Drew Seelig" userId="6791cee2632c82d5" providerId="LiveId" clId="{0952CC73-DA86-442C-8671-C9C11B86DAF1}" dt="2019-08-29T20:44:55.775" v="2" actId="478"/>
            <ac:spMkLst>
              <pc:docMk/>
              <pc:sldMasterMk cId="0" sldId="2147483648"/>
              <pc:sldLayoutMk cId="3943028306" sldId="2147483669"/>
              <ac:spMk id="11" creationId="{00000000-0000-0000-0000-000000000000}"/>
            </ac:spMkLst>
          </pc:spChg>
        </pc:sldLayoutChg>
        <pc:sldLayoutChg chg="setBg">
          <pc:chgData name="Drew Seelig" userId="6791cee2632c82d5" providerId="LiveId" clId="{0952CC73-DA86-442C-8671-C9C11B86DAF1}" dt="2019-08-29T20:46:19.781" v="37"/>
          <pc:sldLayoutMkLst>
            <pc:docMk/>
            <pc:sldMasterMk cId="0" sldId="2147483648"/>
            <pc:sldLayoutMk cId="3093410936" sldId="214748367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Sheet1!$B$2:$B$4</c:f>
              <c:numCache>
                <c:formatCode>"$"#,##0</c:formatCode>
                <c:ptCount val="3"/>
                <c:pt idx="0">
                  <c:v>702000</c:v>
                </c:pt>
                <c:pt idx="1">
                  <c:v>772200</c:v>
                </c:pt>
                <c:pt idx="2">
                  <c:v>849420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D3-48A6-AB9F-851837A377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Sheet1!$C$2:$C$4</c:f>
              <c:numCache>
                <c:formatCode>"$"#,##0</c:formatCode>
                <c:ptCount val="3"/>
                <c:pt idx="0">
                  <c:v>212000</c:v>
                </c:pt>
                <c:pt idx="1">
                  <c:v>222600</c:v>
                </c:pt>
                <c:pt idx="2">
                  <c:v>233730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D3-48A6-AB9F-851837A377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Sheet1!$D$2:$D$4</c:f>
              <c:numCache>
                <c:formatCode>"$"#,##0</c:formatCode>
                <c:ptCount val="3"/>
                <c:pt idx="0">
                  <c:v>490000</c:v>
                </c:pt>
                <c:pt idx="1">
                  <c:v>549600</c:v>
                </c:pt>
                <c:pt idx="2">
                  <c:v>615690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D3-48A6-AB9F-851837A377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10"/>
        <c:axId val="2108307928"/>
        <c:axId val="2108311448"/>
      </c:barChart>
      <c:catAx>
        <c:axId val="2108307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  <a:alpha val="27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000" b="1"/>
            </a:pPr>
            <a:endParaRPr lang="en-US"/>
          </a:p>
        </c:txPr>
        <c:crossAx val="2108311448"/>
        <c:crosses val="autoZero"/>
        <c:auto val="1"/>
        <c:lblAlgn val="ctr"/>
        <c:lblOffset val="100"/>
        <c:noMultiLvlLbl val="1"/>
      </c:catAx>
      <c:valAx>
        <c:axId val="210831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  <a:alpha val="3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830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5EF1-E703-46DB-B8E6-B1636C21AD6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58E6-92D5-40D2-8251-63C5386F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220CB7-DCA5-4E5B-97F1-300CDD8D2A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59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bg>
      <p:bgPr>
        <a:solidFill>
          <a:schemeClr val="accent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02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41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197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7141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8705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9059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710945-FC97-4C7C-80B0-F8D7EF97A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9" y="0"/>
            <a:ext cx="12192000" cy="50161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9" y="4963850"/>
            <a:ext cx="12192000" cy="10905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48011" y="5276603"/>
            <a:ext cx="11966403" cy="9690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i="0" u="none" strike="noStrike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Startup Company Analysis: </a:t>
            </a:r>
            <a:r>
              <a:rPr lang="en-US" dirty="0"/>
              <a:t>Project 1 – Group Assignment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07738" y="641832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September 2019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917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7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10420F-32EA-4759-B1A9-986EDF27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63A66-C91E-416C-B0B5-A4298180E154}"/>
              </a:ext>
            </a:extLst>
          </p:cNvPr>
          <p:cNvSpPr txBox="1"/>
          <p:nvPr/>
        </p:nvSpPr>
        <p:spPr>
          <a:xfrm>
            <a:off x="6957476" y="2886741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BIG IDEA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0D1AC-96B4-4AE4-8389-B6B62B4DC9FC}"/>
              </a:ext>
            </a:extLst>
          </p:cNvPr>
          <p:cNvSpPr/>
          <p:nvPr/>
        </p:nvSpPr>
        <p:spPr>
          <a:xfrm>
            <a:off x="6957476" y="3638354"/>
            <a:ext cx="3961291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Giter</a:t>
            </a: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Dun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analyzes startup / early-stage company dataset to identify shared traits and characteristics across the companies.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2F3A6-D4E9-4D66-86DF-1C07BA87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8" y="2488275"/>
            <a:ext cx="3843251" cy="38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TEAM</a:t>
            </a:r>
          </a:p>
        </p:txBody>
      </p:sp>
      <p:grpSp>
        <p:nvGrpSpPr>
          <p:cNvPr id="25" name="Group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6" name="Rectangle 25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209034" y="2229025"/>
            <a:ext cx="2156108" cy="2156108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1747" y="5181600"/>
            <a:ext cx="1291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7131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3455" y="5430633"/>
            <a:ext cx="1987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Anshuman Krishna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0755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8" name="Straight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952938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74061" y="5430633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Charles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Biggar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2522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42" name="Straight Connector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17907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44830" y="5430633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Leshem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9816CA-D25A-4DA3-944B-4F935E1E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D3F340-BF1F-4FC5-9737-A64F715762E6}"/>
              </a:ext>
            </a:extLst>
          </p:cNvPr>
          <p:cNvSpPr txBox="1"/>
          <p:nvPr/>
        </p:nvSpPr>
        <p:spPr>
          <a:xfrm>
            <a:off x="7938453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A6E5BB-4AC5-41AA-A278-4DCD975C6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783836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0BC9E5-1148-4484-96E0-FB0D901E1585}"/>
              </a:ext>
            </a:extLst>
          </p:cNvPr>
          <p:cNvSpPr txBox="1"/>
          <p:nvPr/>
        </p:nvSpPr>
        <p:spPr>
          <a:xfrm>
            <a:off x="7931212" y="5430633"/>
            <a:ext cx="1325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Drew Seelig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30E957-36A4-42D7-A75D-E698EA5B57DF}"/>
              </a:ext>
            </a:extLst>
          </p:cNvPr>
          <p:cNvSpPr txBox="1"/>
          <p:nvPr/>
        </p:nvSpPr>
        <p:spPr>
          <a:xfrm>
            <a:off x="10535440" y="5181600"/>
            <a:ext cx="949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Lead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431808-2743-42AE-8F3A-67EAB4189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209878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FDA6B6-B815-4DB0-8C2C-076741F694FD}"/>
              </a:ext>
            </a:extLst>
          </p:cNvPr>
          <p:cNvSpPr txBox="1"/>
          <p:nvPr/>
        </p:nvSpPr>
        <p:spPr>
          <a:xfrm>
            <a:off x="10321187" y="5430633"/>
            <a:ext cx="1397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Omar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Eltorai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01F8C-7F79-4BA4-91CD-B8C38E6E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064" y="2229025"/>
            <a:ext cx="2156108" cy="220123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Don Leshem">
            <a:extLst>
              <a:ext uri="{FF2B5EF4-FFF2-40B4-BE49-F238E27FC236}">
                <a16:creationId xmlns:a16="http://schemas.microsoft.com/office/drawing/2014/main" id="{3E6FD32C-D292-4E89-B73A-A9B2577C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082" y="2241610"/>
            <a:ext cx="2156108" cy="2156108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les Biggar">
            <a:extLst>
              <a:ext uri="{FF2B5EF4-FFF2-40B4-BE49-F238E27FC236}">
                <a16:creationId xmlns:a16="http://schemas.microsoft.com/office/drawing/2014/main" id="{E755B987-FD25-455F-9B57-05B14D6D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79" y="2225622"/>
            <a:ext cx="2172096" cy="217209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ar Eltorai">
            <a:extLst>
              <a:ext uri="{FF2B5EF4-FFF2-40B4-BE49-F238E27FC236}">
                <a16:creationId xmlns:a16="http://schemas.microsoft.com/office/drawing/2014/main" id="{6023ECB1-B9C5-411A-88F1-D70A7CF7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79" y="2285711"/>
            <a:ext cx="2212069" cy="2212069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18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  <p:bldP spid="23" grpId="0"/>
      <p:bldP spid="36" grpId="0"/>
      <p:bldP spid="37" grpId="0"/>
      <p:bldP spid="40" grpId="0"/>
      <p:bldP spid="41" grpId="0"/>
      <p:bldP spid="34" grpId="0"/>
      <p:bldP spid="39" grpId="0"/>
      <p:bldP spid="4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ABD5-927C-40D9-B3DE-DE349CAC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3326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7710A-FE55-4353-ADEE-D0B59E31B9CE}"/>
              </a:ext>
            </a:extLst>
          </p:cNvPr>
          <p:cNvSpPr/>
          <p:nvPr/>
        </p:nvSpPr>
        <p:spPr>
          <a:xfrm>
            <a:off x="1124989" y="2115639"/>
            <a:ext cx="6096000" cy="40010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Which markets are the companies focusing on?</a:t>
            </a: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stage are the companies in (based on round)?</a:t>
            </a: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Which companies have been able to raise the most money?</a:t>
            </a: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many employees are at the companies (only to be answered if in the dataset)?</a:t>
            </a: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Which cities have the most startup / young companies?</a:t>
            </a: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Is there a relationship between company age and money raised?</a:t>
            </a:r>
          </a:p>
          <a:p>
            <a:pPr marL="45720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Descriptive statistics for companies: different sizes (employee count), city, growth stage</a:t>
            </a:r>
          </a:p>
          <a:p>
            <a:pPr marL="4572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Other questions…</a:t>
            </a:r>
          </a:p>
        </p:txBody>
      </p:sp>
    </p:spTree>
    <p:extLst>
      <p:ext uri="{BB962C8B-B14F-4D97-AF65-F5344CB8AC3E}">
        <p14:creationId xmlns:p14="http://schemas.microsoft.com/office/powerpoint/2010/main" val="340504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SALES FORECAST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38200" y="1290739"/>
          <a:ext cx="49377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 YEAR SALES</a:t>
                      </a:r>
                      <a:r>
                        <a:rPr lang="en-US" sz="1100" b="1" baseline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SUMMARY</a:t>
                      </a:r>
                      <a:endParaRPr lang="en-US" sz="1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SALES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$702,000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$772,200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$849,420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</a:t>
                      </a:r>
                      <a:r>
                        <a:rPr lang="en-US" sz="1050" b="0" baseline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COGS</a:t>
                      </a:r>
                      <a:endParaRPr lang="en-US" sz="1050" b="0" dirty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$212,000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$222,600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$233,730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NET PROFIT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$490,000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$549,600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$615,690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38200" y="2861781"/>
            <a:ext cx="3409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ANNUAL SALES &amp; GROSS PROFIT</a:t>
            </a:r>
          </a:p>
        </p:txBody>
      </p:sp>
      <p:graphicFrame>
        <p:nvGraphicFramePr>
          <p:cNvPr id="25" name="Chart 24" descr="Bar Chart"/>
          <p:cNvGraphicFramePr/>
          <p:nvPr/>
        </p:nvGraphicFramePr>
        <p:xfrm>
          <a:off x="838200" y="3268980"/>
          <a:ext cx="10454640" cy="3116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0E10A-BF24-4C26-B32C-C6E96EAD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1817189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7" grpId="0"/>
      <p:bldGraphic spid="25" grpId="0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2682</TotalTime>
  <Words>175</Words>
  <Application>Microsoft Office PowerPoint</Application>
  <PresentationFormat>Widescreen</PresentationFormat>
  <Paragraphs>45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Lato Black</vt:lpstr>
      <vt:lpstr>Trebuchet MS</vt:lpstr>
      <vt:lpstr>Berlin</vt:lpstr>
      <vt:lpstr>Office Theme</vt:lpstr>
      <vt:lpstr>PowerPoint Presentation</vt:lpstr>
      <vt:lpstr>PowerPoint Presentation</vt:lpstr>
      <vt:lpstr>Slide 10</vt:lpstr>
      <vt:lpstr>Summary</vt:lpstr>
      <vt:lpstr>TOC</vt:lpstr>
      <vt:lpstr>Slide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Seelig</dc:creator>
  <cp:lastModifiedBy>Drew Seelig</cp:lastModifiedBy>
  <cp:revision>5</cp:revision>
  <dcterms:created xsi:type="dcterms:W3CDTF">2019-08-29T20:25:13Z</dcterms:created>
  <dcterms:modified xsi:type="dcterms:W3CDTF">2019-08-31T17:07:22Z</dcterms:modified>
</cp:coreProperties>
</file>