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35" r:id="rId2"/>
    <p:sldId id="736" r:id="rId3"/>
    <p:sldId id="737" r:id="rId4"/>
    <p:sldId id="7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8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5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9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43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3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43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7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8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1692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88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  <p:extLst>
      <p:ext uri="{BB962C8B-B14F-4D97-AF65-F5344CB8AC3E}">
        <p14:creationId xmlns:p14="http://schemas.microsoft.com/office/powerpoint/2010/main" val="30609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04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Investors by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280706" y="1506022"/>
            <a:ext cx="2271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0" algn="l" defTabSz="4572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/>
                <a:ea typeface="+mn-ea"/>
                <a:cs typeface="+mn-cs"/>
              </a:rPr>
              <a:t>We have observed strong.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AF11B9-0ED7-4DB3-8400-84E02542D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7" y="1705928"/>
            <a:ext cx="8476277" cy="46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1AD2-ACC2-49F7-A8ED-9B7423EF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Investors by City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D766B4-3282-4FE1-85CA-788B8635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53" y="1539620"/>
            <a:ext cx="8636444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8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7DF1-1CF4-4FBE-B1EA-F24347CA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16" y="365125"/>
            <a:ext cx="10666084" cy="1325563"/>
          </a:xfrm>
        </p:spPr>
        <p:txBody>
          <a:bodyPr/>
          <a:lstStyle/>
          <a:p>
            <a:r>
              <a:rPr lang="en-US" dirty="0"/>
              <a:t>Company Status by Category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393D9E-2AB4-4C31-8CB4-B6BC0DB2A1DF}"/>
              </a:ext>
            </a:extLst>
          </p:cNvPr>
          <p:cNvGrpSpPr/>
          <p:nvPr/>
        </p:nvGrpSpPr>
        <p:grpSpPr>
          <a:xfrm>
            <a:off x="3837316" y="1477328"/>
            <a:ext cx="7666968" cy="5111313"/>
            <a:chOff x="2262516" y="1690688"/>
            <a:chExt cx="7666968" cy="51113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F49F4E-A1C3-4A3B-83C6-5C1122616A19}"/>
                </a:ext>
              </a:extLst>
            </p:cNvPr>
            <p:cNvGrpSpPr/>
            <p:nvPr/>
          </p:nvGrpSpPr>
          <p:grpSpPr>
            <a:xfrm>
              <a:off x="2262516" y="1690688"/>
              <a:ext cx="3833484" cy="2555656"/>
              <a:chOff x="2339675" y="3016251"/>
              <a:chExt cx="3833484" cy="2555656"/>
            </a:xfrm>
          </p:grpSpPr>
          <p:pic>
            <p:nvPicPr>
              <p:cNvPr id="12" name="Picture 11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316CADA1-9107-4BD4-A297-4970DA1CA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675" y="3016251"/>
                <a:ext cx="3833484" cy="255565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9CA849-4C82-4F41-8BBB-F2F3F3433744}"/>
                  </a:ext>
                </a:extLst>
              </p:cNvPr>
              <p:cNvSpPr txBox="1"/>
              <p:nvPr/>
            </p:nvSpPr>
            <p:spPr>
              <a:xfrm>
                <a:off x="2339675" y="305363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Operating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CB511E-6BE6-4B27-983D-738DF9C58CA2}"/>
                </a:ext>
              </a:extLst>
            </p:cNvPr>
            <p:cNvGrpSpPr/>
            <p:nvPr/>
          </p:nvGrpSpPr>
          <p:grpSpPr>
            <a:xfrm>
              <a:off x="6096000" y="1690688"/>
              <a:ext cx="3833484" cy="2555656"/>
              <a:chOff x="6096000" y="1690688"/>
              <a:chExt cx="3833484" cy="2555656"/>
            </a:xfrm>
          </p:grpSpPr>
          <p:pic>
            <p:nvPicPr>
              <p:cNvPr id="16" name="Picture 15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6F186A15-677D-4645-9CB0-7DFE4983B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690688"/>
                <a:ext cx="3833484" cy="25556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1DF2A-AEC7-4FB4-866F-685F7DB011B3}"/>
                  </a:ext>
                </a:extLst>
              </p:cNvPr>
              <p:cNvSpPr txBox="1"/>
              <p:nvPr/>
            </p:nvSpPr>
            <p:spPr>
              <a:xfrm>
                <a:off x="6169036" y="1728073"/>
                <a:ext cx="1351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Acquired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9F5EE7-1609-4844-9566-8A12A2DF9107}"/>
                </a:ext>
              </a:extLst>
            </p:cNvPr>
            <p:cNvGrpSpPr/>
            <p:nvPr/>
          </p:nvGrpSpPr>
          <p:grpSpPr>
            <a:xfrm>
              <a:off x="2262516" y="4246344"/>
              <a:ext cx="3833484" cy="2555657"/>
              <a:chOff x="2262516" y="4246344"/>
              <a:chExt cx="3833484" cy="2555657"/>
            </a:xfrm>
          </p:grpSpPr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2201FA7-8F90-4149-B189-A5FCE2635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2516" y="4246345"/>
                <a:ext cx="3833484" cy="255565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D11CC9-C109-45D0-A611-A5F04A5C67B0}"/>
                  </a:ext>
                </a:extLst>
              </p:cNvPr>
              <p:cNvSpPr txBox="1"/>
              <p:nvPr/>
            </p:nvSpPr>
            <p:spPr>
              <a:xfrm>
                <a:off x="2425076" y="4246344"/>
                <a:ext cx="1351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IPO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4F9BF8-6C34-411F-9840-4387A4CF7675}"/>
                </a:ext>
              </a:extLst>
            </p:cNvPr>
            <p:cNvGrpSpPr/>
            <p:nvPr/>
          </p:nvGrpSpPr>
          <p:grpSpPr>
            <a:xfrm>
              <a:off x="6096000" y="4246345"/>
              <a:ext cx="3833484" cy="2555656"/>
              <a:chOff x="6096000" y="4246345"/>
              <a:chExt cx="3833484" cy="2555656"/>
            </a:xfrm>
          </p:grpSpPr>
          <p:pic>
            <p:nvPicPr>
              <p:cNvPr id="24" name="Picture 2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23792BE-5AA5-4C2A-A796-AA4360BDD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4246345"/>
                <a:ext cx="3833484" cy="255565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D82425-EFC5-4B7C-A7FC-2AD755D68DCB}"/>
                  </a:ext>
                </a:extLst>
              </p:cNvPr>
              <p:cNvSpPr txBox="1"/>
              <p:nvPr/>
            </p:nvSpPr>
            <p:spPr>
              <a:xfrm>
                <a:off x="6096000" y="4422100"/>
                <a:ext cx="1351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Closed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2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7DF1-1CF4-4FBE-B1EA-F24347CA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Status by Category (Comparative)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92D95B-51E7-49C2-AC9A-0BC20A167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74" y="1690688"/>
            <a:ext cx="9903121" cy="501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48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Trebuchet MS</vt:lpstr>
      <vt:lpstr>Berlin</vt:lpstr>
      <vt:lpstr>Plot of Investors by State</vt:lpstr>
      <vt:lpstr>Plot of Investors by City</vt:lpstr>
      <vt:lpstr>Company Status by Category</vt:lpstr>
      <vt:lpstr>Company Status by Category (Comparative)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 of Investors by State</dc:title>
  <dc:creator>Charles Biggar</dc:creator>
  <cp:lastModifiedBy>Charles Biggar</cp:lastModifiedBy>
  <cp:revision>3</cp:revision>
  <dcterms:created xsi:type="dcterms:W3CDTF">2019-09-10T23:50:45Z</dcterms:created>
  <dcterms:modified xsi:type="dcterms:W3CDTF">2019-09-11T00:36:12Z</dcterms:modified>
</cp:coreProperties>
</file>