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notesMasterIdLst>
    <p:notesMasterId r:id="rId10"/>
  </p:notesMasterIdLst>
  <p:sldIdLst>
    <p:sldId id="258" r:id="rId3"/>
    <p:sldId id="257" r:id="rId4"/>
    <p:sldId id="736" r:id="rId5"/>
    <p:sldId id="733" r:id="rId6"/>
    <p:sldId id="737" r:id="rId7"/>
    <p:sldId id="735" r:id="rId8"/>
    <p:sldId id="73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702000</c:v>
                </c:pt>
                <c:pt idx="1">
                  <c:v>772200</c:v>
                </c:pt>
                <c:pt idx="2">
                  <c:v>849420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3-48A6-AB9F-851837A377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3"/>
                <c:pt idx="0">
                  <c:v>212000</c:v>
                </c:pt>
                <c:pt idx="1">
                  <c:v>222600</c:v>
                </c:pt>
                <c:pt idx="2">
                  <c:v>233730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D3-48A6-AB9F-851837A377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490000</c:v>
                </c:pt>
                <c:pt idx="1">
                  <c:v>549600</c:v>
                </c:pt>
                <c:pt idx="2">
                  <c:v>615690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D3-48A6-AB9F-851837A377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000" b="1"/>
            </a:pPr>
            <a:endParaRPr lang="en-US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220CB7-DCA5-4E5B-97F1-300CDD8D2A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59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197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141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8705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059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07738" y="641832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917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BIG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analyzes startup / early-stage company dataset to identify shared traits and characteristics across the companies.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426721" y="1456163"/>
            <a:ext cx="106957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Team Overview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Review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Heat Map of Funding Per Category  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 err="1">
                <a:solidFill>
                  <a:schemeClr val="bg1"/>
                </a:solidFill>
              </a:rPr>
              <a:t>Geomap</a:t>
            </a:r>
            <a:r>
              <a:rPr lang="en-US" dirty="0">
                <a:solidFill>
                  <a:schemeClr val="bg1"/>
                </a:solidFill>
              </a:rPr>
              <a:t> of Location by Category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Year over Year of funding by City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Histogram comparing Funding by year can (overlaid histogram to compare east coast vs west coast) 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Scatter plot: Investments (x=# companies, y=total $ amount), bubble size=total investment per investor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Show Status of company - average of success vs failure, relationship of funding and status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Scatter plot: Acquirer data set (x=# of acquisitions, y=$ total acquisition cost, color for categories)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Status vs. Category 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Table with summary of dataset for appendix/intro slide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88756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468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5800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09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401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0936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0752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1117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058551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132148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9712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9908433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2" y="2261083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22" y="2283647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2275653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2" y="2255667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242-51DD-4753-95CC-5124335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433B9-B272-4ACE-AB87-C00C52F96CF1}"/>
              </a:ext>
            </a:extLst>
          </p:cNvPr>
          <p:cNvSpPr/>
          <p:nvPr/>
        </p:nvSpPr>
        <p:spPr>
          <a:xfrm>
            <a:off x="482138" y="1456163"/>
            <a:ext cx="10972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identified our main data set of investor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cleaned this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pulled in weather data from weather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api</a:t>
            </a: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 and combined with main data set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started to iterate on observations of the data</a:t>
            </a:r>
          </a:p>
        </p:txBody>
      </p:sp>
    </p:spTree>
    <p:extLst>
      <p:ext uri="{BB962C8B-B14F-4D97-AF65-F5344CB8AC3E}">
        <p14:creationId xmlns:p14="http://schemas.microsoft.com/office/powerpoint/2010/main" val="20005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1124989" y="21156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have observed…</a:t>
            </a:r>
          </a:p>
        </p:txBody>
      </p:sp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SALES FORECAST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38200" y="1290739"/>
          <a:ext cx="49377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 YEAR SALES</a:t>
                      </a:r>
                      <a:r>
                        <a:rPr lang="en-US" sz="1100" b="1" baseline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SUMMARY</a:t>
                      </a:r>
                      <a:endParaRPr lang="en-US" sz="1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SALES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$702,000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$772,200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$849,420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</a:t>
                      </a:r>
                      <a:r>
                        <a:rPr lang="en-US" sz="1050" b="0" baseline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COGS</a:t>
                      </a:r>
                      <a:endParaRPr lang="en-US" sz="1050" b="0" dirty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$212,000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$222,600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$233,730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NET PROFIT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$490,000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$549,600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$615,690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38200" y="2861781"/>
            <a:ext cx="3409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ANNUAL SALES &amp; GROSS PROFIT</a:t>
            </a:r>
          </a:p>
        </p:txBody>
      </p:sp>
      <p:graphicFrame>
        <p:nvGraphicFramePr>
          <p:cNvPr id="25" name="Chart 24" descr="Bar Chart"/>
          <p:cNvGraphicFramePr/>
          <p:nvPr/>
        </p:nvGraphicFramePr>
        <p:xfrm>
          <a:off x="838200" y="3268980"/>
          <a:ext cx="10454640" cy="3116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1817189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7" grpId="0"/>
      <p:bldGraphic spid="25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2699</TotalTime>
  <Words>141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Lato Black</vt:lpstr>
      <vt:lpstr>Trebuchet MS</vt:lpstr>
      <vt:lpstr>Berlin</vt:lpstr>
      <vt:lpstr>Office Theme</vt:lpstr>
      <vt:lpstr>PowerPoint Presentation</vt:lpstr>
      <vt:lpstr>PowerPoint Presentation</vt:lpstr>
      <vt:lpstr>TOC</vt:lpstr>
      <vt:lpstr>Slide 10</vt:lpstr>
      <vt:lpstr>Methodology</vt:lpstr>
      <vt:lpstr>Summary</vt:lpstr>
      <vt:lpstr>Slide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Drew Seelig</cp:lastModifiedBy>
  <cp:revision>8</cp:revision>
  <dcterms:created xsi:type="dcterms:W3CDTF">2019-08-29T20:25:13Z</dcterms:created>
  <dcterms:modified xsi:type="dcterms:W3CDTF">2019-09-06T01:32:02Z</dcterms:modified>
</cp:coreProperties>
</file>