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745" r:id="rId2"/>
    <p:sldId id="74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Investment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105295" y="1657409"/>
            <a:ext cx="451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that manufacturing, software, and marketing are the leading  categories in total investments.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45694-77EE-FE40-83CF-835EC8E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80" y="1235505"/>
            <a:ext cx="7265307" cy="46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7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Funding by Year – East Coast vs. West Coast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5147" y="1309245"/>
            <a:ext cx="4580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have observed that the east coast dominates throughout the years, with more funding into its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DFD73-5985-8B4D-8497-67044579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25" y="947738"/>
            <a:ext cx="6413108" cy="54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3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4189</TotalTime>
  <Words>50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Berlin</vt:lpstr>
      <vt:lpstr>Investment by Category</vt:lpstr>
      <vt:lpstr>Funding by Year – East Coast vs. West Coast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DON.LESHEM@baruchmail.cuny.edu</cp:lastModifiedBy>
  <cp:revision>24</cp:revision>
  <dcterms:created xsi:type="dcterms:W3CDTF">2019-08-29T20:25:13Z</dcterms:created>
  <dcterms:modified xsi:type="dcterms:W3CDTF">2019-09-10T21:39:35Z</dcterms:modified>
</cp:coreProperties>
</file>