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8571" autoAdjust="0"/>
  </p:normalViewPr>
  <p:slideViewPr>
    <p:cSldViewPr snapToGrid="0">
      <p:cViewPr varScale="1">
        <p:scale>
          <a:sx n="98" d="100"/>
          <a:sy n="98"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for investments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
            <a:ext cx="11953701" cy="635070"/>
          </a:xfrm>
        </p:spPr>
        <p:txBody>
          <a:bodyPr>
            <a:normAutofit/>
          </a:bodyPr>
          <a:lstStyle/>
          <a:p>
            <a:r>
              <a:rPr lang="en-US" dirty="0">
                <a:solidFill>
                  <a:schemeClr val="bg1"/>
                </a:solidFill>
                <a:latin typeface="Lato" panose="020F0502020204030203"/>
              </a:rPr>
              <a:t>Funding by Year – East vs. West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east dominates throughout the years, with more funding into its companies.</a:t>
            </a:r>
          </a:p>
        </p:txBody>
      </p:sp>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pic>
        <p:nvPicPr>
          <p:cNvPr id="6" name="Picture 5">
            <a:extLst>
              <a:ext uri="{FF2B5EF4-FFF2-40B4-BE49-F238E27FC236}">
                <a16:creationId xmlns:a16="http://schemas.microsoft.com/office/drawing/2014/main" id="{C07E5AE7-1D7E-0F43-9130-CB3FF8E31491}"/>
              </a:ext>
            </a:extLst>
          </p:cNvPr>
          <p:cNvPicPr>
            <a:picLocks noChangeAspect="1"/>
          </p:cNvPicPr>
          <p:nvPr/>
        </p:nvPicPr>
        <p:blipFill>
          <a:blip r:embed="rId3"/>
          <a:stretch>
            <a:fillRect/>
          </a:stretch>
        </p:blipFill>
        <p:spPr>
          <a:xfrm>
            <a:off x="5199017" y="774758"/>
            <a:ext cx="6493675" cy="5566007"/>
          </a:xfrm>
          <a:prstGeom prst="rect">
            <a:avLst/>
          </a:prstGeom>
        </p:spPr>
      </p:pic>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35575" y="15501"/>
            <a:ext cx="11318225" cy="777875"/>
          </a:xfrm>
        </p:spPr>
        <p:txBody>
          <a:bodyPr/>
          <a:lstStyle/>
          <a:p>
            <a:r>
              <a:rPr lang="en-US" dirty="0">
                <a:solidFill>
                  <a:schemeClr val="bg1"/>
                </a:solidFill>
                <a:latin typeface="Lato" panose="020F0502020204030203"/>
              </a:rPr>
              <a:t>Investors: by State &amp; City</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120" y="3109761"/>
            <a:ext cx="6861880" cy="3767795"/>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4">
            <a:extLst>
              <a:ext uri="{28A0092B-C50C-407E-A947-70E740481C1C}">
                <a14:useLocalDpi xmlns:a14="http://schemas.microsoft.com/office/drawing/2010/main" val="0"/>
              </a:ext>
            </a:extLst>
          </a:blip>
          <a:srcRect b="5742"/>
          <a:stretch/>
        </p:blipFill>
        <p:spPr>
          <a:xfrm>
            <a:off x="5270643" y="-1"/>
            <a:ext cx="6921358" cy="3741685"/>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Both figures point to high concentration on investors at costal states and cities </a:t>
            </a: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18035"/>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40728"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585323"/>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We have observed that the largest category across the board is software showing its prevalence within the start-up space</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Technology was the largest category to be taken public (IPO) </a:t>
            </a: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0"/>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2">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3"/>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4"/>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5"/>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6">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a:t>
            </a:r>
            <a:r>
              <a:rPr lang="en-US" sz="2400">
                <a:solidFill>
                  <a:srgbClr val="000000"/>
                </a:solidFill>
                <a:latin typeface="Lato" panose="020F0502020204030203"/>
              </a:rPr>
              <a:t>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solidFill>
                  <a:schemeClr val="bg1"/>
                </a:solidFill>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normAutofit/>
          </a:bodyPr>
          <a:lstStyle/>
          <a:p>
            <a:r>
              <a:rPr lang="en-US" sz="3600"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0" y="0"/>
            <a:ext cx="10515600" cy="656851"/>
          </a:xfrm>
        </p:spPr>
        <p:txBody>
          <a:bodyPr/>
          <a:lstStyle/>
          <a:p>
            <a:r>
              <a:rPr lang="en-US" dirty="0">
                <a:solidFill>
                  <a:schemeClr val="bg1"/>
                </a:solidFill>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vs. West</a:t>
            </a:r>
          </a:p>
          <a:p>
            <a:pPr marL="800100" lvl="1" indent="-342900" fontAlgn="base">
              <a:buFont typeface="+mj-lt"/>
              <a:buAutoNum type="alphaLcPeriod"/>
            </a:pPr>
            <a:r>
              <a:rPr lang="en-US" sz="2400" dirty="0">
                <a:solidFill>
                  <a:schemeClr val="bg1"/>
                </a:solidFill>
                <a:latin typeface="Lato" panose="020F0502020204030203"/>
              </a:rPr>
              <a:t>Plot of Investors by State</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0" y="0"/>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a:t>
            </a:r>
            <a:r>
              <a:rPr lang="en-US" sz="2400" dirty="0" err="1">
                <a:solidFill>
                  <a:srgbClr val="000000"/>
                </a:solidFill>
                <a:latin typeface="Lato" panose="020F0502020204030203"/>
              </a:rPr>
              <a:t>xls</a:t>
            </a:r>
            <a:endParaRPr lang="en-US" sz="24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weather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0" y="0"/>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537833"/>
            <a:ext cx="12080221" cy="640175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6125"/>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591670"/>
          </a:xfrm>
        </p:spPr>
        <p:txBody>
          <a:bodyPr>
            <a:normAutofit/>
          </a:bodyPr>
          <a:lstStyle/>
          <a:p>
            <a:r>
              <a:rPr lang="en-US">
                <a:solidFill>
                  <a:schemeClr val="bg1"/>
                </a:solidFill>
                <a:latin typeface="Lato" panose="020F0502020204030203"/>
              </a:rPr>
              <a:t>Investment by Category</a:t>
            </a:r>
            <a:endParaRPr lang="en-US" dirty="0">
              <a:solidFill>
                <a:schemeClr val="bg1"/>
              </a:solidFill>
              <a:latin typeface="Lato" panose="020F0502020204030203"/>
            </a:endParaRP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4033</TotalTime>
  <Words>1309</Words>
  <Application>Microsoft Macintosh PowerPoint</Application>
  <PresentationFormat>Widescreen</PresentationFormat>
  <Paragraphs>145</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vs. West</vt:lpstr>
      <vt:lpstr>Investors: by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DON.LESHEM@baruchmail.cuny.edu</cp:lastModifiedBy>
  <cp:revision>63</cp:revision>
  <dcterms:created xsi:type="dcterms:W3CDTF">2019-08-29T20:25:13Z</dcterms:created>
  <dcterms:modified xsi:type="dcterms:W3CDTF">2019-09-12T00:25:52Z</dcterms:modified>
</cp:coreProperties>
</file>