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1" r:id="rId9"/>
    <p:sldId id="264" r:id="rId10"/>
    <p:sldId id="266" r:id="rId11"/>
    <p:sldId id="265" r:id="rId12"/>
    <p:sldId id="262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67C04-A537-4066-AFC3-610217BF3D4C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856C-892B-4224-BBD5-3E2157FCD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58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1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Prst</a:t>
            </a:r>
            <a:r>
              <a:rPr lang="fr-FR" dirty="0"/>
              <a:t> 1</a:t>
            </a:r>
            <a:r>
              <a:rPr lang="fr-FR" baseline="30000" dirty="0"/>
              <a:t>er</a:t>
            </a:r>
            <a:r>
              <a:rPr lang="fr-FR" dirty="0"/>
              <a:t> script :</a:t>
            </a:r>
          </a:p>
          <a:p>
            <a:pPr marL="171450" indent="-171450">
              <a:buFontTx/>
              <a:buChar char="-"/>
            </a:pPr>
            <a:r>
              <a:rPr lang="fr-FR" dirty="0"/>
              <a:t>Objectifs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Contenu log et utilité</a:t>
            </a:r>
          </a:p>
          <a:p>
            <a:pPr marL="171450" indent="-171450">
              <a:buFontTx/>
              <a:buChar char="-"/>
            </a:pPr>
            <a:r>
              <a:rPr lang="fr-FR" dirty="0"/>
              <a:t>Pourquoi erreur 0X</a:t>
            </a:r>
          </a:p>
          <a:p>
            <a:pPr marL="171450" indent="-171450">
              <a:buFontTx/>
              <a:buChar char="-"/>
            </a:pPr>
            <a:r>
              <a:rPr lang="fr-FR" dirty="0"/>
              <a:t>Finir par expliquer pourquoi le </a:t>
            </a:r>
            <a:r>
              <a:rPr lang="fr-FR" dirty="0" err="1"/>
              <a:t>rm</a:t>
            </a:r>
            <a:r>
              <a:rPr lang="fr-FR" dirty="0"/>
              <a:t>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8856C-892B-4224-BBD5-3E2157FCDC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F97167-1AC6-44AD-8B7A-8EB5E4A9EC36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3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AFC0-8DEC-4414-8A37-CBABA10E78B9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09E4-8307-47EF-B07F-FE9C7EB23917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3591-6087-4CAB-8268-ACCC3726CFE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5FF-2979-44F9-B44C-C38C153004D4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4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E178-D4A7-4CD0-8AC6-29800F5B12B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5909-0C32-44F0-BFE3-53EB8CF7A8E8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3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7C53-8A27-4259-87CA-751E6815F1E9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BC9B-725E-4819-97CA-CFC3B934C96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0155-C7A2-46C1-85A0-0718FF1C1E8B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85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F5E5-30D0-46B0-8F7C-C965BF51AB9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24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FFFB-9FC8-4EE4-BA8E-B15DDCA2241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9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CAB0-B989-494B-A14B-6DB2D429B737}" type="datetime1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7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D80-C92D-4179-97F0-A7343E90F70C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000C-34DF-40CF-B58A-47B493B67AB9}" type="datetime1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227B-A796-4F0C-A15A-31AACFE9C2BE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5473-64FA-4A41-8B11-710E722458C8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3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E037-2AD4-4032-887C-AA014A0A768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F33B-B599-41F2-B6FE-2BC3FE02D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4AF17-FF35-4107-A74D-F01ED4EA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170" y="2133600"/>
            <a:ext cx="8791575" cy="2387600"/>
          </a:xfrm>
        </p:spPr>
        <p:txBody>
          <a:bodyPr>
            <a:normAutofit/>
          </a:bodyPr>
          <a:lstStyle/>
          <a:p>
            <a:r>
              <a:rPr lang="fr-FR" sz="7200" dirty="0">
                <a:latin typeface="Berlin Sans FB Demi" panose="020E0802020502020306" pitchFamily="34" charset="0"/>
              </a:rPr>
              <a:t>Projet</a:t>
            </a:r>
            <a:br>
              <a:rPr lang="fr-FR" sz="7200" dirty="0">
                <a:latin typeface="Berlin Sans FB Demi" panose="020E0802020502020306" pitchFamily="34" charset="0"/>
              </a:rPr>
            </a:br>
            <a:r>
              <a:rPr lang="fr-FR" sz="7200" dirty="0">
                <a:latin typeface="Berlin Sans FB Demi" panose="020E0802020502020306" pitchFamily="34" charset="0"/>
              </a:rPr>
              <a:t>Carnofluxe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664EAD-94CC-4865-ABEF-D2A05F926182}"/>
              </a:ext>
            </a:extLst>
          </p:cNvPr>
          <p:cNvSpPr txBox="1"/>
          <p:nvPr/>
        </p:nvSpPr>
        <p:spPr>
          <a:xfrm>
            <a:off x="10542509" y="5583115"/>
            <a:ext cx="1649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Quetin Charles</a:t>
            </a:r>
          </a:p>
          <a:p>
            <a:r>
              <a:rPr lang="fr-FR" dirty="0"/>
              <a:t>Sellier Xavier</a:t>
            </a:r>
          </a:p>
          <a:p>
            <a:r>
              <a:rPr lang="fr-FR" dirty="0"/>
              <a:t>Rambaud Lucas</a:t>
            </a:r>
          </a:p>
          <a:p>
            <a:r>
              <a:rPr lang="fr-FR" dirty="0"/>
              <a:t>Vié Vincent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1D2ECF-05E8-4E98-AFD9-7DCE8EE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86901" cy="10189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9374B8-2D09-4E25-BEBB-946BC1DA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85545" y="6529451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CE1D30-784C-4C6A-A701-38E8B632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6" y="4112905"/>
            <a:ext cx="6705254" cy="23191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F9A883-FD11-44F1-9476-A2EAEF9784A4}"/>
              </a:ext>
            </a:extLst>
          </p:cNvPr>
          <p:cNvSpPr txBox="1"/>
          <p:nvPr/>
        </p:nvSpPr>
        <p:spPr>
          <a:xfrm>
            <a:off x="2026553" y="6432015"/>
            <a:ext cx="32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( et tri ) des erreurs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84F04F-978B-48AA-9EE5-EB448EDF1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40" y="1882006"/>
            <a:ext cx="7554369" cy="172695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475244D-5AF2-4FCC-AF34-7784BA0F0540}"/>
              </a:ext>
            </a:extLst>
          </p:cNvPr>
          <p:cNvSpPr txBox="1"/>
          <p:nvPr/>
        </p:nvSpPr>
        <p:spPr>
          <a:xfrm>
            <a:off x="4315275" y="3615421"/>
            <a:ext cx="795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du fichier HTML du site de supervision à partie des informations récupérées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2906243-2D35-4DC4-B07B-B5EE410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4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06F8600-0031-45AF-A804-8A25D472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4" y="1641754"/>
            <a:ext cx="4274872" cy="40778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B7600B3-C806-442E-95E7-54FB005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E4ACB-5360-46B9-9A70-187A13B12C31}"/>
              </a:ext>
            </a:extLst>
          </p:cNvPr>
          <p:cNvSpPr txBox="1"/>
          <p:nvPr/>
        </p:nvSpPr>
        <p:spPr>
          <a:xfrm>
            <a:off x="730883" y="172775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25F8C0-4FCA-42EA-9C39-22264F7CD713}"/>
              </a:ext>
            </a:extLst>
          </p:cNvPr>
          <p:cNvSpPr txBox="1"/>
          <p:nvPr/>
        </p:nvSpPr>
        <p:spPr>
          <a:xfrm>
            <a:off x="1167060" y="2206758"/>
            <a:ext cx="2390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Toutes les 5 minutes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Ping Serveur HTTP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 résolution de nom de domaine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Accessibilité site web</a:t>
            </a:r>
          </a:p>
          <a:p>
            <a:pPr marL="285750" indent="-285750">
              <a:buFontTx/>
              <a:buChar char="-"/>
            </a:pPr>
            <a:r>
              <a:rPr lang="fr-FR" dirty="0"/>
              <a:t>Temps de connexion site web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1107770-31A3-4483-AFCB-2FA24B6A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6" y="5912218"/>
            <a:ext cx="2686050" cy="6096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A17C69-5073-4FD0-B3A2-53CFDE5FABF6}"/>
              </a:ext>
            </a:extLst>
          </p:cNvPr>
          <p:cNvSpPr txBox="1"/>
          <p:nvPr/>
        </p:nvSpPr>
        <p:spPr>
          <a:xfrm>
            <a:off x="0" y="5534934"/>
            <a:ext cx="346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5 minutes: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1511B-15C6-4EAD-8395-947E4380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68717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11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EC3EC2-C970-448A-8CDE-114555B0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85" y="3974942"/>
            <a:ext cx="4237614" cy="2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5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9F584-E148-4627-AB23-3C3CB6D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Sites Web E-COMMERCE</a:t>
            </a:r>
          </a:p>
        </p:txBody>
      </p:sp>
      <p:pic>
        <p:nvPicPr>
          <p:cNvPr id="1026" name="Picture 2" descr="https://media.discordapp.net/attachments/524137214289117194/545160708975886336/unknown.png">
            <a:extLst>
              <a:ext uri="{FF2B5EF4-FFF2-40B4-BE49-F238E27FC236}">
                <a16:creationId xmlns:a16="http://schemas.microsoft.com/office/drawing/2014/main" id="{8AEE7558-5294-4A85-B3B4-6A64887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381896"/>
            <a:ext cx="5371488" cy="196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discordapp.net/attachments/524137214289117194/545160373226045440/unknown.png">
            <a:extLst>
              <a:ext uri="{FF2B5EF4-FFF2-40B4-BE49-F238E27FC236}">
                <a16:creationId xmlns:a16="http://schemas.microsoft.com/office/drawing/2014/main" id="{F9BD6140-9EB6-4D51-AE7F-EF605568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75" y="1908064"/>
            <a:ext cx="5141712" cy="60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B44D6-74B5-4A30-AF81-9D4DBCD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783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0C8CE3-D7B3-4E85-ABF1-5B6D17DE93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250" y="4343657"/>
            <a:ext cx="6182026" cy="21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7732C3-26E7-4DA0-8564-5BD99957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Sites Web SUPERVISION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29EF7-0E46-424B-B90D-BDD4D2C6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57" y="2634336"/>
            <a:ext cx="2247301" cy="2126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8EA93B8-2047-4035-A34E-4247FACA1C37}"/>
              </a:ext>
            </a:extLst>
          </p:cNvPr>
          <p:cNvSpPr txBox="1"/>
          <p:nvPr/>
        </p:nvSpPr>
        <p:spPr>
          <a:xfrm>
            <a:off x="2550778" y="3512958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URL : </a:t>
            </a:r>
            <a:r>
              <a:rPr lang="fr-FR" dirty="0" err="1"/>
              <a:t>superv.carnofluxe.domaine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D834A-2659-4CBF-9AEF-F713F51D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2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046FE-A5D8-489B-B028-488D35D9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488C22-4FB9-44D5-83DF-84E3E0BC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698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7CA9C-DE92-4B63-B219-14DBCBA4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18DC4-D0DE-4957-84A0-BAC1D51F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Service DNS et DHCP</a:t>
            </a:r>
          </a:p>
          <a:p>
            <a:r>
              <a:rPr lang="fr-FR" dirty="0"/>
              <a:t>Plan de sauvegarde</a:t>
            </a:r>
          </a:p>
          <a:p>
            <a:r>
              <a:rPr lang="fr-FR" dirty="0"/>
              <a:t>Scripts de supervision</a:t>
            </a:r>
          </a:p>
          <a:p>
            <a:r>
              <a:rPr lang="fr-FR" dirty="0"/>
              <a:t>Sites Web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BFA258-5744-4968-B9BD-940FA516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377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3F258-0D8F-4B1F-B49B-092CE5E5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9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A6D633-A7D5-4464-A46C-E2207719EB34}"/>
              </a:ext>
            </a:extLst>
          </p:cNvPr>
          <p:cNvSpPr txBox="1"/>
          <p:nvPr/>
        </p:nvSpPr>
        <p:spPr>
          <a:xfrm>
            <a:off x="2324100" y="2921168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Carnofluxe</a:t>
            </a:r>
            <a:r>
              <a:rPr lang="fr-FR" sz="2000" dirty="0"/>
              <a:t> souhaite héberger un site WEB d’e-commerce ainsi qu’un site de supervision, à nous de proposer une solution pour la mise en place de leur infrastructure.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5D073B-EE1B-45C5-A0E5-7B679429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A1CB3-AAC1-467B-AFDC-D487F6DF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et DHCP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ED470-B5D6-4734-80B9-E9664683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1FDEE3-6A75-483F-B5FB-B343373789BF}"/>
              </a:ext>
            </a:extLst>
          </p:cNvPr>
          <p:cNvPicPr/>
          <p:nvPr/>
        </p:nvPicPr>
        <p:blipFill rotWithShape="1">
          <a:blip r:embed="rId2"/>
          <a:srcRect t="55076" b="11573"/>
          <a:stretch/>
        </p:blipFill>
        <p:spPr>
          <a:xfrm>
            <a:off x="5943062" y="2036047"/>
            <a:ext cx="6248938" cy="18134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49D3D6-EEC6-4903-951F-A735FADC51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3176" y="2036047"/>
            <a:ext cx="5044652" cy="2617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A3E1C0-4242-46F6-8869-64CF43B0CC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653207"/>
            <a:ext cx="4823460" cy="1925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699A008-AB16-4667-A813-79900212F4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23460" y="4642559"/>
            <a:ext cx="4974076" cy="19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8C1183-C623-4BE0-9C16-AFDA445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0640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0C0A88F-DA98-45C8-B23C-F1F7EB5A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Service DNS esclave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04F2C4-BADB-452D-A940-007A8B7832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7087" y="2097088"/>
            <a:ext cx="8314650" cy="41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BFAA01DE-FFB1-4FAD-83D5-421FA5DB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3E162A8-2613-4012-A559-B92905CFB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6" y="4108655"/>
            <a:ext cx="8454724" cy="2069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09FB6C-3986-42EC-86E7-545C51E6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72" y="3693276"/>
            <a:ext cx="6762124" cy="2206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258BF08-BFC1-4A3C-8100-AAA0E75B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05" y="1606455"/>
            <a:ext cx="2916024" cy="156023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C9E12F6-339C-40B3-8712-F2C9D09B54AC}"/>
              </a:ext>
            </a:extLst>
          </p:cNvPr>
          <p:cNvSpPr txBox="1"/>
          <p:nvPr/>
        </p:nvSpPr>
        <p:spPr>
          <a:xfrm>
            <a:off x="1953353" y="1786408"/>
            <a:ext cx="28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Sauvegarde régulière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le moins de place</a:t>
            </a:r>
          </a:p>
          <a:p>
            <a:pPr marL="285750" indent="-285750">
              <a:buFontTx/>
              <a:buChar char="-"/>
            </a:pPr>
            <a:r>
              <a:rPr lang="fr-FR" dirty="0"/>
              <a:t>Alerté en cas d’erreur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5545FA4-4EB3-48B5-8A0D-9FCCF51B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573" y="5161318"/>
            <a:ext cx="2276475" cy="5524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415502-BD47-4C4E-967B-5005B9E7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93559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CFB6-B6AD-45A8-8F5D-D6ADF33B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006" y="4652125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074ED24-B9ED-4D82-8136-26208BE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0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Plan de sauvegarde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3EFA16-E248-43D7-AFB7-56C4635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9" y="2067783"/>
            <a:ext cx="10520310" cy="1467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BFFC64-6A6C-4CDC-923E-8551AC56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255" y="4201119"/>
            <a:ext cx="2916024" cy="1560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6B63E3-9CC7-4DAB-B074-6F04E85C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260879"/>
            <a:ext cx="6770038" cy="2097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4EC6DD-FEF4-44E5-8F75-51FC0F88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057" y="4620519"/>
            <a:ext cx="3538882" cy="23992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3DF1DF-5362-4F11-8D2C-E7DC733AC2B5}"/>
              </a:ext>
            </a:extLst>
          </p:cNvPr>
          <p:cNvSpPr txBox="1"/>
          <p:nvPr/>
        </p:nvSpPr>
        <p:spPr>
          <a:xfrm>
            <a:off x="3020629" y="5761355"/>
            <a:ext cx="28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39Mo -&gt; 7,1Go pour 6 mois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446731-0E3F-4F9A-ADF8-059B73C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2703" y="649287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8E71-12CB-4DF3-965D-D25D46E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A300DF-1C40-45C5-A5E6-E5CC76CED29E}"/>
              </a:ext>
            </a:extLst>
          </p:cNvPr>
          <p:cNvSpPr txBox="1"/>
          <p:nvPr/>
        </p:nvSpPr>
        <p:spPr>
          <a:xfrm>
            <a:off x="730883" y="172775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D0E81E-0B57-48C5-BE4F-72788B89B952}"/>
              </a:ext>
            </a:extLst>
          </p:cNvPr>
          <p:cNvSpPr txBox="1"/>
          <p:nvPr/>
        </p:nvSpPr>
        <p:spPr>
          <a:xfrm>
            <a:off x="1167060" y="2206758"/>
            <a:ext cx="239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</a:t>
            </a:r>
          </a:p>
          <a:p>
            <a:r>
              <a:rPr lang="fr-FR" dirty="0"/>
              <a:t>- Toutes les heures récupérer la liste des connexions au site web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676E0A-21ED-4BDA-8941-BED7A5B0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00" y="1736788"/>
            <a:ext cx="5197881" cy="4991001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89E3F796-9B8C-47FB-B56D-AD676501EE8F}"/>
              </a:ext>
            </a:extLst>
          </p:cNvPr>
          <p:cNvSpPr/>
          <p:nvPr/>
        </p:nvSpPr>
        <p:spPr>
          <a:xfrm>
            <a:off x="9428738" y="3755132"/>
            <a:ext cx="630577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D5E14-F518-4E4E-8939-027F0608ACCB}"/>
              </a:ext>
            </a:extLst>
          </p:cNvPr>
          <p:cNvSpPr txBox="1"/>
          <p:nvPr/>
        </p:nvSpPr>
        <p:spPr>
          <a:xfrm>
            <a:off x="10059315" y="3950722"/>
            <a:ext cx="21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Contournement de l’erreur : 01 n’est pas un chiffre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E4F51-1AAF-4980-806C-67432300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7" y="4122641"/>
            <a:ext cx="6665023" cy="7079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02DBCF-880C-48CC-9541-8556A422B529}"/>
              </a:ext>
            </a:extLst>
          </p:cNvPr>
          <p:cNvSpPr txBox="1"/>
          <p:nvPr/>
        </p:nvSpPr>
        <p:spPr>
          <a:xfrm>
            <a:off x="389138" y="3707451"/>
            <a:ext cx="309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du fichier log Apache :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EAA382E-08A4-4542-9CA7-838676C0503D}"/>
              </a:ext>
            </a:extLst>
          </p:cNvPr>
          <p:cNvSpPr/>
          <p:nvPr/>
        </p:nvSpPr>
        <p:spPr>
          <a:xfrm rot="5400000">
            <a:off x="486651" y="4604336"/>
            <a:ext cx="332511" cy="914400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ECF38FDE-DC64-4B2D-BFEC-1F90E866D0A0}"/>
              </a:ext>
            </a:extLst>
          </p:cNvPr>
          <p:cNvSpPr/>
          <p:nvPr/>
        </p:nvSpPr>
        <p:spPr>
          <a:xfrm rot="5400000">
            <a:off x="1049198" y="4899418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35D3F73F-5A0D-4D96-A9A7-B82AE568139F}"/>
              </a:ext>
            </a:extLst>
          </p:cNvPr>
          <p:cNvSpPr/>
          <p:nvPr/>
        </p:nvSpPr>
        <p:spPr>
          <a:xfrm rot="5400000">
            <a:off x="1250655" y="4908662"/>
            <a:ext cx="332511" cy="210693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08786ADC-F893-4C83-A499-5535119655C4}"/>
              </a:ext>
            </a:extLst>
          </p:cNvPr>
          <p:cNvSpPr/>
          <p:nvPr/>
        </p:nvSpPr>
        <p:spPr>
          <a:xfrm rot="5400000">
            <a:off x="1998800" y="4380448"/>
            <a:ext cx="332511" cy="1285598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25B74509-8DD4-4FB1-A9C1-5B39F22E86D1}"/>
              </a:ext>
            </a:extLst>
          </p:cNvPr>
          <p:cNvSpPr/>
          <p:nvPr/>
        </p:nvSpPr>
        <p:spPr>
          <a:xfrm rot="5400000">
            <a:off x="4668037" y="2975645"/>
            <a:ext cx="332511" cy="4052877"/>
          </a:xfrm>
          <a:prstGeom prst="rightBrace">
            <a:avLst>
              <a:gd name="adj1" fmla="val 30304"/>
              <a:gd name="adj2" fmla="val 50000"/>
            </a:avLst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2874F9D-0031-4376-AE96-A24D44C60CFA}"/>
              </a:ext>
            </a:extLst>
          </p:cNvPr>
          <p:cNvSpPr/>
          <p:nvPr/>
        </p:nvSpPr>
        <p:spPr>
          <a:xfrm>
            <a:off x="7518400" y="3516757"/>
            <a:ext cx="193964" cy="238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B0426E3-2C18-448B-B587-509A9477D4CB}"/>
              </a:ext>
            </a:extLst>
          </p:cNvPr>
          <p:cNvSpPr/>
          <p:nvPr/>
        </p:nvSpPr>
        <p:spPr>
          <a:xfrm>
            <a:off x="7740072" y="3537775"/>
            <a:ext cx="452581" cy="23145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AD04E7D-BAD2-43CA-8E42-03FFDB1F74EA}"/>
              </a:ext>
            </a:extLst>
          </p:cNvPr>
          <p:cNvSpPr/>
          <p:nvPr/>
        </p:nvSpPr>
        <p:spPr>
          <a:xfrm>
            <a:off x="8224977" y="3523924"/>
            <a:ext cx="452581" cy="23145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60FB72-8B26-4B5F-BEE2-290FAF1E95F1}"/>
              </a:ext>
            </a:extLst>
          </p:cNvPr>
          <p:cNvSpPr/>
          <p:nvPr/>
        </p:nvSpPr>
        <p:spPr>
          <a:xfrm>
            <a:off x="9051629" y="3537782"/>
            <a:ext cx="452581" cy="231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6113884-E80B-4F78-97F3-9516EACF2647}"/>
              </a:ext>
            </a:extLst>
          </p:cNvPr>
          <p:cNvSpPr/>
          <p:nvPr/>
        </p:nvSpPr>
        <p:spPr>
          <a:xfrm>
            <a:off x="8705266" y="3542401"/>
            <a:ext cx="341743" cy="23145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C1072-CB99-4F90-B76F-5D057E95EA34}"/>
              </a:ext>
            </a:extLst>
          </p:cNvPr>
          <p:cNvSpPr txBox="1"/>
          <p:nvPr/>
        </p:nvSpPr>
        <p:spPr>
          <a:xfrm>
            <a:off x="381112" y="52882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$</a:t>
            </a:r>
            <a:r>
              <a:rPr lang="fr-FR" dirty="0" err="1">
                <a:solidFill>
                  <a:srgbClr val="FFC000"/>
                </a:solidFill>
              </a:rPr>
              <a:t>ip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AAC233-D693-433A-916E-4EB3B7296A93}"/>
              </a:ext>
            </a:extLst>
          </p:cNvPr>
          <p:cNvSpPr txBox="1"/>
          <p:nvPr/>
        </p:nvSpPr>
        <p:spPr>
          <a:xfrm>
            <a:off x="723510" y="5302608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$trash1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928CC19-F91E-49BE-8EBB-36DE7E1E7C31}"/>
              </a:ext>
            </a:extLst>
          </p:cNvPr>
          <p:cNvSpPr txBox="1"/>
          <p:nvPr/>
        </p:nvSpPr>
        <p:spPr>
          <a:xfrm>
            <a:off x="977046" y="552927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$trash2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BC110-4868-4EF7-9F21-CD90CE9A1E7A}"/>
              </a:ext>
            </a:extLst>
          </p:cNvPr>
          <p:cNvSpPr txBox="1"/>
          <p:nvPr/>
        </p:nvSpPr>
        <p:spPr>
          <a:xfrm>
            <a:off x="4394428" y="5318636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$trash3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B2A33E8-0744-4ED0-87E7-1E1089E9D625}"/>
              </a:ext>
            </a:extLst>
          </p:cNvPr>
          <p:cNvSpPr txBox="1"/>
          <p:nvPr/>
        </p:nvSpPr>
        <p:spPr>
          <a:xfrm>
            <a:off x="1755364" y="519937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$time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3B2B3-7C8E-4CC1-8103-34BBE5BF1B82}"/>
              </a:ext>
            </a:extLst>
          </p:cNvPr>
          <p:cNvSpPr/>
          <p:nvPr/>
        </p:nvSpPr>
        <p:spPr>
          <a:xfrm>
            <a:off x="6994119" y="6474691"/>
            <a:ext cx="819845" cy="1477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017A154-B757-4B52-AAD7-F0E421B7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468" y="6314404"/>
            <a:ext cx="2743200" cy="50482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84391BA-6D4A-44CA-836B-A0D1B2C9BD72}"/>
              </a:ext>
            </a:extLst>
          </p:cNvPr>
          <p:cNvSpPr txBox="1"/>
          <p:nvPr/>
        </p:nvSpPr>
        <p:spPr>
          <a:xfrm>
            <a:off x="2807854" y="5855913"/>
            <a:ext cx="320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l’exécution toute les heures: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DC581-DF73-40AC-9E71-99915EE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5359" y="6488485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8B8DD-6152-4028-8BE5-D980E707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Scripts de supervision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258E61-95C8-406A-823F-F4E48F25F62B}"/>
              </a:ext>
            </a:extLst>
          </p:cNvPr>
          <p:cNvSpPr txBox="1"/>
          <p:nvPr/>
        </p:nvSpPr>
        <p:spPr>
          <a:xfrm>
            <a:off x="730883" y="17277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 II: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5F2F9C-08F2-4F8D-9C25-421C98831440}"/>
              </a:ext>
            </a:extLst>
          </p:cNvPr>
          <p:cNvSpPr txBox="1"/>
          <p:nvPr/>
        </p:nvSpPr>
        <p:spPr>
          <a:xfrm>
            <a:off x="1459148" y="2097088"/>
            <a:ext cx="2402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Objectifs : </a:t>
            </a:r>
          </a:p>
          <a:p>
            <a:r>
              <a:rPr lang="fr-FR" dirty="0"/>
              <a:t>-Regénérer le site du supervision </a:t>
            </a:r>
          </a:p>
          <a:p>
            <a:r>
              <a:rPr lang="fr-FR" dirty="0"/>
              <a:t>-Toutes les 5 minutes</a:t>
            </a:r>
          </a:p>
          <a:p>
            <a:r>
              <a:rPr lang="fr-FR" dirty="0"/>
              <a:t>-Avoir une vision sur le trafic et l’état des serveurs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B40D9C-F21C-4593-A83F-2AC8E0234875}"/>
              </a:ext>
            </a:extLst>
          </p:cNvPr>
          <p:cNvSpPr txBox="1"/>
          <p:nvPr/>
        </p:nvSpPr>
        <p:spPr>
          <a:xfrm>
            <a:off x="1556426" y="6313251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Exécution toutes les 5 minutes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2CCBAA-5B60-442E-8DED-B2706265EF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r="-1410"/>
          <a:stretch/>
        </p:blipFill>
        <p:spPr>
          <a:xfrm>
            <a:off x="4680000" y="6313251"/>
            <a:ext cx="2700000" cy="268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667A36-496B-4432-83B9-5C3B54F4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5" y="1727755"/>
            <a:ext cx="6112896" cy="40291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6E4698-8666-48A2-8869-C067CCDC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3" y="4281926"/>
            <a:ext cx="1980446" cy="121420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D00E601-9F97-4CD2-8155-2EFE1E9C18E5}"/>
              </a:ext>
            </a:extLst>
          </p:cNvPr>
          <p:cNvSpPr txBox="1"/>
          <p:nvPr/>
        </p:nvSpPr>
        <p:spPr>
          <a:xfrm>
            <a:off x="2824317" y="4760913"/>
            <a:ext cx="114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IP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18611-6382-49D4-AD9F-97FADD0736FC}"/>
              </a:ext>
            </a:extLst>
          </p:cNvPr>
          <p:cNvSpPr txBox="1"/>
          <p:nvPr/>
        </p:nvSpPr>
        <p:spPr>
          <a:xfrm>
            <a:off x="5637499" y="5756906"/>
            <a:ext cx="55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Récupération des informations relatives au trafic sur le site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5BD44-38FC-4824-8458-6E7F8FDB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4415" y="6478989"/>
            <a:ext cx="771089" cy="365125"/>
          </a:xfrm>
        </p:spPr>
        <p:txBody>
          <a:bodyPr/>
          <a:lstStyle/>
          <a:p>
            <a:fld id="{0F04F33B-B599-41F2-B6FE-2BC3FE02D7A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9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</TotalTime>
  <Words>294</Words>
  <Application>Microsoft Office PowerPoint</Application>
  <PresentationFormat>Grand écran</PresentationFormat>
  <Paragraphs>82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Tw Cen MT</vt:lpstr>
      <vt:lpstr>Circuit</vt:lpstr>
      <vt:lpstr>Projet Carnofluxe</vt:lpstr>
      <vt:lpstr>Sommaire</vt:lpstr>
      <vt:lpstr>INTRODUCTION</vt:lpstr>
      <vt:lpstr>Service DNS et DHCP</vt:lpstr>
      <vt:lpstr>Service DNS esclave</vt:lpstr>
      <vt:lpstr>Plan de sauvegarde</vt:lpstr>
      <vt:lpstr>Plan de sauvegarde</vt:lpstr>
      <vt:lpstr>Scripts de supervision</vt:lpstr>
      <vt:lpstr>Scripts de supervision</vt:lpstr>
      <vt:lpstr>Scripts de supervision</vt:lpstr>
      <vt:lpstr>Scripts de supervision</vt:lpstr>
      <vt:lpstr>Sites Web E-COMMERCE</vt:lpstr>
      <vt:lpstr>Sites Web SUPERVISION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Carnofluxe</dc:title>
  <dc:creator>vincent vie</dc:creator>
  <cp:lastModifiedBy>QUETIN CHARLES</cp:lastModifiedBy>
  <cp:revision>37</cp:revision>
  <dcterms:created xsi:type="dcterms:W3CDTF">2019-02-12T17:12:06Z</dcterms:created>
  <dcterms:modified xsi:type="dcterms:W3CDTF">2019-02-13T12:17:50Z</dcterms:modified>
</cp:coreProperties>
</file>