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34" autoAdjust="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67C04-A537-4066-AFC3-610217BF3D4C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8856C-892B-4224-BBD5-3E2157FCDC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58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8856C-892B-4224-BBD5-3E2157FCDC6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71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Prst</a:t>
            </a:r>
            <a:r>
              <a:rPr lang="fr-FR" dirty="0"/>
              <a:t> 1</a:t>
            </a:r>
            <a:r>
              <a:rPr lang="fr-FR" baseline="30000" dirty="0"/>
              <a:t>er</a:t>
            </a:r>
            <a:r>
              <a:rPr lang="fr-FR" dirty="0"/>
              <a:t> script :</a:t>
            </a:r>
          </a:p>
          <a:p>
            <a:pPr marL="171450" indent="-171450">
              <a:buFontTx/>
              <a:buChar char="-"/>
            </a:pPr>
            <a:r>
              <a:rPr lang="fr-FR" dirty="0"/>
              <a:t>Objectifs</a:t>
            </a:r>
          </a:p>
          <a:p>
            <a:pPr marL="171450" indent="-171450">
              <a:buFontTx/>
              <a:buChar char="-"/>
            </a:pPr>
            <a:r>
              <a:rPr lang="fr-FR" dirty="0"/>
              <a:t>Contenu log et utilité</a:t>
            </a:r>
          </a:p>
          <a:p>
            <a:pPr marL="171450" indent="-171450">
              <a:buFontTx/>
              <a:buChar char="-"/>
            </a:pPr>
            <a:r>
              <a:rPr lang="fr-FR" dirty="0"/>
              <a:t>Pourquoi erreur 0X</a:t>
            </a:r>
          </a:p>
          <a:p>
            <a:pPr marL="171450" indent="-171450">
              <a:buFontTx/>
              <a:buChar char="-"/>
            </a:pPr>
            <a:r>
              <a:rPr lang="fr-FR" dirty="0"/>
              <a:t>Finir par expliquer pourquoi le </a:t>
            </a:r>
            <a:r>
              <a:rPr lang="fr-FR" dirty="0" err="1"/>
              <a:t>rm</a:t>
            </a:r>
            <a:r>
              <a:rPr lang="fr-FR" dirty="0"/>
              <a:t> log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8856C-892B-4224-BBD5-3E2157FCDC6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3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63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45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80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344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744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8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853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392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7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85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24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91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73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13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2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02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83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2544B-0A5D-44A5-99F8-DBF603946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1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4AF17-FF35-4107-A74D-F01ED4EAF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170" y="2133600"/>
            <a:ext cx="8791575" cy="2387600"/>
          </a:xfrm>
        </p:spPr>
        <p:txBody>
          <a:bodyPr>
            <a:normAutofit/>
          </a:bodyPr>
          <a:lstStyle/>
          <a:p>
            <a:r>
              <a:rPr lang="fr-FR" sz="7200" dirty="0">
                <a:latin typeface="Berlin Sans FB Demi" panose="020E0802020502020306" pitchFamily="34" charset="0"/>
              </a:rPr>
              <a:t>Projet</a:t>
            </a:r>
            <a:br>
              <a:rPr lang="fr-FR" sz="7200" dirty="0">
                <a:latin typeface="Berlin Sans FB Demi" panose="020E0802020502020306" pitchFamily="34" charset="0"/>
              </a:rPr>
            </a:br>
            <a:r>
              <a:rPr lang="fr-FR" sz="7200" dirty="0">
                <a:latin typeface="Berlin Sans FB Demi" panose="020E0802020502020306" pitchFamily="34" charset="0"/>
              </a:rPr>
              <a:t>Carnofluxe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664EAD-94CC-4865-ABEF-D2A05F926182}"/>
              </a:ext>
            </a:extLst>
          </p:cNvPr>
          <p:cNvSpPr txBox="1"/>
          <p:nvPr/>
        </p:nvSpPr>
        <p:spPr>
          <a:xfrm>
            <a:off x="10542509" y="5583115"/>
            <a:ext cx="16494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Quetin</a:t>
            </a:r>
            <a:r>
              <a:rPr lang="fr-FR" dirty="0"/>
              <a:t> Charles</a:t>
            </a:r>
          </a:p>
          <a:p>
            <a:r>
              <a:rPr lang="fr-FR" dirty="0"/>
              <a:t>Sellier Xavier</a:t>
            </a:r>
          </a:p>
          <a:p>
            <a:r>
              <a:rPr lang="fr-FR" dirty="0"/>
              <a:t>Rambaud Lucas</a:t>
            </a:r>
          </a:p>
          <a:p>
            <a:r>
              <a:rPr lang="fr-FR" dirty="0"/>
              <a:t>Vié Vincent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B1D2ECF-05E8-4E98-AFD9-7DCE8EE8B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86901" cy="10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9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046FE-A5D8-489B-B028-488D35D9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7579B5-E399-41D5-AC57-2A0051DBD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313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7CA9C-DE92-4B63-B219-14DBCBA4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18DC4-D0DE-4957-84A0-BAC1D51F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?</a:t>
            </a:r>
          </a:p>
          <a:p>
            <a:r>
              <a:rPr lang="fr-FR" dirty="0"/>
              <a:t>Service DNS et DHCP</a:t>
            </a:r>
          </a:p>
          <a:p>
            <a:r>
              <a:rPr lang="fr-FR" dirty="0"/>
              <a:t>Plan de sauvegarde</a:t>
            </a:r>
          </a:p>
          <a:p>
            <a:r>
              <a:rPr lang="fr-FR" dirty="0"/>
              <a:t>Scripts de supervision</a:t>
            </a:r>
          </a:p>
          <a:p>
            <a:r>
              <a:rPr lang="fr-FR" dirty="0"/>
              <a:t>Sites Web</a:t>
            </a:r>
          </a:p>
          <a:p>
            <a:r>
              <a:rPr lang="fr-FR" dirty="0"/>
              <a:t>Conclusion ?</a:t>
            </a:r>
          </a:p>
        </p:txBody>
      </p:sp>
    </p:spTree>
    <p:extLst>
      <p:ext uri="{BB962C8B-B14F-4D97-AF65-F5344CB8AC3E}">
        <p14:creationId xmlns:p14="http://schemas.microsoft.com/office/powerpoint/2010/main" val="18475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3F258-0D8F-4B1F-B49B-092CE5E5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ED5631-E49E-4DC3-B12E-8B6B82964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A1CB3-AAC1-467B-AFDC-D487F6DF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Service DNS et DHCP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B2792-0288-41A6-B2CA-98371AFC0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49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799AE-D853-4F65-9B5D-F62F020E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9062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Plan de sauvegarde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379DF8-00D0-4989-9AB0-1590DB7F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462" y="2444179"/>
            <a:ext cx="8454724" cy="2069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CEB1A9A-872C-4DA0-B63F-C28D83DA3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34" y="4985055"/>
            <a:ext cx="10520310" cy="14671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A904493-9A07-429D-8113-91D28B745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805" y="3839610"/>
            <a:ext cx="6770038" cy="20974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9AACECF-F9CB-4C89-A1E7-A68C0BAD4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449" y="3199250"/>
            <a:ext cx="3538882" cy="2399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288F48-4FF6-4CD5-AC36-2C880EEED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828" y="2028800"/>
            <a:ext cx="6762124" cy="22062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6F0E50F-93B6-4F4A-8ECA-805117786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6934" y="3098895"/>
            <a:ext cx="2916024" cy="156023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5AC6D64-7148-403E-B289-57DCF0C31F90}"/>
              </a:ext>
            </a:extLst>
          </p:cNvPr>
          <p:cNvSpPr txBox="1"/>
          <p:nvPr/>
        </p:nvSpPr>
        <p:spPr>
          <a:xfrm>
            <a:off x="655585" y="1538947"/>
            <a:ext cx="2855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</a:t>
            </a:r>
          </a:p>
          <a:p>
            <a:pPr marL="285750" indent="-285750">
              <a:buFontTx/>
              <a:buChar char="-"/>
            </a:pPr>
            <a:r>
              <a:rPr lang="fr-FR" dirty="0"/>
              <a:t>Sauvegarde régulière</a:t>
            </a:r>
          </a:p>
          <a:p>
            <a:pPr marL="285750" indent="-285750">
              <a:buFontTx/>
              <a:buChar char="-"/>
            </a:pPr>
            <a:r>
              <a:rPr lang="fr-FR" dirty="0"/>
              <a:t>Prendre le moins de place</a:t>
            </a:r>
          </a:p>
          <a:p>
            <a:pPr marL="285750" indent="-285750">
              <a:buFontTx/>
              <a:buChar char="-"/>
            </a:pPr>
            <a:r>
              <a:rPr lang="fr-FR" dirty="0"/>
              <a:t>Alerté en cas d’erreur</a:t>
            </a:r>
          </a:p>
        </p:txBody>
      </p:sp>
    </p:spTree>
    <p:extLst>
      <p:ext uri="{BB962C8B-B14F-4D97-AF65-F5344CB8AC3E}">
        <p14:creationId xmlns:p14="http://schemas.microsoft.com/office/powerpoint/2010/main" val="24588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38E71-12CB-4DF3-965D-D25D46EE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Scripts de supervision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A300DF-1C40-45C5-A5E6-E5CC76CED29E}"/>
              </a:ext>
            </a:extLst>
          </p:cNvPr>
          <p:cNvSpPr txBox="1"/>
          <p:nvPr/>
        </p:nvSpPr>
        <p:spPr>
          <a:xfrm>
            <a:off x="730883" y="172775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I: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D0E81E-0B57-48C5-BE4F-72788B89B952}"/>
              </a:ext>
            </a:extLst>
          </p:cNvPr>
          <p:cNvSpPr txBox="1"/>
          <p:nvPr/>
        </p:nvSpPr>
        <p:spPr>
          <a:xfrm>
            <a:off x="1167060" y="2206758"/>
            <a:ext cx="2390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</a:t>
            </a:r>
          </a:p>
          <a:p>
            <a:r>
              <a:rPr lang="fr-FR" dirty="0"/>
              <a:t>- Toute les heures récupérer la liste des connexions au site web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676E0A-21ED-4BDA-8941-BED7A5B07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119" y="1727756"/>
            <a:ext cx="5197881" cy="4991001"/>
          </a:xfrm>
          <a:prstGeom prst="rect">
            <a:avLst/>
          </a:prstGeom>
        </p:spPr>
      </p:pic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89E3F796-9B8C-47FB-B56D-AD676501EE8F}"/>
              </a:ext>
            </a:extLst>
          </p:cNvPr>
          <p:cNvSpPr/>
          <p:nvPr/>
        </p:nvSpPr>
        <p:spPr>
          <a:xfrm>
            <a:off x="9428738" y="3755132"/>
            <a:ext cx="630577" cy="914400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0D5E14-F518-4E4E-8939-027F0608ACCB}"/>
              </a:ext>
            </a:extLst>
          </p:cNvPr>
          <p:cNvSpPr txBox="1"/>
          <p:nvPr/>
        </p:nvSpPr>
        <p:spPr>
          <a:xfrm>
            <a:off x="10059315" y="3950722"/>
            <a:ext cx="213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Contournement de l’erreur : 01 n’est pas un chiffre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5EE4F51-1AAF-4980-806C-67432300F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07" y="4122641"/>
            <a:ext cx="6665023" cy="7079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502DBCF-880C-48CC-9541-8556A422B529}"/>
              </a:ext>
            </a:extLst>
          </p:cNvPr>
          <p:cNvSpPr txBox="1"/>
          <p:nvPr/>
        </p:nvSpPr>
        <p:spPr>
          <a:xfrm>
            <a:off x="389138" y="3707451"/>
            <a:ext cx="309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Contenu du fichier log Apache :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9EAA382E-08A4-4542-9CA7-838676C0503D}"/>
              </a:ext>
            </a:extLst>
          </p:cNvPr>
          <p:cNvSpPr/>
          <p:nvPr/>
        </p:nvSpPr>
        <p:spPr>
          <a:xfrm rot="5400000">
            <a:off x="486651" y="4604336"/>
            <a:ext cx="332511" cy="914400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ECF38FDE-DC64-4B2D-BFEC-1F90E866D0A0}"/>
              </a:ext>
            </a:extLst>
          </p:cNvPr>
          <p:cNvSpPr/>
          <p:nvPr/>
        </p:nvSpPr>
        <p:spPr>
          <a:xfrm rot="5400000">
            <a:off x="1049198" y="4899418"/>
            <a:ext cx="332511" cy="210693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35D3F73F-5A0D-4D96-A9A7-B82AE568139F}"/>
              </a:ext>
            </a:extLst>
          </p:cNvPr>
          <p:cNvSpPr/>
          <p:nvPr/>
        </p:nvSpPr>
        <p:spPr>
          <a:xfrm rot="5400000">
            <a:off x="1250655" y="4908662"/>
            <a:ext cx="332511" cy="210693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08786ADC-F893-4C83-A499-5535119655C4}"/>
              </a:ext>
            </a:extLst>
          </p:cNvPr>
          <p:cNvSpPr/>
          <p:nvPr/>
        </p:nvSpPr>
        <p:spPr>
          <a:xfrm rot="5400000">
            <a:off x="1998800" y="4380448"/>
            <a:ext cx="332511" cy="1285598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25B74509-8DD4-4FB1-A9C1-5B39F22E86D1}"/>
              </a:ext>
            </a:extLst>
          </p:cNvPr>
          <p:cNvSpPr/>
          <p:nvPr/>
        </p:nvSpPr>
        <p:spPr>
          <a:xfrm rot="5400000">
            <a:off x="4668037" y="2975645"/>
            <a:ext cx="332511" cy="4052877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2874F9D-0031-4376-AE96-A24D44C60CFA}"/>
              </a:ext>
            </a:extLst>
          </p:cNvPr>
          <p:cNvSpPr/>
          <p:nvPr/>
        </p:nvSpPr>
        <p:spPr>
          <a:xfrm>
            <a:off x="7518400" y="3516757"/>
            <a:ext cx="193964" cy="238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B0426E3-2C18-448B-B587-509A9477D4CB}"/>
              </a:ext>
            </a:extLst>
          </p:cNvPr>
          <p:cNvSpPr/>
          <p:nvPr/>
        </p:nvSpPr>
        <p:spPr>
          <a:xfrm>
            <a:off x="7740072" y="3537775"/>
            <a:ext cx="452581" cy="23145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AD04E7D-BAD2-43CA-8E42-03FFDB1F74EA}"/>
              </a:ext>
            </a:extLst>
          </p:cNvPr>
          <p:cNvSpPr/>
          <p:nvPr/>
        </p:nvSpPr>
        <p:spPr>
          <a:xfrm>
            <a:off x="8224977" y="3523924"/>
            <a:ext cx="452581" cy="23145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B60FB72-8B26-4B5F-BEE2-290FAF1E95F1}"/>
              </a:ext>
            </a:extLst>
          </p:cNvPr>
          <p:cNvSpPr/>
          <p:nvPr/>
        </p:nvSpPr>
        <p:spPr>
          <a:xfrm>
            <a:off x="9051629" y="3537782"/>
            <a:ext cx="452581" cy="2314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6113884-E80B-4F78-97F3-9516EACF2647}"/>
              </a:ext>
            </a:extLst>
          </p:cNvPr>
          <p:cNvSpPr/>
          <p:nvPr/>
        </p:nvSpPr>
        <p:spPr>
          <a:xfrm>
            <a:off x="8705266" y="3542401"/>
            <a:ext cx="341743" cy="23145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DC1072-CB99-4F90-B76F-5D057E95EA34}"/>
              </a:ext>
            </a:extLst>
          </p:cNvPr>
          <p:cNvSpPr txBox="1"/>
          <p:nvPr/>
        </p:nvSpPr>
        <p:spPr>
          <a:xfrm>
            <a:off x="381112" y="528828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$</a:t>
            </a:r>
            <a:r>
              <a:rPr lang="fr-FR" dirty="0" err="1">
                <a:solidFill>
                  <a:srgbClr val="FFC000"/>
                </a:solidFill>
              </a:rPr>
              <a:t>ip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EAAC233-D693-433A-916E-4EB3B7296A93}"/>
              </a:ext>
            </a:extLst>
          </p:cNvPr>
          <p:cNvSpPr txBox="1"/>
          <p:nvPr/>
        </p:nvSpPr>
        <p:spPr>
          <a:xfrm>
            <a:off x="723510" y="5302608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$trash1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928CC19-F91E-49BE-8EBB-36DE7E1E7C31}"/>
              </a:ext>
            </a:extLst>
          </p:cNvPr>
          <p:cNvSpPr txBox="1"/>
          <p:nvPr/>
        </p:nvSpPr>
        <p:spPr>
          <a:xfrm>
            <a:off x="977046" y="5529276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$trash2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03BC110-4868-4EF7-9F21-CD90CE9A1E7A}"/>
              </a:ext>
            </a:extLst>
          </p:cNvPr>
          <p:cNvSpPr txBox="1"/>
          <p:nvPr/>
        </p:nvSpPr>
        <p:spPr>
          <a:xfrm>
            <a:off x="4394428" y="5318636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$trash3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B2A33E8-0744-4ED0-87E7-1E1089E9D625}"/>
              </a:ext>
            </a:extLst>
          </p:cNvPr>
          <p:cNvSpPr txBox="1"/>
          <p:nvPr/>
        </p:nvSpPr>
        <p:spPr>
          <a:xfrm>
            <a:off x="1755364" y="519937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$time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93B2B3-7C8E-4CC1-8103-34BBE5BF1B82}"/>
              </a:ext>
            </a:extLst>
          </p:cNvPr>
          <p:cNvSpPr/>
          <p:nvPr/>
        </p:nvSpPr>
        <p:spPr>
          <a:xfrm>
            <a:off x="6994119" y="6474691"/>
            <a:ext cx="819845" cy="1477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8017A154-B757-4B52-AAD7-F0E421B78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468" y="6314404"/>
            <a:ext cx="2743200" cy="504825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C84391BA-6D4A-44CA-836B-A0D1B2C9BD72}"/>
              </a:ext>
            </a:extLst>
          </p:cNvPr>
          <p:cNvSpPr txBox="1"/>
          <p:nvPr/>
        </p:nvSpPr>
        <p:spPr>
          <a:xfrm>
            <a:off x="2807854" y="5855913"/>
            <a:ext cx="320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l’exécution toute les heures:</a:t>
            </a:r>
          </a:p>
        </p:txBody>
      </p:sp>
    </p:spTree>
    <p:extLst>
      <p:ext uri="{BB962C8B-B14F-4D97-AF65-F5344CB8AC3E}">
        <p14:creationId xmlns:p14="http://schemas.microsoft.com/office/powerpoint/2010/main" val="121541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8B8DD-6152-4028-8BE5-D980E707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Scripts de supervision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258E61-95C8-406A-823F-F4E48F25F62B}"/>
              </a:ext>
            </a:extLst>
          </p:cNvPr>
          <p:cNvSpPr txBox="1"/>
          <p:nvPr/>
        </p:nvSpPr>
        <p:spPr>
          <a:xfrm>
            <a:off x="730883" y="172775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II:</a:t>
            </a:r>
          </a:p>
        </p:txBody>
      </p:sp>
    </p:spTree>
    <p:extLst>
      <p:ext uri="{BB962C8B-B14F-4D97-AF65-F5344CB8AC3E}">
        <p14:creationId xmlns:p14="http://schemas.microsoft.com/office/powerpoint/2010/main" val="174439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600B3-C806-442E-95E7-54FB005E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Scripts de supervision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2E4ACB-5360-46B9-9A70-187A13B12C31}"/>
              </a:ext>
            </a:extLst>
          </p:cNvPr>
          <p:cNvSpPr txBox="1"/>
          <p:nvPr/>
        </p:nvSpPr>
        <p:spPr>
          <a:xfrm>
            <a:off x="730883" y="172775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III: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25F8C0-4FCA-42EA-9C39-22264F7CD713}"/>
              </a:ext>
            </a:extLst>
          </p:cNvPr>
          <p:cNvSpPr txBox="1"/>
          <p:nvPr/>
        </p:nvSpPr>
        <p:spPr>
          <a:xfrm>
            <a:off x="1167060" y="2206758"/>
            <a:ext cx="2390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</a:t>
            </a:r>
          </a:p>
          <a:p>
            <a:pPr marL="285750" indent="-285750">
              <a:buFontTx/>
              <a:buChar char="-"/>
            </a:pPr>
            <a:r>
              <a:rPr lang="fr-FR" dirty="0"/>
              <a:t>Toute les 5 minutes</a:t>
            </a:r>
          </a:p>
          <a:p>
            <a:pPr marL="285750" indent="-285750">
              <a:buFontTx/>
              <a:buChar char="-"/>
            </a:pPr>
            <a:r>
              <a:rPr lang="fr-FR" dirty="0"/>
              <a:t>Ping Serveur HTTP</a:t>
            </a:r>
          </a:p>
          <a:p>
            <a:pPr marL="285750" indent="-285750">
              <a:buFontTx/>
              <a:buChar char="-"/>
            </a:pPr>
            <a:r>
              <a:rPr lang="fr-FR" dirty="0"/>
              <a:t>Etat résolution de nom de domaine</a:t>
            </a:r>
          </a:p>
          <a:p>
            <a:pPr marL="285750" indent="-285750">
              <a:buFontTx/>
              <a:buChar char="-"/>
            </a:pPr>
            <a:r>
              <a:rPr lang="fr-FR" dirty="0"/>
              <a:t>Accessibilité site web</a:t>
            </a:r>
          </a:p>
          <a:p>
            <a:pPr marL="285750" indent="-285750">
              <a:buFontTx/>
              <a:buChar char="-"/>
            </a:pPr>
            <a:r>
              <a:rPr lang="fr-FR" dirty="0"/>
              <a:t>Temps de connexion site web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53D608-5FC4-4BE1-BE72-2641F032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765" y="1653309"/>
            <a:ext cx="4469294" cy="41250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CEC3EC2-C970-448A-8CDE-114555B01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909" y="4311124"/>
            <a:ext cx="4237614" cy="254687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98005FB-F695-4DE7-81A5-6370EF04BF9C}"/>
              </a:ext>
            </a:extLst>
          </p:cNvPr>
          <p:cNvSpPr txBox="1"/>
          <p:nvPr/>
        </p:nvSpPr>
        <p:spPr>
          <a:xfrm rot="20501781">
            <a:off x="669208" y="2200855"/>
            <a:ext cx="1085040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500" dirty="0">
                <a:solidFill>
                  <a:srgbClr val="FF0000"/>
                </a:solidFill>
              </a:rPr>
              <a:t>Images a modifier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1107770-31A3-4483-AFCB-2FA24B6AA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36" y="5912218"/>
            <a:ext cx="2686050" cy="609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A17C69-5073-4FD0-B3A2-53CFDE5FABF6}"/>
              </a:ext>
            </a:extLst>
          </p:cNvPr>
          <p:cNvSpPr txBox="1"/>
          <p:nvPr/>
        </p:nvSpPr>
        <p:spPr>
          <a:xfrm>
            <a:off x="0" y="5534934"/>
            <a:ext cx="346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l’exécution toute les 5 minutes:</a:t>
            </a:r>
          </a:p>
        </p:txBody>
      </p:sp>
    </p:spTree>
    <p:extLst>
      <p:ext uri="{BB962C8B-B14F-4D97-AF65-F5344CB8AC3E}">
        <p14:creationId xmlns:p14="http://schemas.microsoft.com/office/powerpoint/2010/main" val="161245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9F584-E148-4627-AB23-3C3CB6D5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Sites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D8FC3-0551-456F-8081-8D92691E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756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</TotalTime>
  <Words>167</Words>
  <Application>Microsoft Office PowerPoint</Application>
  <PresentationFormat>Grand écran</PresentationFormat>
  <Paragraphs>52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Berlin Sans FB Demi</vt:lpstr>
      <vt:lpstr>Calibri</vt:lpstr>
      <vt:lpstr>Tw Cen MT</vt:lpstr>
      <vt:lpstr>Circuit</vt:lpstr>
      <vt:lpstr>Projet Carnofluxe</vt:lpstr>
      <vt:lpstr>Sommaire</vt:lpstr>
      <vt:lpstr>Contexte</vt:lpstr>
      <vt:lpstr>Service DNS et DHCP</vt:lpstr>
      <vt:lpstr>Plan de sauvegarde</vt:lpstr>
      <vt:lpstr>Scripts de supervision</vt:lpstr>
      <vt:lpstr>Scripts de supervision</vt:lpstr>
      <vt:lpstr>Scripts de supervision</vt:lpstr>
      <vt:lpstr>Sites Web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Carnofluxe</dc:title>
  <dc:creator>vincent vie</dc:creator>
  <cp:lastModifiedBy>QUETIN CHARLES</cp:lastModifiedBy>
  <cp:revision>9</cp:revision>
  <dcterms:created xsi:type="dcterms:W3CDTF">2019-02-12T17:12:06Z</dcterms:created>
  <dcterms:modified xsi:type="dcterms:W3CDTF">2019-02-12T19:42:21Z</dcterms:modified>
</cp:coreProperties>
</file>