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0" r:id="rId7"/>
    <p:sldId id="267" r:id="rId8"/>
    <p:sldId id="261" r:id="rId9"/>
    <p:sldId id="264" r:id="rId10"/>
    <p:sldId id="266" r:id="rId11"/>
    <p:sldId id="265" r:id="rId12"/>
    <p:sldId id="262" r:id="rId13"/>
    <p:sldId id="26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34" autoAdjust="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67C04-A537-4066-AFC3-610217BF3D4C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8856C-892B-4224-BBD5-3E2157FCDC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58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8856C-892B-4224-BBD5-3E2157FCDC6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717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Prst</a:t>
            </a:r>
            <a:r>
              <a:rPr lang="fr-FR" dirty="0"/>
              <a:t> 1</a:t>
            </a:r>
            <a:r>
              <a:rPr lang="fr-FR" baseline="30000" dirty="0"/>
              <a:t>er</a:t>
            </a:r>
            <a:r>
              <a:rPr lang="fr-FR" dirty="0"/>
              <a:t> script :</a:t>
            </a:r>
          </a:p>
          <a:p>
            <a:pPr marL="171450" indent="-171450">
              <a:buFontTx/>
              <a:buChar char="-"/>
            </a:pPr>
            <a:r>
              <a:rPr lang="fr-FR" dirty="0"/>
              <a:t>Objectifs</a:t>
            </a:r>
          </a:p>
          <a:p>
            <a:pPr marL="171450" indent="-171450">
              <a:buFontTx/>
              <a:buChar char="-"/>
            </a:pPr>
            <a:r>
              <a:rPr lang="fr-FR" dirty="0"/>
              <a:t>Contenu log et utilité</a:t>
            </a:r>
          </a:p>
          <a:p>
            <a:pPr marL="171450" indent="-171450">
              <a:buFontTx/>
              <a:buChar char="-"/>
            </a:pPr>
            <a:r>
              <a:rPr lang="fr-FR" dirty="0"/>
              <a:t>Pourquoi erreur 0X</a:t>
            </a:r>
          </a:p>
          <a:p>
            <a:pPr marL="171450" indent="-171450">
              <a:buFontTx/>
              <a:buChar char="-"/>
            </a:pPr>
            <a:r>
              <a:rPr lang="fr-FR" dirty="0"/>
              <a:t>Finir par expliquer pourquoi le </a:t>
            </a:r>
            <a:r>
              <a:rPr lang="fr-FR" dirty="0" err="1"/>
              <a:t>rm</a:t>
            </a:r>
            <a:r>
              <a:rPr lang="fr-FR" dirty="0"/>
              <a:t> log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8856C-892B-4224-BBD5-3E2157FCDC6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3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4F97167-1AC6-44AD-8B7A-8EB5E4A9EC36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63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AFC0-8DEC-4414-8A37-CBABA10E78B9}" type="datetime1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45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09E4-8307-47EF-B07F-FE9C7EB23917}" type="datetime1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80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3591-6087-4CAB-8268-ACCC3726CFE4}" type="datetime1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344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C5FF-2979-44F9-B44C-C38C153004D4}" type="datetime1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744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E178-D4A7-4CD0-8AC6-29800F5B12B8}" type="datetime1">
              <a:rPr lang="fr-FR" smtClean="0"/>
              <a:t>13/02/2019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87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5909-0C32-44F0-BFE3-53EB8CF7A8E8}" type="datetime1">
              <a:rPr lang="fr-FR" smtClean="0"/>
              <a:t>13/02/2019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853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7C53-8A27-4259-87CA-751E6815F1E9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392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C9B-725E-4819-97CA-CFC3B934C963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7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0155-C7A2-46C1-85A0-0718FF1C1E8B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85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F5E5-30D0-46B0-8F7C-C965BF51AB93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24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FFFB-9FC8-4EE4-BA8E-B15DDCA22418}" type="datetime1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91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CAB0-B989-494B-A14B-6DB2D429B737}" type="datetime1">
              <a:rPr lang="fr-FR" smtClean="0"/>
              <a:t>13/02/2019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73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D80-C92D-4179-97F0-A7343E90F70C}" type="datetime1">
              <a:rPr lang="fr-FR" smtClean="0"/>
              <a:t>13/02/2019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13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000C-34DF-40CF-B58A-47B493B67AB9}" type="datetime1">
              <a:rPr lang="fr-FR" smtClean="0"/>
              <a:t>13/02/2019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2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227B-A796-4F0C-A15A-31AACFE9C2BE}" type="datetime1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02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5473-64FA-4A41-8B11-710E722458C8}" type="datetime1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83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AE037-2AD4-4032-887C-AA014A0A7687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431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4AF17-FF35-4107-A74D-F01ED4EAF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170" y="2133600"/>
            <a:ext cx="8791575" cy="2387600"/>
          </a:xfrm>
        </p:spPr>
        <p:txBody>
          <a:bodyPr>
            <a:normAutofit/>
          </a:bodyPr>
          <a:lstStyle/>
          <a:p>
            <a:r>
              <a:rPr lang="fr-FR" sz="7200" dirty="0">
                <a:latin typeface="Berlin Sans FB Demi" panose="020E0802020502020306" pitchFamily="34" charset="0"/>
              </a:rPr>
              <a:t>Projet</a:t>
            </a:r>
            <a:br>
              <a:rPr lang="fr-FR" sz="7200" dirty="0">
                <a:latin typeface="Berlin Sans FB Demi" panose="020E0802020502020306" pitchFamily="34" charset="0"/>
              </a:rPr>
            </a:br>
            <a:r>
              <a:rPr lang="fr-FR" sz="7200" dirty="0">
                <a:latin typeface="Berlin Sans FB Demi" panose="020E0802020502020306" pitchFamily="34" charset="0"/>
              </a:rPr>
              <a:t>Carnofluxe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664EAD-94CC-4865-ABEF-D2A05F926182}"/>
              </a:ext>
            </a:extLst>
          </p:cNvPr>
          <p:cNvSpPr txBox="1"/>
          <p:nvPr/>
        </p:nvSpPr>
        <p:spPr>
          <a:xfrm>
            <a:off x="10542509" y="5583115"/>
            <a:ext cx="16494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Quetin Charles</a:t>
            </a:r>
          </a:p>
          <a:p>
            <a:r>
              <a:rPr lang="fr-FR" dirty="0"/>
              <a:t>Sellier Xavier</a:t>
            </a:r>
          </a:p>
          <a:p>
            <a:r>
              <a:rPr lang="fr-FR" dirty="0"/>
              <a:t>Rambaud Lucas</a:t>
            </a:r>
          </a:p>
          <a:p>
            <a:r>
              <a:rPr lang="fr-FR" dirty="0"/>
              <a:t>Vié Vincent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B1D2ECF-05E8-4E98-AFD9-7DCE8EE8B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86901" cy="101895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9374B8-2D09-4E25-BEBB-946BC1DA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85545" y="6529451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39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8B8DD-6152-4028-8BE5-D980E707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Scripts de supervision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E258E61-95C8-406A-823F-F4E48F25F62B}"/>
              </a:ext>
            </a:extLst>
          </p:cNvPr>
          <p:cNvSpPr txBox="1"/>
          <p:nvPr/>
        </p:nvSpPr>
        <p:spPr>
          <a:xfrm>
            <a:off x="730883" y="1727756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 II: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ACE1D30-784C-4C6A-A701-38E8B6322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56" y="4112905"/>
            <a:ext cx="6705254" cy="231911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AF9A883-FD11-44F1-9476-A2EAEF9784A4}"/>
              </a:ext>
            </a:extLst>
          </p:cNvPr>
          <p:cNvSpPr txBox="1"/>
          <p:nvPr/>
        </p:nvSpPr>
        <p:spPr>
          <a:xfrm>
            <a:off x="2026553" y="6432015"/>
            <a:ext cx="321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Récupération ( et tri ) des erreurs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F84F04F-978B-48AA-9EE5-EB448EDF1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40" y="1882006"/>
            <a:ext cx="7554369" cy="172695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475244D-5AF2-4FCC-AF34-7784BA0F0540}"/>
              </a:ext>
            </a:extLst>
          </p:cNvPr>
          <p:cNvSpPr txBox="1"/>
          <p:nvPr/>
        </p:nvSpPr>
        <p:spPr>
          <a:xfrm>
            <a:off x="4315275" y="3615421"/>
            <a:ext cx="795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du fichier HTML du site de supervision à partie des informations récupérées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2906243-2D35-4DC4-B07B-B5EE4107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4415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046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06F8600-0031-45AF-A804-8A25D472F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044" y="1641754"/>
            <a:ext cx="4274872" cy="407784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B7600B3-C806-442E-95E7-54FB005E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Scripts de supervision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D2E4ACB-5360-46B9-9A70-187A13B12C31}"/>
              </a:ext>
            </a:extLst>
          </p:cNvPr>
          <p:cNvSpPr txBox="1"/>
          <p:nvPr/>
        </p:nvSpPr>
        <p:spPr>
          <a:xfrm>
            <a:off x="730883" y="172775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 III: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25F8C0-4FCA-42EA-9C39-22264F7CD713}"/>
              </a:ext>
            </a:extLst>
          </p:cNvPr>
          <p:cNvSpPr txBox="1"/>
          <p:nvPr/>
        </p:nvSpPr>
        <p:spPr>
          <a:xfrm>
            <a:off x="1167060" y="2206758"/>
            <a:ext cx="23903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Objectifs :</a:t>
            </a:r>
          </a:p>
          <a:p>
            <a:pPr marL="285750" indent="-285750">
              <a:buFontTx/>
              <a:buChar char="-"/>
            </a:pPr>
            <a:r>
              <a:rPr lang="fr-FR" dirty="0"/>
              <a:t>Toutes les 5 minutes</a:t>
            </a:r>
          </a:p>
          <a:p>
            <a:pPr marL="285750" indent="-285750">
              <a:buFontTx/>
              <a:buChar char="-"/>
            </a:pPr>
            <a:r>
              <a:rPr lang="fr-FR" dirty="0"/>
              <a:t>Ping Serveur HTTP</a:t>
            </a:r>
          </a:p>
          <a:p>
            <a:pPr marL="285750" indent="-285750">
              <a:buFontTx/>
              <a:buChar char="-"/>
            </a:pPr>
            <a:r>
              <a:rPr lang="fr-FR" dirty="0"/>
              <a:t>Etat résolution de nom de domaine</a:t>
            </a:r>
          </a:p>
          <a:p>
            <a:pPr marL="285750" indent="-285750">
              <a:buFontTx/>
              <a:buChar char="-"/>
            </a:pPr>
            <a:r>
              <a:rPr lang="fr-FR" dirty="0"/>
              <a:t>Accessibilité site web</a:t>
            </a:r>
          </a:p>
          <a:p>
            <a:pPr marL="285750" indent="-285750">
              <a:buFontTx/>
              <a:buChar char="-"/>
            </a:pPr>
            <a:r>
              <a:rPr lang="fr-FR" dirty="0"/>
              <a:t>Temps de connexion site web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1107770-31A3-4483-AFCB-2FA24B6AA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6" y="5912218"/>
            <a:ext cx="2686050" cy="6096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2A17C69-5073-4FD0-B3A2-53CFDE5FABF6}"/>
              </a:ext>
            </a:extLst>
          </p:cNvPr>
          <p:cNvSpPr txBox="1"/>
          <p:nvPr/>
        </p:nvSpPr>
        <p:spPr>
          <a:xfrm>
            <a:off x="0" y="5534934"/>
            <a:ext cx="346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l’exécution toute les 5 minutes: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E1511B-15C6-4EAD-8395-947E4380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6983" y="6468717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11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EC3EC2-C970-448A-8CDE-114555B01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685" y="3974942"/>
            <a:ext cx="4237614" cy="254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5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9F584-E148-4627-AB23-3C3CB6D5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Sites Web E-COMMERCE</a:t>
            </a:r>
          </a:p>
        </p:txBody>
      </p:sp>
      <p:pic>
        <p:nvPicPr>
          <p:cNvPr id="1026" name="Picture 2" descr="https://media.discordapp.net/attachments/524137214289117194/545160708975886336/unknown.png">
            <a:extLst>
              <a:ext uri="{FF2B5EF4-FFF2-40B4-BE49-F238E27FC236}">
                <a16:creationId xmlns:a16="http://schemas.microsoft.com/office/drawing/2014/main" id="{8AEE7558-5294-4A85-B3B4-6A6488767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381896"/>
            <a:ext cx="5371488" cy="196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discordapp.net/attachments/524137214289117194/545160373226045440/unknown.png">
            <a:extLst>
              <a:ext uri="{FF2B5EF4-FFF2-40B4-BE49-F238E27FC236}">
                <a16:creationId xmlns:a16="http://schemas.microsoft.com/office/drawing/2014/main" id="{F9BD6140-9EB6-4D51-AE7F-EF605568F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75" y="1908064"/>
            <a:ext cx="5141712" cy="60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2B44D6-74B5-4A30-AF81-9D4DBCDD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47839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0C8CE3-D7B3-4E85-ABF1-5B6D17DE93B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3250" y="4343657"/>
            <a:ext cx="6182026" cy="214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5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17732C3-26E7-4DA0-8564-5BD99957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Sites Web SUPERVISION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429EF7-0E46-424B-B90D-BDD4D2C6E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857" y="2634336"/>
            <a:ext cx="2247301" cy="212657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8EA93B8-2047-4035-A34E-4247FACA1C37}"/>
              </a:ext>
            </a:extLst>
          </p:cNvPr>
          <p:cNvSpPr txBox="1"/>
          <p:nvPr/>
        </p:nvSpPr>
        <p:spPr>
          <a:xfrm>
            <a:off x="2550778" y="3512958"/>
            <a:ext cx="397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URL : </a:t>
            </a:r>
            <a:r>
              <a:rPr lang="fr-FR" dirty="0" err="1"/>
              <a:t>superv.carnofluxe.domain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CD834A-2659-4CBF-9AEF-F713F51D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6983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623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046FE-A5D8-489B-B028-488D35D9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488C22-4FB9-44D5-83DF-84E3E0BC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6983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14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1CDD356-60F8-4ED8-BABF-5392A971E7B9}"/>
              </a:ext>
            </a:extLst>
          </p:cNvPr>
          <p:cNvSpPr txBox="1"/>
          <p:nvPr/>
        </p:nvSpPr>
        <p:spPr>
          <a:xfrm>
            <a:off x="2331721" y="2564017"/>
            <a:ext cx="2898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Problèmes rencontrées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Mise en relation des DNS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Mise en commun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5F57A9-0140-4E44-A3EF-8C4CA5372974}"/>
              </a:ext>
            </a:extLst>
          </p:cNvPr>
          <p:cNvSpPr txBox="1"/>
          <p:nvPr/>
        </p:nvSpPr>
        <p:spPr>
          <a:xfrm>
            <a:off x="6961633" y="2564017"/>
            <a:ext cx="3983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Points à améliorer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Sécurité du SSH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Meilleure mise en page des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 d’un serveur 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1026" name="Picture 2" descr="RÃ©sultat de recherche d'images pour &quot;conclusion png&quot;">
            <a:extLst>
              <a:ext uri="{FF2B5EF4-FFF2-40B4-BE49-F238E27FC236}">
                <a16:creationId xmlns:a16="http://schemas.microsoft.com/office/drawing/2014/main" id="{9FF33A81-FEB3-46D3-B97F-08042FDE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487" y="4293983"/>
            <a:ext cx="2041849" cy="204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13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7CA9C-DE92-4B63-B219-14DBCBA4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818DC4-D0DE-4957-84A0-BAC1D51F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Service DNS et DHCP</a:t>
            </a:r>
          </a:p>
          <a:p>
            <a:r>
              <a:rPr lang="fr-FR" dirty="0"/>
              <a:t>Plan de sauvegarde</a:t>
            </a:r>
          </a:p>
          <a:p>
            <a:r>
              <a:rPr lang="fr-FR" dirty="0"/>
              <a:t>Scripts de supervision</a:t>
            </a:r>
          </a:p>
          <a:p>
            <a:r>
              <a:rPr lang="fr-FR" dirty="0"/>
              <a:t>Sites Web</a:t>
            </a:r>
          </a:p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BFA258-5744-4968-B9BD-940FA516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4377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5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3F258-0D8F-4B1F-B49B-092CE5E5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393" y="618518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0A6D633-A7D5-4464-A46C-E2207719EB34}"/>
              </a:ext>
            </a:extLst>
          </p:cNvPr>
          <p:cNvSpPr txBox="1"/>
          <p:nvPr/>
        </p:nvSpPr>
        <p:spPr>
          <a:xfrm>
            <a:off x="2324100" y="2921168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Carnofluxe</a:t>
            </a:r>
            <a:r>
              <a:rPr lang="fr-FR" sz="2000" dirty="0"/>
              <a:t> souhaite héberger un site WEB d’e-commerce ainsi qu’un site de supervision, à nous de proposer une solution pour la mise en place de leur infrastructure.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5D073B-EE1B-45C5-A0E5-7B679429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4415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250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A1CB3-AAC1-467B-AFDC-D487F6DF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Service DNS et DHCP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9ED470-B5D6-4734-80B9-E9664683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4415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4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1FDEE3-6A75-483F-B5FB-B343373789BF}"/>
              </a:ext>
            </a:extLst>
          </p:cNvPr>
          <p:cNvPicPr/>
          <p:nvPr/>
        </p:nvPicPr>
        <p:blipFill rotWithShape="1">
          <a:blip r:embed="rId2"/>
          <a:srcRect t="55076" b="11573"/>
          <a:stretch/>
        </p:blipFill>
        <p:spPr>
          <a:xfrm>
            <a:off x="5943062" y="2036047"/>
            <a:ext cx="6248938" cy="181343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549D3D6-EEC6-4903-951F-A735FADC51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3176" y="2036047"/>
            <a:ext cx="5044652" cy="26171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AA3E1C0-4242-46F6-8869-64CF43B0CCC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4653207"/>
            <a:ext cx="4823460" cy="19253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699A008-AB16-4667-A813-79900212F49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823460" y="4642559"/>
            <a:ext cx="4974076" cy="193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9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8C1183-C623-4BE0-9C16-AFDA4450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90640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5</a:t>
            </a:fld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0C0A88F-DA98-45C8-B23C-F1F7EB5A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Service DNS esclave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504F2C4-BADB-452D-A940-007A8B7832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7087" y="2097088"/>
            <a:ext cx="8314650" cy="41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7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BFAA01DE-FFB1-4FAD-83D5-421FA5DB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9062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Plan de sauvegarde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3E162A8-2613-4012-A559-B92905CFB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06" y="4108655"/>
            <a:ext cx="8454724" cy="20697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109FB6C-3986-42EC-86E7-545C51E6F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372" y="3693276"/>
            <a:ext cx="6762124" cy="22062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258BF08-BFC1-4A3C-8100-AAA0E75BB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305" y="1606455"/>
            <a:ext cx="2916024" cy="156023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C9E12F6-339C-40B3-8712-F2C9D09B54AC}"/>
              </a:ext>
            </a:extLst>
          </p:cNvPr>
          <p:cNvSpPr txBox="1"/>
          <p:nvPr/>
        </p:nvSpPr>
        <p:spPr>
          <a:xfrm>
            <a:off x="1953353" y="1786408"/>
            <a:ext cx="2855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Objectifs :</a:t>
            </a:r>
          </a:p>
          <a:p>
            <a:pPr marL="285750" indent="-285750">
              <a:buFontTx/>
              <a:buChar char="-"/>
            </a:pPr>
            <a:r>
              <a:rPr lang="fr-FR" dirty="0"/>
              <a:t>Sauvegarde régulière</a:t>
            </a:r>
          </a:p>
          <a:p>
            <a:pPr marL="285750" indent="-285750">
              <a:buFontTx/>
              <a:buChar char="-"/>
            </a:pPr>
            <a:r>
              <a:rPr lang="fr-FR" dirty="0"/>
              <a:t>Prendre le moins de place</a:t>
            </a:r>
          </a:p>
          <a:p>
            <a:pPr marL="285750" indent="-285750">
              <a:buFontTx/>
              <a:buChar char="-"/>
            </a:pPr>
            <a:r>
              <a:rPr lang="fr-FR" dirty="0"/>
              <a:t>Alerté en cas d’erreur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5545FA4-4EB3-48B5-8A0D-9FCCF51B5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573" y="5161318"/>
            <a:ext cx="2276475" cy="55245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5415502-BD47-4C4E-967B-5005B9E7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93559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6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7ADCFB6-B6AD-45A8-8F5D-D6ADF33BE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5006" y="4652125"/>
            <a:ext cx="41243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074ED24-B9ED-4D82-8136-26208BEE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9062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Plan de sauvegarde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3EFA16-E248-43D7-AFB7-56C4635E8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69" y="2067783"/>
            <a:ext cx="10520310" cy="146715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4BFFC64-6A6C-4CDC-923E-8551AC564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255" y="4201119"/>
            <a:ext cx="2916024" cy="156023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16B63E3-9CC7-4DAB-B074-6F04E85C1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5260879"/>
            <a:ext cx="6770038" cy="20974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54EC6DD-FEF4-44E5-8F75-51FC0F883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057" y="4620519"/>
            <a:ext cx="3538882" cy="23992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03DF1DF-5362-4F11-8D2C-E7DC733AC2B5}"/>
              </a:ext>
            </a:extLst>
          </p:cNvPr>
          <p:cNvSpPr txBox="1"/>
          <p:nvPr/>
        </p:nvSpPr>
        <p:spPr>
          <a:xfrm>
            <a:off x="3020629" y="5761355"/>
            <a:ext cx="285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39Mo -&gt; 7,1Go pour 6 mois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6446731-0E3F-4F9A-ADF8-059B73C6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2703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9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38E71-12CB-4DF3-965D-D25D46EE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Scripts de supervision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A300DF-1C40-45C5-A5E6-E5CC76CED29E}"/>
              </a:ext>
            </a:extLst>
          </p:cNvPr>
          <p:cNvSpPr txBox="1"/>
          <p:nvPr/>
        </p:nvSpPr>
        <p:spPr>
          <a:xfrm>
            <a:off x="730883" y="172775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 I: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D0E81E-0B57-48C5-BE4F-72788B89B952}"/>
              </a:ext>
            </a:extLst>
          </p:cNvPr>
          <p:cNvSpPr txBox="1"/>
          <p:nvPr/>
        </p:nvSpPr>
        <p:spPr>
          <a:xfrm>
            <a:off x="1167060" y="2206758"/>
            <a:ext cx="2390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:</a:t>
            </a:r>
          </a:p>
          <a:p>
            <a:r>
              <a:rPr lang="fr-FR" dirty="0"/>
              <a:t>- Toutes les heures récupérer la liste des connexions au site web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1676E0A-21ED-4BDA-8941-BED7A5B07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000" y="1736788"/>
            <a:ext cx="5197881" cy="4991001"/>
          </a:xfrm>
          <a:prstGeom prst="rect">
            <a:avLst/>
          </a:prstGeom>
        </p:spPr>
      </p:pic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89E3F796-9B8C-47FB-B56D-AD676501EE8F}"/>
              </a:ext>
            </a:extLst>
          </p:cNvPr>
          <p:cNvSpPr/>
          <p:nvPr/>
        </p:nvSpPr>
        <p:spPr>
          <a:xfrm>
            <a:off x="9428738" y="3755132"/>
            <a:ext cx="630577" cy="914400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0D5E14-F518-4E4E-8939-027F0608ACCB}"/>
              </a:ext>
            </a:extLst>
          </p:cNvPr>
          <p:cNvSpPr txBox="1"/>
          <p:nvPr/>
        </p:nvSpPr>
        <p:spPr>
          <a:xfrm>
            <a:off x="10059315" y="3950722"/>
            <a:ext cx="213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Contournement de l’erreur : 01 n’est pas un chiffre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5EE4F51-1AAF-4980-806C-67432300F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07" y="4122641"/>
            <a:ext cx="6665023" cy="70798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502DBCF-880C-48CC-9541-8556A422B529}"/>
              </a:ext>
            </a:extLst>
          </p:cNvPr>
          <p:cNvSpPr txBox="1"/>
          <p:nvPr/>
        </p:nvSpPr>
        <p:spPr>
          <a:xfrm>
            <a:off x="389138" y="3707451"/>
            <a:ext cx="309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Contenu du fichier log Apache :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9EAA382E-08A4-4542-9CA7-838676C0503D}"/>
              </a:ext>
            </a:extLst>
          </p:cNvPr>
          <p:cNvSpPr/>
          <p:nvPr/>
        </p:nvSpPr>
        <p:spPr>
          <a:xfrm rot="5400000">
            <a:off x="486651" y="4604336"/>
            <a:ext cx="332511" cy="914400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ECF38FDE-DC64-4B2D-BFEC-1F90E866D0A0}"/>
              </a:ext>
            </a:extLst>
          </p:cNvPr>
          <p:cNvSpPr/>
          <p:nvPr/>
        </p:nvSpPr>
        <p:spPr>
          <a:xfrm rot="5400000">
            <a:off x="1049198" y="4899418"/>
            <a:ext cx="332511" cy="210693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35D3F73F-5A0D-4D96-A9A7-B82AE568139F}"/>
              </a:ext>
            </a:extLst>
          </p:cNvPr>
          <p:cNvSpPr/>
          <p:nvPr/>
        </p:nvSpPr>
        <p:spPr>
          <a:xfrm rot="5400000">
            <a:off x="1250655" y="4908662"/>
            <a:ext cx="332511" cy="210693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ccolade fermante 14">
            <a:extLst>
              <a:ext uri="{FF2B5EF4-FFF2-40B4-BE49-F238E27FC236}">
                <a16:creationId xmlns:a16="http://schemas.microsoft.com/office/drawing/2014/main" id="{08786ADC-F893-4C83-A499-5535119655C4}"/>
              </a:ext>
            </a:extLst>
          </p:cNvPr>
          <p:cNvSpPr/>
          <p:nvPr/>
        </p:nvSpPr>
        <p:spPr>
          <a:xfrm rot="5400000">
            <a:off x="1998800" y="4380448"/>
            <a:ext cx="332511" cy="1285598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25B74509-8DD4-4FB1-A9C1-5B39F22E86D1}"/>
              </a:ext>
            </a:extLst>
          </p:cNvPr>
          <p:cNvSpPr/>
          <p:nvPr/>
        </p:nvSpPr>
        <p:spPr>
          <a:xfrm rot="5400000">
            <a:off x="4668037" y="2975645"/>
            <a:ext cx="332511" cy="4052877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32874F9D-0031-4376-AE96-A24D44C60CFA}"/>
              </a:ext>
            </a:extLst>
          </p:cNvPr>
          <p:cNvSpPr/>
          <p:nvPr/>
        </p:nvSpPr>
        <p:spPr>
          <a:xfrm>
            <a:off x="7518400" y="3516757"/>
            <a:ext cx="193964" cy="2383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B0426E3-2C18-448B-B587-509A9477D4CB}"/>
              </a:ext>
            </a:extLst>
          </p:cNvPr>
          <p:cNvSpPr/>
          <p:nvPr/>
        </p:nvSpPr>
        <p:spPr>
          <a:xfrm>
            <a:off x="7740072" y="3537775"/>
            <a:ext cx="452581" cy="23145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AD04E7D-BAD2-43CA-8E42-03FFDB1F74EA}"/>
              </a:ext>
            </a:extLst>
          </p:cNvPr>
          <p:cNvSpPr/>
          <p:nvPr/>
        </p:nvSpPr>
        <p:spPr>
          <a:xfrm>
            <a:off x="8224977" y="3523924"/>
            <a:ext cx="452581" cy="231459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B60FB72-8B26-4B5F-BEE2-290FAF1E95F1}"/>
              </a:ext>
            </a:extLst>
          </p:cNvPr>
          <p:cNvSpPr/>
          <p:nvPr/>
        </p:nvSpPr>
        <p:spPr>
          <a:xfrm>
            <a:off x="9051629" y="3537782"/>
            <a:ext cx="452581" cy="2314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6113884-E80B-4F78-97F3-9516EACF2647}"/>
              </a:ext>
            </a:extLst>
          </p:cNvPr>
          <p:cNvSpPr/>
          <p:nvPr/>
        </p:nvSpPr>
        <p:spPr>
          <a:xfrm>
            <a:off x="8705266" y="3542401"/>
            <a:ext cx="341743" cy="23145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DC1072-CB99-4F90-B76F-5D057E95EA34}"/>
              </a:ext>
            </a:extLst>
          </p:cNvPr>
          <p:cNvSpPr txBox="1"/>
          <p:nvPr/>
        </p:nvSpPr>
        <p:spPr>
          <a:xfrm>
            <a:off x="381112" y="528828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$</a:t>
            </a:r>
            <a:r>
              <a:rPr lang="fr-FR" dirty="0" err="1">
                <a:solidFill>
                  <a:srgbClr val="FFC000"/>
                </a:solidFill>
              </a:rPr>
              <a:t>ip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EAAC233-D693-433A-916E-4EB3B7296A93}"/>
              </a:ext>
            </a:extLst>
          </p:cNvPr>
          <p:cNvSpPr txBox="1"/>
          <p:nvPr/>
        </p:nvSpPr>
        <p:spPr>
          <a:xfrm>
            <a:off x="723510" y="5302608"/>
            <a:ext cx="8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</a:rPr>
              <a:t>$trash1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928CC19-F91E-49BE-8EBB-36DE7E1E7C31}"/>
              </a:ext>
            </a:extLst>
          </p:cNvPr>
          <p:cNvSpPr txBox="1"/>
          <p:nvPr/>
        </p:nvSpPr>
        <p:spPr>
          <a:xfrm>
            <a:off x="977046" y="5529276"/>
            <a:ext cx="8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/>
                </a:solidFill>
              </a:rPr>
              <a:t>$trash2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03BC110-4868-4EF7-9F21-CD90CE9A1E7A}"/>
              </a:ext>
            </a:extLst>
          </p:cNvPr>
          <p:cNvSpPr txBox="1"/>
          <p:nvPr/>
        </p:nvSpPr>
        <p:spPr>
          <a:xfrm>
            <a:off x="4394428" y="5318636"/>
            <a:ext cx="8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$trash3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B2A33E8-0744-4ED0-87E7-1E1089E9D625}"/>
              </a:ext>
            </a:extLst>
          </p:cNvPr>
          <p:cNvSpPr txBox="1"/>
          <p:nvPr/>
        </p:nvSpPr>
        <p:spPr>
          <a:xfrm>
            <a:off x="1755364" y="519937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$time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93B2B3-7C8E-4CC1-8103-34BBE5BF1B82}"/>
              </a:ext>
            </a:extLst>
          </p:cNvPr>
          <p:cNvSpPr/>
          <p:nvPr/>
        </p:nvSpPr>
        <p:spPr>
          <a:xfrm>
            <a:off x="6994119" y="6474691"/>
            <a:ext cx="819845" cy="14778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8017A154-B757-4B52-AAD7-F0E421B78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468" y="6314404"/>
            <a:ext cx="2743200" cy="504825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C84391BA-6D4A-44CA-836B-A0D1B2C9BD72}"/>
              </a:ext>
            </a:extLst>
          </p:cNvPr>
          <p:cNvSpPr txBox="1"/>
          <p:nvPr/>
        </p:nvSpPr>
        <p:spPr>
          <a:xfrm>
            <a:off x="2807854" y="5855913"/>
            <a:ext cx="320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l’exécution toute les heures: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6ADC581-DF73-40AC-9E71-99915EEA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45359" y="648848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41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8B8DD-6152-4028-8BE5-D980E707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Scripts de supervision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E258E61-95C8-406A-823F-F4E48F25F62B}"/>
              </a:ext>
            </a:extLst>
          </p:cNvPr>
          <p:cNvSpPr txBox="1"/>
          <p:nvPr/>
        </p:nvSpPr>
        <p:spPr>
          <a:xfrm>
            <a:off x="730883" y="1727756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 II: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5F2F9C-08F2-4F8D-9C25-421C98831440}"/>
              </a:ext>
            </a:extLst>
          </p:cNvPr>
          <p:cNvSpPr txBox="1"/>
          <p:nvPr/>
        </p:nvSpPr>
        <p:spPr>
          <a:xfrm>
            <a:off x="1459148" y="2097088"/>
            <a:ext cx="24027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Objectifs : </a:t>
            </a:r>
          </a:p>
          <a:p>
            <a:r>
              <a:rPr lang="fr-FR" dirty="0"/>
              <a:t>-Regénérer le site du supervision </a:t>
            </a:r>
          </a:p>
          <a:p>
            <a:r>
              <a:rPr lang="fr-FR" dirty="0"/>
              <a:t>-Toutes les 5 minutes</a:t>
            </a:r>
          </a:p>
          <a:p>
            <a:r>
              <a:rPr lang="fr-FR" dirty="0"/>
              <a:t>-Avoir une vision sur le trafic et l’état des serveurs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B40D9C-F21C-4593-A83F-2AC8E0234875}"/>
              </a:ext>
            </a:extLst>
          </p:cNvPr>
          <p:cNvSpPr txBox="1"/>
          <p:nvPr/>
        </p:nvSpPr>
        <p:spPr>
          <a:xfrm>
            <a:off x="1556426" y="6313251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Exécution toutes les 5 minutes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12CCBAA-5B60-442E-8DED-B2706265EF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" r="-1410"/>
          <a:stretch/>
        </p:blipFill>
        <p:spPr>
          <a:xfrm>
            <a:off x="4680000" y="6313251"/>
            <a:ext cx="2700000" cy="2688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7667A36-496B-4432-83B9-5C3B54F42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045" y="1727755"/>
            <a:ext cx="6112896" cy="402915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06E4698-8666-48A2-8869-C067CCDC7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83" y="4281926"/>
            <a:ext cx="1980446" cy="121420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D00E601-9F97-4CD2-8155-2EFE1E9C18E5}"/>
              </a:ext>
            </a:extLst>
          </p:cNvPr>
          <p:cNvSpPr txBox="1"/>
          <p:nvPr/>
        </p:nvSpPr>
        <p:spPr>
          <a:xfrm>
            <a:off x="2824317" y="4760913"/>
            <a:ext cx="114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 IP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618611-6382-49D4-AD9F-97FADD0736FC}"/>
              </a:ext>
            </a:extLst>
          </p:cNvPr>
          <p:cNvSpPr txBox="1"/>
          <p:nvPr/>
        </p:nvSpPr>
        <p:spPr>
          <a:xfrm>
            <a:off x="5637499" y="5756906"/>
            <a:ext cx="552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Récupération des informations relatives au trafic sur le site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35BD44-38FC-4824-8458-6E7F8FDB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4415" y="6478989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398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229</TotalTime>
  <Words>322</Words>
  <Application>Microsoft Office PowerPoint</Application>
  <PresentationFormat>Grand écran</PresentationFormat>
  <Paragraphs>91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Berlin Sans FB Demi</vt:lpstr>
      <vt:lpstr>Calibri</vt:lpstr>
      <vt:lpstr>Tw Cen MT</vt:lpstr>
      <vt:lpstr>Circuit</vt:lpstr>
      <vt:lpstr>Projet Carnofluxe</vt:lpstr>
      <vt:lpstr>Sommaire</vt:lpstr>
      <vt:lpstr>INTRODUCTION</vt:lpstr>
      <vt:lpstr>Service DNS et DHCP</vt:lpstr>
      <vt:lpstr>Service DNS esclave</vt:lpstr>
      <vt:lpstr>Plan de sauvegarde</vt:lpstr>
      <vt:lpstr>Plan de sauvegarde</vt:lpstr>
      <vt:lpstr>Scripts de supervision</vt:lpstr>
      <vt:lpstr>Scripts de supervision</vt:lpstr>
      <vt:lpstr>Scripts de supervision</vt:lpstr>
      <vt:lpstr>Scripts de supervision</vt:lpstr>
      <vt:lpstr>Sites Web E-COMMERCE</vt:lpstr>
      <vt:lpstr>Sites Web SUPERVISION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Carnofluxe</dc:title>
  <dc:creator>vincent vie</dc:creator>
  <cp:lastModifiedBy>QUETIN CHARLES</cp:lastModifiedBy>
  <cp:revision>41</cp:revision>
  <dcterms:created xsi:type="dcterms:W3CDTF">2019-02-12T17:12:06Z</dcterms:created>
  <dcterms:modified xsi:type="dcterms:W3CDTF">2019-02-13T13:10:55Z</dcterms:modified>
</cp:coreProperties>
</file>