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61" r:id="rId2"/>
    <p:sldId id="266" r:id="rId3"/>
    <p:sldId id="264" r:id="rId4"/>
    <p:sldId id="27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56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AA13AC-26CB-4D29-8011-79729A217F2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96715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22065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7615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47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82209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5F9B4-EA4D-4D18-B9F1-994D21645920}"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2477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5F9B4-EA4D-4D18-B9F1-994D21645920}"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4903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5F9B4-EA4D-4D18-B9F1-994D21645920}"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17267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8530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407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4F5F9B4-EA4D-4D18-B9F1-994D21645920}" type="datetimeFigureOut">
              <a:rPr lang="en-US" smtClean="0"/>
              <a:t>8/28/2023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17689704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t>Trends across </a:t>
            </a:r>
            <a:r>
              <a:rPr lang="en-US" sz="2400" dirty="0">
                <a:latin typeface="Calibri" panose="020F0502020204030204" pitchFamily="34" charset="0"/>
                <a:ea typeface="Calibri" panose="020F0502020204030204" pitchFamily="34" charset="0"/>
                <a:cs typeface="Calibri" panose="020F0502020204030204" pitchFamily="34" charset="0"/>
              </a:rPr>
              <a:t>time</a:t>
            </a:r>
            <a:r>
              <a:rPr lang="en-US" sz="2400" dirty="0"/>
              <a:t> periods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621696"/>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Low incidents during the evening.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Gradual increase in the afternoon.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frequencies of the incident in the evening and at night are somewhat similar</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trend is consistent across all the years.</a:t>
            </a:r>
            <a:endParaRPr lang="en-US" sz="2000" dirty="0"/>
          </a:p>
        </p:txBody>
      </p:sp>
      <p:pic>
        <p:nvPicPr>
          <p:cNvPr id="16" name="Content Placeholder 15">
            <a:extLst>
              <a:ext uri="{FF2B5EF4-FFF2-40B4-BE49-F238E27FC236}">
                <a16:creationId xmlns:a16="http://schemas.microsoft.com/office/drawing/2014/main" id="{D0DC2FCA-158D-CC67-FB9D-79C06D397C4F}"/>
              </a:ext>
            </a:extLst>
          </p:cNvPr>
          <p:cNvPicPr>
            <a:picLocks noGrp="1" noChangeAspect="1"/>
          </p:cNvPicPr>
          <p:nvPr>
            <p:ph idx="1"/>
          </p:nvPr>
        </p:nvPicPr>
        <p:blipFill>
          <a:blip r:embed="rId2"/>
          <a:stretch>
            <a:fillRect/>
          </a:stretch>
        </p:blipFill>
        <p:spPr>
          <a:xfrm>
            <a:off x="4502426" y="685800"/>
            <a:ext cx="7310231" cy="5411855"/>
          </a:xfrm>
        </p:spPr>
      </p:pic>
    </p:spTree>
    <p:extLst>
      <p:ext uri="{BB962C8B-B14F-4D97-AF65-F5344CB8AC3E}">
        <p14:creationId xmlns:p14="http://schemas.microsoft.com/office/powerpoint/2010/main" val="11474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Incident Frequency Patterns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4" y="1416326"/>
            <a:ext cx="3821664" cy="4522236"/>
          </a:xfrm>
        </p:spPr>
        <p:txBody>
          <a:bodyPr>
            <a:normAutofit/>
          </a:bodyPr>
          <a:lstStyle/>
          <a:p>
            <a:endParaRPr lang="en-US" sz="2000" dirty="0"/>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Significantly fewer incidents occur during the morning commute hours because people are more alert and less fatigued during that time</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Accidents are gradually increasing after 10 AM</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frequent incidents occur during nighttime due to poor vision while driving, with drunk driving potentially contributing as well</a:t>
            </a:r>
          </a:p>
        </p:txBody>
      </p:sp>
      <p:pic>
        <p:nvPicPr>
          <p:cNvPr id="8" name="Content Placeholder 7">
            <a:extLst>
              <a:ext uri="{FF2B5EF4-FFF2-40B4-BE49-F238E27FC236}">
                <a16:creationId xmlns:a16="http://schemas.microsoft.com/office/drawing/2014/main" id="{685BBFDE-7C0A-E3D5-7359-609C81D07583}"/>
              </a:ext>
            </a:extLst>
          </p:cNvPr>
          <p:cNvPicPr>
            <a:picLocks noGrp="1" noChangeAspect="1"/>
          </p:cNvPicPr>
          <p:nvPr>
            <p:ph idx="1"/>
          </p:nvPr>
        </p:nvPicPr>
        <p:blipFill>
          <a:blip r:embed="rId2"/>
          <a:stretch>
            <a:fillRect/>
          </a:stretch>
        </p:blipFill>
        <p:spPr>
          <a:xfrm>
            <a:off x="4711149" y="1242391"/>
            <a:ext cx="7106478" cy="4293705"/>
          </a:xfrm>
        </p:spPr>
      </p:pic>
    </p:spTree>
    <p:extLst>
      <p:ext uri="{BB962C8B-B14F-4D97-AF65-F5344CB8AC3E}">
        <p14:creationId xmlns:p14="http://schemas.microsoft.com/office/powerpoint/2010/main" val="176876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Total incidents over 5 years</a:t>
            </a:r>
          </a:p>
        </p:txBody>
      </p:sp>
      <p:pic>
        <p:nvPicPr>
          <p:cNvPr id="6" name="Content Placeholder 5">
            <a:extLst>
              <a:ext uri="{FF2B5EF4-FFF2-40B4-BE49-F238E27FC236}">
                <a16:creationId xmlns:a16="http://schemas.microsoft.com/office/drawing/2014/main" id="{23DBBFCC-5552-92D9-7AEF-3A5AF6132A38}"/>
              </a:ext>
            </a:extLst>
          </p:cNvPr>
          <p:cNvPicPr>
            <a:picLocks noGrp="1" noChangeAspect="1"/>
          </p:cNvPicPr>
          <p:nvPr>
            <p:ph idx="1"/>
          </p:nvPr>
        </p:nvPicPr>
        <p:blipFill>
          <a:blip r:embed="rId2"/>
          <a:stretch>
            <a:fillRect/>
          </a:stretch>
        </p:blipFill>
        <p:spPr>
          <a:xfrm>
            <a:off x="5015758" y="338110"/>
            <a:ext cx="6617993" cy="6181780"/>
          </a:xfrm>
        </p:spPr>
      </p:pic>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620078"/>
            <a:ext cx="4015477" cy="4318484"/>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number of accidents in 2022 decreased by 30% compared to 2018</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Fewer accidents occurred in 2020 and 2021 due to the pandemic and lockdown measures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 of incidents in 2022 is lowered compared to 2018,2019</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41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In 2022, there were 30% fewer accidents compared to 2018. The years 2020 and 2021 had fewer accidents due to the pandemic and lockdowns. The number of incidents in 2022 was lower than in 2018 and 2019.</a:t>
            </a:r>
          </a:p>
          <a:p>
            <a:r>
              <a:rPr lang="en-US" sz="1800" dirty="0"/>
              <a:t> Evening hours had fewer incidents, while afternoons saw a gradual increase.</a:t>
            </a:r>
          </a:p>
          <a:p>
            <a:r>
              <a:rPr lang="en-US" sz="1800" dirty="0"/>
              <a:t>Incidents in the evening and at night were somewhat similar. This trend stayed the same over the years. Fewer accidents happened during morning commutes because people were more alert. After 10 AM, accidents started increasing gradually.</a:t>
            </a:r>
          </a:p>
          <a:p>
            <a:r>
              <a:rPr lang="en-US" sz="1800" dirty="0"/>
              <a:t>More accidents occurred at night, likely because of poor visibility and possibly drunk driving. This shows that the time of day influences accident rates, highlighting the need for safety measures.</a:t>
            </a:r>
          </a:p>
        </p:txBody>
      </p:sp>
    </p:spTree>
    <p:extLst>
      <p:ext uri="{BB962C8B-B14F-4D97-AF65-F5344CB8AC3E}">
        <p14:creationId xmlns:p14="http://schemas.microsoft.com/office/powerpoint/2010/main" val="302811038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272</TotalTime>
  <Words>275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Corbel</vt:lpstr>
      <vt:lpstr>Basis</vt:lpstr>
      <vt:lpstr>Trends across time periods</vt:lpstr>
      <vt:lpstr>Incident Frequency Patterns</vt:lpstr>
      <vt:lpstr>Total incidents over 5 years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the relationship between incident frequency and time of the day</dc:title>
  <dc:creator>Sujatha</dc:creator>
  <cp:lastModifiedBy>Sujatha</cp:lastModifiedBy>
  <cp:revision>20</cp:revision>
  <dcterms:created xsi:type="dcterms:W3CDTF">2023-08-25T23:20:54Z</dcterms:created>
  <dcterms:modified xsi:type="dcterms:W3CDTF">2023-08-28T15:58:21Z</dcterms:modified>
</cp:coreProperties>
</file>