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68" r:id="rId2"/>
    <p:sldId id="269" r:id="rId3"/>
    <p:sldId id="264" r:id="rId4"/>
    <p:sldId id="261" r:id="rId5"/>
    <p:sldId id="266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7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4F5F9B4-EA4D-4D18-B9F1-994D2164592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AA13AC-26CB-4D29-8011-79729A21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7DEF-F846-0D2F-95C9-18DA21AA5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0" dirty="0" err="1">
                <a:solidFill>
                  <a:srgbClr val="E6EDF3"/>
                </a:solidFill>
                <a:effectLst/>
                <a:latin typeface="-apple-system"/>
              </a:rPr>
              <a:t>TrafFic</a:t>
            </a:r>
            <a:r>
              <a:rPr lang="en-US" sz="4800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en-US" sz="4800" b="1" i="0" dirty="0">
                <a:solidFill>
                  <a:srgbClr val="E6EDF3"/>
                </a:solidFill>
                <a:effectLst/>
                <a:latin typeface="-apple-system"/>
              </a:rPr>
              <a:t>Safety Enhancement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F3F4-8C05-5302-364B-F550384B6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Transportation and Traffic Safety Enhancement in Austin, Texas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9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CB7F-AC5B-6FBA-FD4A-82CBA0CF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8457"/>
            <a:ext cx="9872871" cy="5027543"/>
          </a:xfrm>
        </p:spPr>
        <p:txBody>
          <a:bodyPr>
            <a:normAutofit fontScale="92500" lnSpcReduction="10000"/>
          </a:bodyPr>
          <a:lstStyle/>
          <a:p>
            <a:pPr marL="45720" indent="0" algn="l">
              <a:buNone/>
            </a:pPr>
            <a:r>
              <a:rPr lang="en-US" sz="2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 and Objectives:</a:t>
            </a:r>
            <a:endParaRPr lang="en-US" sz="2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</a:p>
          <a:p>
            <a:pPr marL="45720" indent="0" algn="l">
              <a:buNone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Transportation and Traffic Safety Enhancement in Austin, Texas</a:t>
            </a:r>
          </a:p>
          <a:p>
            <a:pPr marL="45720" indent="0" algn="l">
              <a:buNone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Proposal Objective:</a:t>
            </a:r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>
              <a:buNone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plan to enhance transportation and traffic safety in Austin, Texas.</a:t>
            </a:r>
          </a:p>
          <a:p>
            <a:pPr lvl="1" indent="0" algn="l">
              <a:buNone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goal: Mitigate the financial burden of traffic incidents.</a:t>
            </a:r>
          </a:p>
          <a:p>
            <a:pPr marL="45720" indent="0" algn="l">
              <a:buNone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Approach:</a:t>
            </a:r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algn="l">
              <a:buNone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historical traffic data to identify trends, patterns, and correlations.</a:t>
            </a:r>
          </a:p>
          <a:p>
            <a:pPr lvl="1" indent="0" algn="l">
              <a:buNone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insights will guide targeted improvements.</a:t>
            </a:r>
          </a:p>
          <a:p>
            <a:pPr marL="45720" indent="0" algn="l">
              <a:buNone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  <a:endParaRPr 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en-US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Charles Quinn</a:t>
            </a:r>
          </a:p>
          <a:p>
            <a:pPr marL="274320" lvl="1" indent="0">
              <a:buNone/>
            </a:pPr>
            <a:r>
              <a:rPr lang="en-US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Jackie Larios</a:t>
            </a:r>
          </a:p>
          <a:p>
            <a:pPr marL="274320" lvl="1" indent="0">
              <a:buNone/>
            </a:pPr>
            <a:r>
              <a:rPr lang="en-US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Sujatha </a:t>
            </a:r>
            <a:r>
              <a:rPr lang="en-US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Angajala</a:t>
            </a:r>
            <a:endParaRPr lang="en-US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en-US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Joshna </a:t>
            </a:r>
            <a:r>
              <a:rPr lang="en-US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Rence</a:t>
            </a:r>
            <a:endParaRPr lang="en-US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FAE7-362C-2DBC-A7B8-14E59F4A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4015477" cy="551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incidents over 5 years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DBBFCC-5552-92D9-7AEF-3A5AF6132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758" y="338110"/>
            <a:ext cx="6617993" cy="61817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8B21-FA46-02A0-51B4-743CF2CD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53" y="1416326"/>
            <a:ext cx="4015477" cy="45222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Fewer accidents in 2020 and 2021 due to the pandemic.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frequency of accidents gradually decreased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8141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FAE7-362C-2DBC-A7B8-14E59F4A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4015477" cy="551622"/>
          </a:xfrm>
        </p:spPr>
        <p:txBody>
          <a:bodyPr>
            <a:normAutofit/>
          </a:bodyPr>
          <a:lstStyle/>
          <a:p>
            <a:r>
              <a:rPr lang="en-US" sz="2400" dirty="0"/>
              <a:t>Trends across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2400" dirty="0"/>
              <a:t> periods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8B21-FA46-02A0-51B4-743CF2CD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53" y="1416326"/>
            <a:ext cx="4015477" cy="462169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incidents during the evening.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Gradual increase in the afternoon.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rise in the evening.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frequency reached at night</a:t>
            </a:r>
            <a:r>
              <a:rPr lang="en-US" sz="2000" dirty="0"/>
              <a:t>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0DC2FCA-158D-CC67-FB9D-79C06D397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6" y="685800"/>
            <a:ext cx="7310231" cy="5411855"/>
          </a:xfrm>
        </p:spPr>
      </p:pic>
    </p:spTree>
    <p:extLst>
      <p:ext uri="{BB962C8B-B14F-4D97-AF65-F5344CB8AC3E}">
        <p14:creationId xmlns:p14="http://schemas.microsoft.com/office/powerpoint/2010/main" val="114747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FAE7-362C-2DBC-A7B8-14E59F4A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4015477" cy="551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Incident Frequency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8B21-FA46-02A0-51B4-743CF2CD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53" y="1416326"/>
            <a:ext cx="4015477" cy="452223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Significantly lower incidents during morning commute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incidents during evening rush hour.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frequent incidents during nighttime.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5BBFDE-7C0A-E3D5-7359-609C81D07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275" y="1242391"/>
            <a:ext cx="7372351" cy="4293705"/>
          </a:xfrm>
        </p:spPr>
      </p:pic>
    </p:spTree>
    <p:extLst>
      <p:ext uri="{BB962C8B-B14F-4D97-AF65-F5344CB8AC3E}">
        <p14:creationId xmlns:p14="http://schemas.microsoft.com/office/powerpoint/2010/main" val="17687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FAE7-362C-2DBC-A7B8-14E59F4A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4015477" cy="551622"/>
          </a:xfrm>
        </p:spPr>
        <p:txBody>
          <a:bodyPr>
            <a:normAutofit/>
          </a:bodyPr>
          <a:lstStyle/>
          <a:p>
            <a:r>
              <a:rPr lang="en-US" sz="2400" dirty="0"/>
              <a:t>Incident Frequency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8B21-FA46-02A0-51B4-743CF2CD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53" y="1416326"/>
            <a:ext cx="4015477" cy="45222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problems: pedestrians, stalled vehicles, debris, inoperative traffic 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COVID-19: all reported problems decreased.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work, closed schools/offices contributed.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in collisions noticed.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people in Austin → higher traffic, more accidents.</a:t>
            </a:r>
          </a:p>
        </p:txBody>
      </p:sp>
      <p:pic>
        <p:nvPicPr>
          <p:cNvPr id="10" name="Content Placeholder 4" descr="A graph of different colored lines">
            <a:extLst>
              <a:ext uri="{FF2B5EF4-FFF2-40B4-BE49-F238E27FC236}">
                <a16:creationId xmlns:a16="http://schemas.microsoft.com/office/drawing/2014/main" id="{DC5663B7-C25C-6755-07FB-ECC8DBFEA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1" y="641072"/>
            <a:ext cx="7404508" cy="5068957"/>
          </a:xfrm>
        </p:spPr>
      </p:pic>
    </p:spTree>
    <p:extLst>
      <p:ext uri="{BB962C8B-B14F-4D97-AF65-F5344CB8AC3E}">
        <p14:creationId xmlns:p14="http://schemas.microsoft.com/office/powerpoint/2010/main" val="6057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4BD-1BA0-8D1B-81E3-F3FD5C48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7" y="203761"/>
            <a:ext cx="10515600" cy="61221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incident types over time</a:t>
            </a:r>
          </a:p>
        </p:txBody>
      </p:sp>
      <p:pic>
        <p:nvPicPr>
          <p:cNvPr id="5" name="Content Placeholder 4" descr="A graph of different colored lines">
            <a:extLst>
              <a:ext uri="{FF2B5EF4-FFF2-40B4-BE49-F238E27FC236}">
                <a16:creationId xmlns:a16="http://schemas.microsoft.com/office/drawing/2014/main" id="{F627CA73-CDD1-3050-3411-2DB675A0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74"/>
            <a:ext cx="8735636" cy="5705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738FE-A4AC-C439-ACD5-857D57399017}"/>
              </a:ext>
            </a:extLst>
          </p:cNvPr>
          <p:cNvSpPr txBox="1"/>
          <p:nvPr/>
        </p:nvSpPr>
        <p:spPr>
          <a:xfrm>
            <a:off x="8937171" y="887186"/>
            <a:ext cx="297303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50" dirty="0"/>
            </a:br>
            <a:r>
              <a:rPr lang="en-US" sz="1450" dirty="0"/>
              <a:t>1.</a:t>
            </a:r>
            <a:r>
              <a:rPr lang="en-US" sz="1450" b="0" i="0" dirty="0">
                <a:effectLst/>
                <a:latin typeface="Söhne"/>
              </a:rPr>
              <a:t>It's interesting to see that the main reason for reported issues is related to problems on the road, like </a:t>
            </a:r>
            <a:r>
              <a:rPr lang="en-US" sz="1450" b="0" i="0" dirty="0">
                <a:solidFill>
                  <a:srgbClr val="252525"/>
                </a:solidFill>
                <a:effectLst/>
                <a:latin typeface="Georgia" panose="02040502050405020303" pitchFamily="18" charset="0"/>
              </a:rPr>
              <a:t>pedestrians, stalled vehicles, debris in the roadway, and / or inoperative traffic signals.</a:t>
            </a:r>
          </a:p>
          <a:p>
            <a:endParaRPr lang="en-US" sz="1450" b="0" i="0" dirty="0">
              <a:effectLst/>
              <a:latin typeface="Söhne"/>
            </a:endParaRPr>
          </a:p>
          <a:p>
            <a:r>
              <a:rPr lang="en-US" sz="1450" b="0" i="0" dirty="0">
                <a:effectLst/>
                <a:latin typeface="Söhne"/>
              </a:rPr>
              <a:t>2. During the years when COVID-19 was affecting us , all types of reported problems went down a lot, which makes sense because more people were working and studying from home, and places like schools and offices were closed.</a:t>
            </a:r>
          </a:p>
          <a:p>
            <a:endParaRPr lang="en-US" sz="1450" b="0" i="0" dirty="0">
              <a:effectLst/>
              <a:latin typeface="Söhne"/>
            </a:endParaRPr>
          </a:p>
          <a:p>
            <a:r>
              <a:rPr lang="en-US" sz="1450" b="0" i="0" dirty="0">
                <a:effectLst/>
                <a:latin typeface="Söhne"/>
              </a:rPr>
              <a:t> 3.After the COVID-19 situation got better, there's a noticeable increase in collisions. This could be because more people are moving to Austin, which is causing more traffic and accidents.</a:t>
            </a:r>
            <a:endParaRPr lang="en-US" sz="145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90754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235</TotalTime>
  <Words>342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Corbel</vt:lpstr>
      <vt:lpstr>Georgia</vt:lpstr>
      <vt:lpstr>Söhne</vt:lpstr>
      <vt:lpstr>Basis</vt:lpstr>
      <vt:lpstr>TrafFic Safety Enhancement </vt:lpstr>
      <vt:lpstr>PowerPoint Presentation</vt:lpstr>
      <vt:lpstr>Total incidents over 5 years</vt:lpstr>
      <vt:lpstr>Trends across time periods</vt:lpstr>
      <vt:lpstr>Incident Frequency Patterns</vt:lpstr>
      <vt:lpstr>Incident Frequency Patterns</vt:lpstr>
      <vt:lpstr>Evaluation of incident types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Investigate the relationship between incident frequency and time of the day</dc:title>
  <dc:creator>Sujatha</dc:creator>
  <cp:lastModifiedBy>Sujatha</cp:lastModifiedBy>
  <cp:revision>11</cp:revision>
  <dcterms:created xsi:type="dcterms:W3CDTF">2023-08-25T23:20:54Z</dcterms:created>
  <dcterms:modified xsi:type="dcterms:W3CDTF">2023-08-28T03:19:52Z</dcterms:modified>
</cp:coreProperties>
</file>