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22495-7D1E-41C8-BFE4-C1519A23C1C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5C11E7-82F0-4852-A60E-123D39588639}">
      <dgm:prSet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  <a:latin typeface="Century Schoolbook" panose="02040604050505020304" pitchFamily="18" charset="0"/>
            </a:rPr>
            <a:t>Accuracy: Overall correctness of predictions (stay/leave)</a:t>
          </a:r>
          <a:endParaRPr 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6125D47-15E2-430C-9AFF-B264CB0B0663}" type="parTrans" cxnId="{7BC2EE71-85D1-422A-BB3D-9E8D81C9E9E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C8C673C-36EC-4681-A602-0DC78F188CA6}" type="sibTrans" cxnId="{7BC2EE71-85D1-422A-BB3D-9E8D81C9E9E8}">
      <dgm:prSet custT="1"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15E59C23-5F35-4A2B-9DAD-D0916D9146FC}">
      <dgm:prSet custT="1"/>
      <dgm:spPr/>
      <dgm:t>
        <a:bodyPr/>
        <a:lstStyle/>
        <a:p>
          <a:r>
            <a:rPr lang="en-IN" sz="1400" b="1" i="1" dirty="0">
              <a:solidFill>
                <a:schemeClr val="tx1"/>
              </a:solidFill>
              <a:latin typeface="Century Schoolbook" panose="02040604050505020304" pitchFamily="18" charset="0"/>
            </a:rPr>
            <a:t>Precision &amp; Recall:</a:t>
          </a:r>
          <a:endParaRPr 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27C425EA-FE6C-4413-9A51-9296A483178D}" type="parTrans" cxnId="{05DC5F79-6397-46A5-8A29-0AEE061B927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A76B965-F2D7-4126-9EC9-95470A0EDDAB}" type="sibTrans" cxnId="{05DC5F79-6397-46A5-8A29-0AEE061B9271}">
      <dgm:prSet custT="1"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0D1B89A5-0AE1-4401-AE4B-1FA9600A3F21}">
      <dgm:prSet custT="1"/>
      <dgm:spPr/>
      <dgm:t>
        <a:bodyPr/>
        <a:lstStyle/>
        <a:p>
          <a:r>
            <a:rPr lang="en-US" sz="1000" b="1" i="1" dirty="0">
              <a:solidFill>
                <a:schemeClr val="tx1"/>
              </a:solidFill>
              <a:latin typeface="Century Schoolbook" panose="02040604050505020304" pitchFamily="18" charset="0"/>
            </a:rPr>
            <a:t>Precision: % of correctly predicted "attrition" cases out of all predicted "attrition".</a:t>
          </a:r>
          <a:endParaRPr lang="en-US" sz="10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6A36D7EC-8798-4DDA-BB9C-2C604B424B79}" type="parTrans" cxnId="{8BBE31BB-E003-4BB2-ACF8-BBDAD8DC314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26628AA-8E86-4C58-B6D8-422E9DF372B3}" type="sibTrans" cxnId="{8BBE31BB-E003-4BB2-ACF8-BBDAD8DC314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92FD1D3-E1AE-49F2-8BF3-B50F6885C829}">
      <dgm:prSet custT="1"/>
      <dgm:spPr/>
      <dgm:t>
        <a:bodyPr/>
        <a:lstStyle/>
        <a:p>
          <a:r>
            <a:rPr lang="en-US" sz="1000" b="1" i="1" dirty="0">
              <a:solidFill>
                <a:schemeClr val="tx1"/>
              </a:solidFill>
              <a:latin typeface="Century Schoolbook" panose="02040604050505020304" pitchFamily="18" charset="0"/>
            </a:rPr>
            <a:t>Recall: % of correctly predicted "attrition" cases out of all actual "attrition".</a:t>
          </a:r>
          <a:endParaRPr lang="en-US" sz="10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0D6C6E5-F59E-453C-96F1-A02D6529EC2F}" type="parTrans" cxnId="{4B9D504D-0AF7-454F-B363-1ED8CF832BC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7B169CC-3A2D-4CD4-B049-DDD7B659880F}" type="sibTrans" cxnId="{4B9D504D-0AF7-454F-B363-1ED8CF832BC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178A7C9-973F-4B93-AD25-F6CF5FF084E5}">
      <dgm:prSet custT="1"/>
      <dgm:spPr/>
      <dgm:t>
        <a:bodyPr/>
        <a:lstStyle/>
        <a:p>
          <a:r>
            <a:rPr lang="en-US" sz="1400" b="1" i="1" dirty="0">
              <a:solidFill>
                <a:schemeClr val="tx1"/>
              </a:solidFill>
              <a:latin typeface="Century Schoolbook" panose="02040604050505020304" pitchFamily="18" charset="0"/>
            </a:rPr>
            <a:t>F1-Score: Harmonic mean of precision and recall (balance of false positives/negatives).</a:t>
          </a:r>
          <a:endParaRPr 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0E4A34E-7795-40DE-A94B-6D8CB818A567}" type="parTrans" cxnId="{3ED24340-309A-4FE7-B14B-BAA2E5D3E2C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534F16D-A736-4785-83CF-54E66DB033D2}" type="sibTrans" cxnId="{3ED24340-309A-4FE7-B14B-BAA2E5D3E2C7}">
      <dgm:prSet custT="1"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EBAD0B44-8CBA-418C-BF3B-B74E3043AA08}">
      <dgm:prSet custT="1"/>
      <dgm:spPr/>
      <dgm:t>
        <a:bodyPr/>
        <a:lstStyle/>
        <a:p>
          <a:r>
            <a:rPr lang="en-US" sz="1400" b="1" i="1">
              <a:solidFill>
                <a:schemeClr val="tx1"/>
              </a:solidFill>
              <a:latin typeface="Century Schoolbook" panose="02040604050505020304" pitchFamily="18" charset="0"/>
            </a:rPr>
            <a:t>AUC-ROC: Model's ability to discriminate between leavers and stayers (higher is better).</a:t>
          </a:r>
          <a:endParaRPr lang="en-US" sz="140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22D4389E-D018-47AD-AA65-8AE1A30B3EA3}" type="parTrans" cxnId="{45B9A6A3-0E19-41B1-8605-0CB19ABB845D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CAC0439-E921-4E93-BED6-902A63F683C9}" type="sibTrans" cxnId="{45B9A6A3-0E19-41B1-8605-0CB19ABB845D}">
      <dgm:prSet custT="1"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3A5C09D5-3273-494E-AE56-254742E596FF}">
      <dgm:prSet custT="1"/>
      <dgm:spPr/>
      <dgm:t>
        <a:bodyPr/>
        <a:lstStyle/>
        <a:p>
          <a:r>
            <a:rPr lang="en-IN" sz="1400" b="1" i="1">
              <a:solidFill>
                <a:schemeClr val="tx1"/>
              </a:solidFill>
              <a:latin typeface="Century Schoolbook" panose="02040604050505020304" pitchFamily="18" charset="0"/>
            </a:rPr>
            <a:t>Confusion Matrix: Visualizes true positives, true negatives, false positives, false negatives.</a:t>
          </a:r>
          <a:endParaRPr lang="en-US" sz="140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A789190-9412-40BA-B1BF-F0292D68A319}" type="parTrans" cxnId="{B2FE62FD-1171-44D2-9AEB-81ACAB28C8A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DE71F54-D362-4C82-AF8F-E7B130D7B0C1}" type="sibTrans" cxnId="{B2FE62FD-1171-44D2-9AEB-81ACAB28C8AA}">
      <dgm:prSet custT="1"/>
      <dgm:spPr/>
      <dgm:t>
        <a:bodyPr/>
        <a:lstStyle/>
        <a:p>
          <a:endParaRPr lang="en-US" sz="600">
            <a:solidFill>
              <a:schemeClr val="tx1"/>
            </a:solidFill>
          </a:endParaRPr>
        </a:p>
      </dgm:t>
    </dgm:pt>
    <dgm:pt modelId="{4D4B20BF-6194-4B01-86CB-F4FDD70F2B93}">
      <dgm:prSet custT="1"/>
      <dgm:spPr/>
      <dgm:t>
        <a:bodyPr/>
        <a:lstStyle/>
        <a:p>
          <a:r>
            <a:rPr lang="en-US" sz="1400" b="1" i="1">
              <a:solidFill>
                <a:schemeClr val="tx1"/>
              </a:solidFill>
              <a:latin typeface="Century Schoolbook" panose="02040604050505020304" pitchFamily="18" charset="0"/>
            </a:rPr>
            <a:t>Model Training Time &amp; Computational Efficiency: Ensures scalability for large datasets.</a:t>
          </a:r>
          <a:endParaRPr lang="en-US" sz="140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38A03051-CE3C-48F0-A95A-9503D040E296}" type="parTrans" cxnId="{A447FEDE-44A6-4BE7-BB18-3955DD024CA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ACB7EEE-B78E-4EA2-8730-2FDDF07E5AFA}" type="sibTrans" cxnId="{A447FEDE-44A6-4BE7-BB18-3955DD024CA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E983277-3F87-49C3-935F-E342651F9838}" type="pres">
      <dgm:prSet presAssocID="{90622495-7D1E-41C8-BFE4-C1519A23C1CF}" presName="Name0" presStyleCnt="0">
        <dgm:presLayoutVars>
          <dgm:dir/>
          <dgm:resizeHandles val="exact"/>
        </dgm:presLayoutVars>
      </dgm:prSet>
      <dgm:spPr/>
    </dgm:pt>
    <dgm:pt modelId="{5DAD0845-1129-44B5-836D-891EB65692AC}" type="pres">
      <dgm:prSet presAssocID="{9D5C11E7-82F0-4852-A60E-123D39588639}" presName="node" presStyleLbl="node1" presStyleIdx="0" presStyleCnt="6">
        <dgm:presLayoutVars>
          <dgm:bulletEnabled val="1"/>
        </dgm:presLayoutVars>
      </dgm:prSet>
      <dgm:spPr/>
    </dgm:pt>
    <dgm:pt modelId="{2E6079FD-C4CD-4907-8837-6113260F3A1E}" type="pres">
      <dgm:prSet presAssocID="{AC8C673C-36EC-4681-A602-0DC78F188CA6}" presName="sibTrans" presStyleLbl="sibTrans1D1" presStyleIdx="0" presStyleCnt="5"/>
      <dgm:spPr/>
    </dgm:pt>
    <dgm:pt modelId="{9050C46E-7681-4544-B0F9-4A2CBA2F6790}" type="pres">
      <dgm:prSet presAssocID="{AC8C673C-36EC-4681-A602-0DC78F188CA6}" presName="connectorText" presStyleLbl="sibTrans1D1" presStyleIdx="0" presStyleCnt="5"/>
      <dgm:spPr/>
    </dgm:pt>
    <dgm:pt modelId="{2C404C44-7117-4E24-A536-2F30E54EF44D}" type="pres">
      <dgm:prSet presAssocID="{15E59C23-5F35-4A2B-9DAD-D0916D9146FC}" presName="node" presStyleLbl="node1" presStyleIdx="1" presStyleCnt="6">
        <dgm:presLayoutVars>
          <dgm:bulletEnabled val="1"/>
        </dgm:presLayoutVars>
      </dgm:prSet>
      <dgm:spPr/>
    </dgm:pt>
    <dgm:pt modelId="{6A8E9522-F56A-4DC7-86F7-BE95B069AC1B}" type="pres">
      <dgm:prSet presAssocID="{5A76B965-F2D7-4126-9EC9-95470A0EDDAB}" presName="sibTrans" presStyleLbl="sibTrans1D1" presStyleIdx="1" presStyleCnt="5"/>
      <dgm:spPr/>
    </dgm:pt>
    <dgm:pt modelId="{EEB13348-E444-475A-84AE-80BE3828164A}" type="pres">
      <dgm:prSet presAssocID="{5A76B965-F2D7-4126-9EC9-95470A0EDDAB}" presName="connectorText" presStyleLbl="sibTrans1D1" presStyleIdx="1" presStyleCnt="5"/>
      <dgm:spPr/>
    </dgm:pt>
    <dgm:pt modelId="{F397ACF1-4C44-4667-AE21-E645C74976C5}" type="pres">
      <dgm:prSet presAssocID="{F178A7C9-973F-4B93-AD25-F6CF5FF084E5}" presName="node" presStyleLbl="node1" presStyleIdx="2" presStyleCnt="6">
        <dgm:presLayoutVars>
          <dgm:bulletEnabled val="1"/>
        </dgm:presLayoutVars>
      </dgm:prSet>
      <dgm:spPr/>
    </dgm:pt>
    <dgm:pt modelId="{789B706B-59F4-4C05-92B9-7A08F7E61EEF}" type="pres">
      <dgm:prSet presAssocID="{8534F16D-A736-4785-83CF-54E66DB033D2}" presName="sibTrans" presStyleLbl="sibTrans1D1" presStyleIdx="2" presStyleCnt="5"/>
      <dgm:spPr/>
    </dgm:pt>
    <dgm:pt modelId="{284067C5-078E-4D69-A8BA-1AB16222C1F5}" type="pres">
      <dgm:prSet presAssocID="{8534F16D-A736-4785-83CF-54E66DB033D2}" presName="connectorText" presStyleLbl="sibTrans1D1" presStyleIdx="2" presStyleCnt="5"/>
      <dgm:spPr/>
    </dgm:pt>
    <dgm:pt modelId="{0B377EFB-6F94-439A-A756-DCE8AEE7E9BA}" type="pres">
      <dgm:prSet presAssocID="{EBAD0B44-8CBA-418C-BF3B-B74E3043AA08}" presName="node" presStyleLbl="node1" presStyleIdx="3" presStyleCnt="6">
        <dgm:presLayoutVars>
          <dgm:bulletEnabled val="1"/>
        </dgm:presLayoutVars>
      </dgm:prSet>
      <dgm:spPr/>
    </dgm:pt>
    <dgm:pt modelId="{0E11BB74-2D61-4671-A943-441DB80BA4CD}" type="pres">
      <dgm:prSet presAssocID="{BCAC0439-E921-4E93-BED6-902A63F683C9}" presName="sibTrans" presStyleLbl="sibTrans1D1" presStyleIdx="3" presStyleCnt="5"/>
      <dgm:spPr/>
    </dgm:pt>
    <dgm:pt modelId="{0818FE46-0085-4204-AD23-C0A32BFB8607}" type="pres">
      <dgm:prSet presAssocID="{BCAC0439-E921-4E93-BED6-902A63F683C9}" presName="connectorText" presStyleLbl="sibTrans1D1" presStyleIdx="3" presStyleCnt="5"/>
      <dgm:spPr/>
    </dgm:pt>
    <dgm:pt modelId="{75D5B9A3-F47F-4DD5-AE56-015491DEDF2A}" type="pres">
      <dgm:prSet presAssocID="{3A5C09D5-3273-494E-AE56-254742E596FF}" presName="node" presStyleLbl="node1" presStyleIdx="4" presStyleCnt="6">
        <dgm:presLayoutVars>
          <dgm:bulletEnabled val="1"/>
        </dgm:presLayoutVars>
      </dgm:prSet>
      <dgm:spPr/>
    </dgm:pt>
    <dgm:pt modelId="{7AB920E0-7061-4D76-A5BA-F8A4394BD940}" type="pres">
      <dgm:prSet presAssocID="{3DE71F54-D362-4C82-AF8F-E7B130D7B0C1}" presName="sibTrans" presStyleLbl="sibTrans1D1" presStyleIdx="4" presStyleCnt="5"/>
      <dgm:spPr/>
    </dgm:pt>
    <dgm:pt modelId="{446A9E73-12F1-4B25-82CA-FF7E2D3D7C38}" type="pres">
      <dgm:prSet presAssocID="{3DE71F54-D362-4C82-AF8F-E7B130D7B0C1}" presName="connectorText" presStyleLbl="sibTrans1D1" presStyleIdx="4" presStyleCnt="5"/>
      <dgm:spPr/>
    </dgm:pt>
    <dgm:pt modelId="{BFBEBE73-EF0F-4FD9-88FD-1F9B65ABEC7A}" type="pres">
      <dgm:prSet presAssocID="{4D4B20BF-6194-4B01-86CB-F4FDD70F2B93}" presName="node" presStyleLbl="node1" presStyleIdx="5" presStyleCnt="6">
        <dgm:presLayoutVars>
          <dgm:bulletEnabled val="1"/>
        </dgm:presLayoutVars>
      </dgm:prSet>
      <dgm:spPr/>
    </dgm:pt>
  </dgm:ptLst>
  <dgm:cxnLst>
    <dgm:cxn modelId="{3673B90D-DCBD-4D66-9E0E-4BA77D198B72}" type="presOf" srcId="{3DE71F54-D362-4C82-AF8F-E7B130D7B0C1}" destId="{446A9E73-12F1-4B25-82CA-FF7E2D3D7C38}" srcOrd="1" destOrd="0" presId="urn:microsoft.com/office/officeart/2016/7/layout/RepeatingBendingProcessNew"/>
    <dgm:cxn modelId="{4AF83220-6EF0-4595-88B5-C6E4F6AD7177}" type="presOf" srcId="{0D1B89A5-0AE1-4401-AE4B-1FA9600A3F21}" destId="{2C404C44-7117-4E24-A536-2F30E54EF44D}" srcOrd="0" destOrd="1" presId="urn:microsoft.com/office/officeart/2016/7/layout/RepeatingBendingProcessNew"/>
    <dgm:cxn modelId="{F85DE528-3F45-413C-A073-1D1E7C896BE0}" type="presOf" srcId="{8534F16D-A736-4785-83CF-54E66DB033D2}" destId="{284067C5-078E-4D69-A8BA-1AB16222C1F5}" srcOrd="1" destOrd="0" presId="urn:microsoft.com/office/officeart/2016/7/layout/RepeatingBendingProcessNew"/>
    <dgm:cxn modelId="{FB5DDA33-444B-4755-AF1E-A21A53DA938A}" type="presOf" srcId="{EBAD0B44-8CBA-418C-BF3B-B74E3043AA08}" destId="{0B377EFB-6F94-439A-A756-DCE8AEE7E9BA}" srcOrd="0" destOrd="0" presId="urn:microsoft.com/office/officeart/2016/7/layout/RepeatingBendingProcessNew"/>
    <dgm:cxn modelId="{53F27437-2032-4816-8CB7-695D338C75C7}" type="presOf" srcId="{AC8C673C-36EC-4681-A602-0DC78F188CA6}" destId="{2E6079FD-C4CD-4907-8837-6113260F3A1E}" srcOrd="0" destOrd="0" presId="urn:microsoft.com/office/officeart/2016/7/layout/RepeatingBendingProcessNew"/>
    <dgm:cxn modelId="{1EE2B33B-5F67-41F4-AA3D-2BB7FB162B9F}" type="presOf" srcId="{4D4B20BF-6194-4B01-86CB-F4FDD70F2B93}" destId="{BFBEBE73-EF0F-4FD9-88FD-1F9B65ABEC7A}" srcOrd="0" destOrd="0" presId="urn:microsoft.com/office/officeart/2016/7/layout/RepeatingBendingProcessNew"/>
    <dgm:cxn modelId="{3ED24340-309A-4FE7-B14B-BAA2E5D3E2C7}" srcId="{90622495-7D1E-41C8-BFE4-C1519A23C1CF}" destId="{F178A7C9-973F-4B93-AD25-F6CF5FF084E5}" srcOrd="2" destOrd="0" parTransId="{B0E4A34E-7795-40DE-A94B-6D8CB818A567}" sibTransId="{8534F16D-A736-4785-83CF-54E66DB033D2}"/>
    <dgm:cxn modelId="{1B9B8446-6873-49BC-BD00-09BF34C51209}" type="presOf" srcId="{BCAC0439-E921-4E93-BED6-902A63F683C9}" destId="{0818FE46-0085-4204-AD23-C0A32BFB8607}" srcOrd="1" destOrd="0" presId="urn:microsoft.com/office/officeart/2016/7/layout/RepeatingBendingProcessNew"/>
    <dgm:cxn modelId="{4B9D504D-0AF7-454F-B363-1ED8CF832BC0}" srcId="{15E59C23-5F35-4A2B-9DAD-D0916D9146FC}" destId="{692FD1D3-E1AE-49F2-8BF3-B50F6885C829}" srcOrd="1" destOrd="0" parTransId="{D0D6C6E5-F59E-453C-96F1-A02D6529EC2F}" sibTransId="{C7B169CC-3A2D-4CD4-B049-DDD7B659880F}"/>
    <dgm:cxn modelId="{7BC2EE71-85D1-422A-BB3D-9E8D81C9E9E8}" srcId="{90622495-7D1E-41C8-BFE4-C1519A23C1CF}" destId="{9D5C11E7-82F0-4852-A60E-123D39588639}" srcOrd="0" destOrd="0" parTransId="{F6125D47-15E2-430C-9AFF-B264CB0B0663}" sibTransId="{AC8C673C-36EC-4681-A602-0DC78F188CA6}"/>
    <dgm:cxn modelId="{05DC5F79-6397-46A5-8A29-0AEE061B9271}" srcId="{90622495-7D1E-41C8-BFE4-C1519A23C1CF}" destId="{15E59C23-5F35-4A2B-9DAD-D0916D9146FC}" srcOrd="1" destOrd="0" parTransId="{27C425EA-FE6C-4413-9A51-9296A483178D}" sibTransId="{5A76B965-F2D7-4126-9EC9-95470A0EDDAB}"/>
    <dgm:cxn modelId="{8C15027D-299A-4345-943D-A99A10C0BDC0}" type="presOf" srcId="{3DE71F54-D362-4C82-AF8F-E7B130D7B0C1}" destId="{7AB920E0-7061-4D76-A5BA-F8A4394BD940}" srcOrd="0" destOrd="0" presId="urn:microsoft.com/office/officeart/2016/7/layout/RepeatingBendingProcessNew"/>
    <dgm:cxn modelId="{0092EA85-D47A-47E5-84FB-0CF385600863}" type="presOf" srcId="{BCAC0439-E921-4E93-BED6-902A63F683C9}" destId="{0E11BB74-2D61-4671-A943-441DB80BA4CD}" srcOrd="0" destOrd="0" presId="urn:microsoft.com/office/officeart/2016/7/layout/RepeatingBendingProcessNew"/>
    <dgm:cxn modelId="{CB68698E-311E-4A4E-B16B-A119EC2E7890}" type="presOf" srcId="{5A76B965-F2D7-4126-9EC9-95470A0EDDAB}" destId="{6A8E9522-F56A-4DC7-86F7-BE95B069AC1B}" srcOrd="0" destOrd="0" presId="urn:microsoft.com/office/officeart/2016/7/layout/RepeatingBendingProcessNew"/>
    <dgm:cxn modelId="{C1641298-9AB6-4418-9A31-477189CDACA1}" type="presOf" srcId="{15E59C23-5F35-4A2B-9DAD-D0916D9146FC}" destId="{2C404C44-7117-4E24-A536-2F30E54EF44D}" srcOrd="0" destOrd="0" presId="urn:microsoft.com/office/officeart/2016/7/layout/RepeatingBendingProcessNew"/>
    <dgm:cxn modelId="{45B9A6A3-0E19-41B1-8605-0CB19ABB845D}" srcId="{90622495-7D1E-41C8-BFE4-C1519A23C1CF}" destId="{EBAD0B44-8CBA-418C-BF3B-B74E3043AA08}" srcOrd="3" destOrd="0" parTransId="{22D4389E-D018-47AD-AA65-8AE1A30B3EA3}" sibTransId="{BCAC0439-E921-4E93-BED6-902A63F683C9}"/>
    <dgm:cxn modelId="{2FAF3FA7-6712-422E-9DC3-808C8B9D702F}" type="presOf" srcId="{3A5C09D5-3273-494E-AE56-254742E596FF}" destId="{75D5B9A3-F47F-4DD5-AE56-015491DEDF2A}" srcOrd="0" destOrd="0" presId="urn:microsoft.com/office/officeart/2016/7/layout/RepeatingBendingProcessNew"/>
    <dgm:cxn modelId="{859ED2AE-6224-4CFB-9EE6-71C70F491569}" type="presOf" srcId="{5A76B965-F2D7-4126-9EC9-95470A0EDDAB}" destId="{EEB13348-E444-475A-84AE-80BE3828164A}" srcOrd="1" destOrd="0" presId="urn:microsoft.com/office/officeart/2016/7/layout/RepeatingBendingProcessNew"/>
    <dgm:cxn modelId="{5C544CB6-E16B-4F4C-88A4-57291D5EBE04}" type="presOf" srcId="{F178A7C9-973F-4B93-AD25-F6CF5FF084E5}" destId="{F397ACF1-4C44-4667-AE21-E645C74976C5}" srcOrd="0" destOrd="0" presId="urn:microsoft.com/office/officeart/2016/7/layout/RepeatingBendingProcessNew"/>
    <dgm:cxn modelId="{8BBE31BB-E003-4BB2-ACF8-BBDAD8DC3146}" srcId="{15E59C23-5F35-4A2B-9DAD-D0916D9146FC}" destId="{0D1B89A5-0AE1-4401-AE4B-1FA9600A3F21}" srcOrd="0" destOrd="0" parTransId="{6A36D7EC-8798-4DDA-BB9C-2C604B424B79}" sibTransId="{F26628AA-8E86-4C58-B6D8-422E9DF372B3}"/>
    <dgm:cxn modelId="{B93E0EBC-F33B-4EC4-9E91-5E7119A9946F}" type="presOf" srcId="{90622495-7D1E-41C8-BFE4-C1519A23C1CF}" destId="{4E983277-3F87-49C3-935F-E342651F9838}" srcOrd="0" destOrd="0" presId="urn:microsoft.com/office/officeart/2016/7/layout/RepeatingBendingProcessNew"/>
    <dgm:cxn modelId="{AAE651C3-1524-47BB-8364-D5792C042307}" type="presOf" srcId="{8534F16D-A736-4785-83CF-54E66DB033D2}" destId="{789B706B-59F4-4C05-92B9-7A08F7E61EEF}" srcOrd="0" destOrd="0" presId="urn:microsoft.com/office/officeart/2016/7/layout/RepeatingBendingProcessNew"/>
    <dgm:cxn modelId="{469845C8-2E4E-4D0D-916A-B8E28C98F091}" type="presOf" srcId="{9D5C11E7-82F0-4852-A60E-123D39588639}" destId="{5DAD0845-1129-44B5-836D-891EB65692AC}" srcOrd="0" destOrd="0" presId="urn:microsoft.com/office/officeart/2016/7/layout/RepeatingBendingProcessNew"/>
    <dgm:cxn modelId="{054F3AD1-07C3-4CEF-9F15-4BFBEDFBF1B9}" type="presOf" srcId="{AC8C673C-36EC-4681-A602-0DC78F188CA6}" destId="{9050C46E-7681-4544-B0F9-4A2CBA2F6790}" srcOrd="1" destOrd="0" presId="urn:microsoft.com/office/officeart/2016/7/layout/RepeatingBendingProcessNew"/>
    <dgm:cxn modelId="{A447FEDE-44A6-4BE7-BB18-3955DD024CA5}" srcId="{90622495-7D1E-41C8-BFE4-C1519A23C1CF}" destId="{4D4B20BF-6194-4B01-86CB-F4FDD70F2B93}" srcOrd="5" destOrd="0" parTransId="{38A03051-CE3C-48F0-A95A-9503D040E296}" sibTransId="{6ACB7EEE-B78E-4EA2-8730-2FDDF07E5AFA}"/>
    <dgm:cxn modelId="{35BE77E2-9560-494B-9D8C-E4042FF0C1E8}" type="presOf" srcId="{692FD1D3-E1AE-49F2-8BF3-B50F6885C829}" destId="{2C404C44-7117-4E24-A536-2F30E54EF44D}" srcOrd="0" destOrd="2" presId="urn:microsoft.com/office/officeart/2016/7/layout/RepeatingBendingProcessNew"/>
    <dgm:cxn modelId="{B2FE62FD-1171-44D2-9AEB-81ACAB28C8AA}" srcId="{90622495-7D1E-41C8-BFE4-C1519A23C1CF}" destId="{3A5C09D5-3273-494E-AE56-254742E596FF}" srcOrd="4" destOrd="0" parTransId="{DA789190-9412-40BA-B1BF-F0292D68A319}" sibTransId="{3DE71F54-D362-4C82-AF8F-E7B130D7B0C1}"/>
    <dgm:cxn modelId="{F240C65D-9D56-4AB4-AD0D-CA22205E2864}" type="presParOf" srcId="{4E983277-3F87-49C3-935F-E342651F9838}" destId="{5DAD0845-1129-44B5-836D-891EB65692AC}" srcOrd="0" destOrd="0" presId="urn:microsoft.com/office/officeart/2016/7/layout/RepeatingBendingProcessNew"/>
    <dgm:cxn modelId="{884A57D5-DD77-4C92-9105-86F9E4E31E37}" type="presParOf" srcId="{4E983277-3F87-49C3-935F-E342651F9838}" destId="{2E6079FD-C4CD-4907-8837-6113260F3A1E}" srcOrd="1" destOrd="0" presId="urn:microsoft.com/office/officeart/2016/7/layout/RepeatingBendingProcessNew"/>
    <dgm:cxn modelId="{99E4354E-6B69-4A85-B34C-DC8500813395}" type="presParOf" srcId="{2E6079FD-C4CD-4907-8837-6113260F3A1E}" destId="{9050C46E-7681-4544-B0F9-4A2CBA2F6790}" srcOrd="0" destOrd="0" presId="urn:microsoft.com/office/officeart/2016/7/layout/RepeatingBendingProcessNew"/>
    <dgm:cxn modelId="{A9F5A61D-72A7-4DED-8E8B-8FF0CAA5F6E6}" type="presParOf" srcId="{4E983277-3F87-49C3-935F-E342651F9838}" destId="{2C404C44-7117-4E24-A536-2F30E54EF44D}" srcOrd="2" destOrd="0" presId="urn:microsoft.com/office/officeart/2016/7/layout/RepeatingBendingProcessNew"/>
    <dgm:cxn modelId="{6EE00762-AB23-4559-82C0-3D2C074101E7}" type="presParOf" srcId="{4E983277-3F87-49C3-935F-E342651F9838}" destId="{6A8E9522-F56A-4DC7-86F7-BE95B069AC1B}" srcOrd="3" destOrd="0" presId="urn:microsoft.com/office/officeart/2016/7/layout/RepeatingBendingProcessNew"/>
    <dgm:cxn modelId="{9ED3A048-42B4-4D08-979C-E354878FA87B}" type="presParOf" srcId="{6A8E9522-F56A-4DC7-86F7-BE95B069AC1B}" destId="{EEB13348-E444-475A-84AE-80BE3828164A}" srcOrd="0" destOrd="0" presId="urn:microsoft.com/office/officeart/2016/7/layout/RepeatingBendingProcessNew"/>
    <dgm:cxn modelId="{03D6851E-2D08-4821-A216-A849484D71F4}" type="presParOf" srcId="{4E983277-3F87-49C3-935F-E342651F9838}" destId="{F397ACF1-4C44-4667-AE21-E645C74976C5}" srcOrd="4" destOrd="0" presId="urn:microsoft.com/office/officeart/2016/7/layout/RepeatingBendingProcessNew"/>
    <dgm:cxn modelId="{FFEE788E-F3CB-4EFD-B6F7-80B2C251A8F7}" type="presParOf" srcId="{4E983277-3F87-49C3-935F-E342651F9838}" destId="{789B706B-59F4-4C05-92B9-7A08F7E61EEF}" srcOrd="5" destOrd="0" presId="urn:microsoft.com/office/officeart/2016/7/layout/RepeatingBendingProcessNew"/>
    <dgm:cxn modelId="{56E22679-9C96-4D1D-9D8B-88746ABCC48E}" type="presParOf" srcId="{789B706B-59F4-4C05-92B9-7A08F7E61EEF}" destId="{284067C5-078E-4D69-A8BA-1AB16222C1F5}" srcOrd="0" destOrd="0" presId="urn:microsoft.com/office/officeart/2016/7/layout/RepeatingBendingProcessNew"/>
    <dgm:cxn modelId="{87F0768D-66D0-40F2-80D3-BA13B31E2711}" type="presParOf" srcId="{4E983277-3F87-49C3-935F-E342651F9838}" destId="{0B377EFB-6F94-439A-A756-DCE8AEE7E9BA}" srcOrd="6" destOrd="0" presId="urn:microsoft.com/office/officeart/2016/7/layout/RepeatingBendingProcessNew"/>
    <dgm:cxn modelId="{3A980418-9B0B-48D5-8243-C285C96A321D}" type="presParOf" srcId="{4E983277-3F87-49C3-935F-E342651F9838}" destId="{0E11BB74-2D61-4671-A943-441DB80BA4CD}" srcOrd="7" destOrd="0" presId="urn:microsoft.com/office/officeart/2016/7/layout/RepeatingBendingProcessNew"/>
    <dgm:cxn modelId="{3BD2BB18-DAB0-4A8D-9C19-1590E1FD356D}" type="presParOf" srcId="{0E11BB74-2D61-4671-A943-441DB80BA4CD}" destId="{0818FE46-0085-4204-AD23-C0A32BFB8607}" srcOrd="0" destOrd="0" presId="urn:microsoft.com/office/officeart/2016/7/layout/RepeatingBendingProcessNew"/>
    <dgm:cxn modelId="{90347AAB-4E64-4076-880C-11D87FA72CBF}" type="presParOf" srcId="{4E983277-3F87-49C3-935F-E342651F9838}" destId="{75D5B9A3-F47F-4DD5-AE56-015491DEDF2A}" srcOrd="8" destOrd="0" presId="urn:microsoft.com/office/officeart/2016/7/layout/RepeatingBendingProcessNew"/>
    <dgm:cxn modelId="{F9658943-27B9-4C3E-B854-06D8CF228D7C}" type="presParOf" srcId="{4E983277-3F87-49C3-935F-E342651F9838}" destId="{7AB920E0-7061-4D76-A5BA-F8A4394BD940}" srcOrd="9" destOrd="0" presId="urn:microsoft.com/office/officeart/2016/7/layout/RepeatingBendingProcessNew"/>
    <dgm:cxn modelId="{51F9E78C-2868-422C-9633-CEB63BC1CC6E}" type="presParOf" srcId="{7AB920E0-7061-4D76-A5BA-F8A4394BD940}" destId="{446A9E73-12F1-4B25-82CA-FF7E2D3D7C38}" srcOrd="0" destOrd="0" presId="urn:microsoft.com/office/officeart/2016/7/layout/RepeatingBendingProcessNew"/>
    <dgm:cxn modelId="{DBC5A423-B334-4A0E-A14D-842508C5A834}" type="presParOf" srcId="{4E983277-3F87-49C3-935F-E342651F9838}" destId="{BFBEBE73-EF0F-4FD9-88FD-1F9B65ABEC7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A99F1-BAD3-4817-99DE-FBCD56459454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F2D9DC-60D5-452C-939E-B668CBBF7101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Data Analytics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AE37C09D-2C54-4CF3-944F-241939C315D0}" type="parTrans" cxnId="{62F2990C-9C71-414B-A55B-B0A61991ADA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3014F71-E101-4622-9DF9-861C6AF170A7}" type="sibTrans" cxnId="{62F2990C-9C71-414B-A55B-B0A61991ADAA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FA59803-D1D1-45C1-A388-A410AACC2EA1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Machine Learning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5347E36A-CFDD-422E-81C8-3D73DD7EC85E}" type="parTrans" cxnId="{84080A3F-C39E-40B3-A908-42BC0919565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D0BE1B6-3480-4F1D-A543-D970583BA95C}" type="sibTrans" cxnId="{84080A3F-C39E-40B3-A908-42BC0919565A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5A8795E-A493-4194-B2EE-61A744725C4D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Classification Algorithms (Logistic Regression, Random Forest)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2099B389-3EF9-4470-9141-1A85773E22F3}" type="parTrans" cxnId="{ABE22CEC-E9D7-489F-A946-32539E8A044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A356444-6DF9-40D9-A940-11E598EC40CF}" type="sibTrans" cxnId="{ABE22CEC-E9D7-489F-A946-32539E8A044E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B8049AD-C867-4AA2-A3B5-8850D670FEE9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Feature Engineering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83A76B52-120F-4F0A-A6A4-D2E7BDFA7E3D}" type="parTrans" cxnId="{053E8023-8423-49C0-94F4-0AD465C893F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E875A10-E792-48A6-87C4-2CC52E9F2797}" type="sibTrans" cxnId="{053E8023-8423-49C0-94F4-0AD465C893FD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9D6ADBC-6286-4B8A-9713-A2453F6FAB8D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Data Pre-processing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08F00257-E18E-4E8E-A5D0-86A582F60102}" type="parTrans" cxnId="{C0327805-9A2F-4332-A212-487A45A80C7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8E69619-82BB-4968-9C95-C71F437FE59D}" type="sibTrans" cxnId="{C0327805-9A2F-4332-A212-487A45A80C7C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8097233-01D2-46F9-A5D7-EE502C441A98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Exploratory Data Analysis (EDA)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D67FAD0-E42F-45E5-A337-3965BA9BCA77}" type="parTrans" cxnId="{A388A375-BAEE-430D-975C-7FFC06FF060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65E56DA-B916-439E-8A41-587F40FEF313}" type="sibTrans" cxnId="{A388A375-BAEE-430D-975C-7FFC06FF0604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0EFEE3D-A3D1-4B8E-8C66-51C1593EF66B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Scikit-learn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4AC5D695-CCD7-486C-86CB-2373EC6F49C9}" type="parTrans" cxnId="{4F1AF56B-AC4D-4FEF-8276-A2B17F49358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1910E08-4829-4B16-A973-02AA5F989C35}" type="sibTrans" cxnId="{4F1AF56B-AC4D-4FEF-8276-A2B17F49358B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BB64507-404F-4B4E-8299-62E4A6E1BA08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Matplotlib &amp; Seaborn (for visualizations)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4C2756D-7330-4318-8696-41D71942F27B}" type="parTrans" cxnId="{D6B1A69E-9327-4D4F-A5AB-0AB560AB08B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599437D-13C5-460D-89EB-FA51938F6A7C}" type="sibTrans" cxnId="{D6B1A69E-9327-4D4F-A5AB-0AB560AB08BB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247F701-812C-41C3-A299-9A87BCE14019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Model Evaluation Metrics (Accuracy, Precision, Recall, F1-Score, AUC-ROC, Confusion Matrix)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7257593-E7C5-44C7-B826-863ABCDD131D}" type="parTrans" cxnId="{026DCE4A-DD03-42D0-9C94-FCB8E989FF6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E5D19EF-3898-490A-B55D-6DFFD968AD7C}" type="sibTrans" cxnId="{026DCE4A-DD03-42D0-9C94-FCB8E989FF64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549C03B-DFE3-484C-9A6E-158B230DA14D}">
      <dgm:prSet custT="1"/>
      <dgm:spPr/>
      <dgm:t>
        <a:bodyPr/>
        <a:lstStyle/>
        <a:p>
          <a:r>
            <a:rPr lang="en-IN" sz="1050" b="1" i="1">
              <a:solidFill>
                <a:schemeClr val="tx1"/>
              </a:solidFill>
              <a:latin typeface="Century Schoolbook" panose="02040604050505020304" pitchFamily="18" charset="0"/>
            </a:rPr>
            <a:t>Streamlit (for Interactive Dashboards)</a:t>
          </a:r>
          <a:endParaRPr lang="en-US" sz="105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C981527-7713-442A-85FE-F0FDD0DDDD79}" type="parTrans" cxnId="{C6BB2C3A-413A-44D2-98C7-1070A33DD2D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77D89D7-8DB9-44EA-A056-5B28FDB02E91}" type="sibTrans" cxnId="{C6BB2C3A-413A-44D2-98C7-1070A33DD2DE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1F2FDD3-6564-439B-93B8-AB5367932FEF}" type="pres">
      <dgm:prSet presAssocID="{9EBA99F1-BAD3-4817-99DE-FBCD56459454}" presName="diagram" presStyleCnt="0">
        <dgm:presLayoutVars>
          <dgm:dir/>
          <dgm:resizeHandles val="exact"/>
        </dgm:presLayoutVars>
      </dgm:prSet>
      <dgm:spPr/>
    </dgm:pt>
    <dgm:pt modelId="{0001B423-77B8-471E-B2DC-6C5C1ED7E0CE}" type="pres">
      <dgm:prSet presAssocID="{C6F2D9DC-60D5-452C-939E-B668CBBF7101}" presName="node" presStyleLbl="node1" presStyleIdx="0" presStyleCnt="10">
        <dgm:presLayoutVars>
          <dgm:bulletEnabled val="1"/>
        </dgm:presLayoutVars>
      </dgm:prSet>
      <dgm:spPr/>
    </dgm:pt>
    <dgm:pt modelId="{03F6975D-CCF1-4E16-90DC-CCB79844424C}" type="pres">
      <dgm:prSet presAssocID="{D3014F71-E101-4622-9DF9-861C6AF170A7}" presName="sibTrans" presStyleLbl="sibTrans2D1" presStyleIdx="0" presStyleCnt="9"/>
      <dgm:spPr/>
    </dgm:pt>
    <dgm:pt modelId="{B4063689-8FF9-4E57-AE4C-222B3658D712}" type="pres">
      <dgm:prSet presAssocID="{D3014F71-E101-4622-9DF9-861C6AF170A7}" presName="connectorText" presStyleLbl="sibTrans2D1" presStyleIdx="0" presStyleCnt="9"/>
      <dgm:spPr/>
    </dgm:pt>
    <dgm:pt modelId="{9DE660ED-BF7C-4B5D-A6A7-49CD6E3EFCF8}" type="pres">
      <dgm:prSet presAssocID="{AFA59803-D1D1-45C1-A388-A410AACC2EA1}" presName="node" presStyleLbl="node1" presStyleIdx="1" presStyleCnt="10">
        <dgm:presLayoutVars>
          <dgm:bulletEnabled val="1"/>
        </dgm:presLayoutVars>
      </dgm:prSet>
      <dgm:spPr/>
    </dgm:pt>
    <dgm:pt modelId="{C2006E92-04E8-4D70-8CF4-C680EE1DE025}" type="pres">
      <dgm:prSet presAssocID="{2D0BE1B6-3480-4F1D-A543-D970583BA95C}" presName="sibTrans" presStyleLbl="sibTrans2D1" presStyleIdx="1" presStyleCnt="9"/>
      <dgm:spPr/>
    </dgm:pt>
    <dgm:pt modelId="{FA6B8FA9-A419-4014-949A-8B183F832A17}" type="pres">
      <dgm:prSet presAssocID="{2D0BE1B6-3480-4F1D-A543-D970583BA95C}" presName="connectorText" presStyleLbl="sibTrans2D1" presStyleIdx="1" presStyleCnt="9"/>
      <dgm:spPr/>
    </dgm:pt>
    <dgm:pt modelId="{DDDCF4C9-5DFE-4ABA-9AB5-64EAED71DFF8}" type="pres">
      <dgm:prSet presAssocID="{35A8795E-A493-4194-B2EE-61A744725C4D}" presName="node" presStyleLbl="node1" presStyleIdx="2" presStyleCnt="10">
        <dgm:presLayoutVars>
          <dgm:bulletEnabled val="1"/>
        </dgm:presLayoutVars>
      </dgm:prSet>
      <dgm:spPr/>
    </dgm:pt>
    <dgm:pt modelId="{0407F419-7E64-4444-AB28-FEA9AB8627E0}" type="pres">
      <dgm:prSet presAssocID="{8A356444-6DF9-40D9-A940-11E598EC40CF}" presName="sibTrans" presStyleLbl="sibTrans2D1" presStyleIdx="2" presStyleCnt="9"/>
      <dgm:spPr/>
    </dgm:pt>
    <dgm:pt modelId="{59AAE1BC-46E8-4D0D-AC08-F28A877023DD}" type="pres">
      <dgm:prSet presAssocID="{8A356444-6DF9-40D9-A940-11E598EC40CF}" presName="connectorText" presStyleLbl="sibTrans2D1" presStyleIdx="2" presStyleCnt="9"/>
      <dgm:spPr/>
    </dgm:pt>
    <dgm:pt modelId="{B9342726-4165-4387-A60F-29F35CEE7342}" type="pres">
      <dgm:prSet presAssocID="{7B8049AD-C867-4AA2-A3B5-8850D670FEE9}" presName="node" presStyleLbl="node1" presStyleIdx="3" presStyleCnt="10">
        <dgm:presLayoutVars>
          <dgm:bulletEnabled val="1"/>
        </dgm:presLayoutVars>
      </dgm:prSet>
      <dgm:spPr/>
    </dgm:pt>
    <dgm:pt modelId="{76540791-43EA-40CE-BE86-234455FDEC02}" type="pres">
      <dgm:prSet presAssocID="{BE875A10-E792-48A6-87C4-2CC52E9F2797}" presName="sibTrans" presStyleLbl="sibTrans2D1" presStyleIdx="3" presStyleCnt="9"/>
      <dgm:spPr/>
    </dgm:pt>
    <dgm:pt modelId="{D03E08CD-5C11-470B-BFDE-06A2E184ED51}" type="pres">
      <dgm:prSet presAssocID="{BE875A10-E792-48A6-87C4-2CC52E9F2797}" presName="connectorText" presStyleLbl="sibTrans2D1" presStyleIdx="3" presStyleCnt="9"/>
      <dgm:spPr/>
    </dgm:pt>
    <dgm:pt modelId="{96E1F877-93F4-4EA7-BE83-83560CE99AC1}" type="pres">
      <dgm:prSet presAssocID="{19D6ADBC-6286-4B8A-9713-A2453F6FAB8D}" presName="node" presStyleLbl="node1" presStyleIdx="4" presStyleCnt="10">
        <dgm:presLayoutVars>
          <dgm:bulletEnabled val="1"/>
        </dgm:presLayoutVars>
      </dgm:prSet>
      <dgm:spPr/>
    </dgm:pt>
    <dgm:pt modelId="{4F08F9AC-FD37-409A-89E5-1F566851BD3A}" type="pres">
      <dgm:prSet presAssocID="{78E69619-82BB-4968-9C95-C71F437FE59D}" presName="sibTrans" presStyleLbl="sibTrans2D1" presStyleIdx="4" presStyleCnt="9"/>
      <dgm:spPr/>
    </dgm:pt>
    <dgm:pt modelId="{F0198740-DE72-4E4F-B878-AA484D2AEBF2}" type="pres">
      <dgm:prSet presAssocID="{78E69619-82BB-4968-9C95-C71F437FE59D}" presName="connectorText" presStyleLbl="sibTrans2D1" presStyleIdx="4" presStyleCnt="9"/>
      <dgm:spPr/>
    </dgm:pt>
    <dgm:pt modelId="{8015CEF3-0B2E-4B09-9495-3EC1B3F868C3}" type="pres">
      <dgm:prSet presAssocID="{E8097233-01D2-46F9-A5D7-EE502C441A98}" presName="node" presStyleLbl="node1" presStyleIdx="5" presStyleCnt="10">
        <dgm:presLayoutVars>
          <dgm:bulletEnabled val="1"/>
        </dgm:presLayoutVars>
      </dgm:prSet>
      <dgm:spPr/>
    </dgm:pt>
    <dgm:pt modelId="{0380F764-9B4F-429C-B2C8-A1AC66ABECF3}" type="pres">
      <dgm:prSet presAssocID="{565E56DA-B916-439E-8A41-587F40FEF313}" presName="sibTrans" presStyleLbl="sibTrans2D1" presStyleIdx="5" presStyleCnt="9"/>
      <dgm:spPr/>
    </dgm:pt>
    <dgm:pt modelId="{6A58B0B2-CA06-4279-BA8D-3E16DBC61E5A}" type="pres">
      <dgm:prSet presAssocID="{565E56DA-B916-439E-8A41-587F40FEF313}" presName="connectorText" presStyleLbl="sibTrans2D1" presStyleIdx="5" presStyleCnt="9"/>
      <dgm:spPr/>
    </dgm:pt>
    <dgm:pt modelId="{3CA666E6-5AAE-4FCD-BB2C-AD122D871E23}" type="pres">
      <dgm:prSet presAssocID="{40EFEE3D-A3D1-4B8E-8C66-51C1593EF66B}" presName="node" presStyleLbl="node1" presStyleIdx="6" presStyleCnt="10">
        <dgm:presLayoutVars>
          <dgm:bulletEnabled val="1"/>
        </dgm:presLayoutVars>
      </dgm:prSet>
      <dgm:spPr/>
    </dgm:pt>
    <dgm:pt modelId="{6D4370AD-1BF4-48BE-BD28-38BE2D28405D}" type="pres">
      <dgm:prSet presAssocID="{C1910E08-4829-4B16-A973-02AA5F989C35}" presName="sibTrans" presStyleLbl="sibTrans2D1" presStyleIdx="6" presStyleCnt="9"/>
      <dgm:spPr/>
    </dgm:pt>
    <dgm:pt modelId="{5575AEB1-C9E3-4A93-ACEA-113CB47A3C20}" type="pres">
      <dgm:prSet presAssocID="{C1910E08-4829-4B16-A973-02AA5F989C35}" presName="connectorText" presStyleLbl="sibTrans2D1" presStyleIdx="6" presStyleCnt="9"/>
      <dgm:spPr/>
    </dgm:pt>
    <dgm:pt modelId="{CB61E37F-A3A7-4C88-B22E-79AA960A27C6}" type="pres">
      <dgm:prSet presAssocID="{2BB64507-404F-4B4E-8299-62E4A6E1BA08}" presName="node" presStyleLbl="node1" presStyleIdx="7" presStyleCnt="10">
        <dgm:presLayoutVars>
          <dgm:bulletEnabled val="1"/>
        </dgm:presLayoutVars>
      </dgm:prSet>
      <dgm:spPr/>
    </dgm:pt>
    <dgm:pt modelId="{EC79A85D-627E-49F4-A4D2-9A0F4E28915C}" type="pres">
      <dgm:prSet presAssocID="{6599437D-13C5-460D-89EB-FA51938F6A7C}" presName="sibTrans" presStyleLbl="sibTrans2D1" presStyleIdx="7" presStyleCnt="9"/>
      <dgm:spPr/>
    </dgm:pt>
    <dgm:pt modelId="{682FFFF7-92F4-4A15-BC95-B0F70E85B00F}" type="pres">
      <dgm:prSet presAssocID="{6599437D-13C5-460D-89EB-FA51938F6A7C}" presName="connectorText" presStyleLbl="sibTrans2D1" presStyleIdx="7" presStyleCnt="9"/>
      <dgm:spPr/>
    </dgm:pt>
    <dgm:pt modelId="{7EC30929-E72B-4F49-9935-A23C3663232F}" type="pres">
      <dgm:prSet presAssocID="{9247F701-812C-41C3-A299-9A87BCE14019}" presName="node" presStyleLbl="node1" presStyleIdx="8" presStyleCnt="10">
        <dgm:presLayoutVars>
          <dgm:bulletEnabled val="1"/>
        </dgm:presLayoutVars>
      </dgm:prSet>
      <dgm:spPr/>
    </dgm:pt>
    <dgm:pt modelId="{81A5C761-F429-4C40-834A-FDFBAE1EA090}" type="pres">
      <dgm:prSet presAssocID="{1E5D19EF-3898-490A-B55D-6DFFD968AD7C}" presName="sibTrans" presStyleLbl="sibTrans2D1" presStyleIdx="8" presStyleCnt="9"/>
      <dgm:spPr/>
    </dgm:pt>
    <dgm:pt modelId="{C6D6B262-F7FF-4ECF-BAB2-4E6AF3A6EA02}" type="pres">
      <dgm:prSet presAssocID="{1E5D19EF-3898-490A-B55D-6DFFD968AD7C}" presName="connectorText" presStyleLbl="sibTrans2D1" presStyleIdx="8" presStyleCnt="9"/>
      <dgm:spPr/>
    </dgm:pt>
    <dgm:pt modelId="{04425E76-65BA-462A-98DD-D3D4AADD922B}" type="pres">
      <dgm:prSet presAssocID="{3549C03B-DFE3-484C-9A6E-158B230DA14D}" presName="node" presStyleLbl="node1" presStyleIdx="9" presStyleCnt="10">
        <dgm:presLayoutVars>
          <dgm:bulletEnabled val="1"/>
        </dgm:presLayoutVars>
      </dgm:prSet>
      <dgm:spPr/>
    </dgm:pt>
  </dgm:ptLst>
  <dgm:cxnLst>
    <dgm:cxn modelId="{F3F2CF03-42A4-4C69-A8A9-D9A9FCB1B956}" type="presOf" srcId="{8A356444-6DF9-40D9-A940-11E598EC40CF}" destId="{59AAE1BC-46E8-4D0D-AC08-F28A877023DD}" srcOrd="1" destOrd="0" presId="urn:microsoft.com/office/officeart/2005/8/layout/process5"/>
    <dgm:cxn modelId="{C0327805-9A2F-4332-A212-487A45A80C7C}" srcId="{9EBA99F1-BAD3-4817-99DE-FBCD56459454}" destId="{19D6ADBC-6286-4B8A-9713-A2453F6FAB8D}" srcOrd="4" destOrd="0" parTransId="{08F00257-E18E-4E8E-A5D0-86A582F60102}" sibTransId="{78E69619-82BB-4968-9C95-C71F437FE59D}"/>
    <dgm:cxn modelId="{62F2990C-9C71-414B-A55B-B0A61991ADAA}" srcId="{9EBA99F1-BAD3-4817-99DE-FBCD56459454}" destId="{C6F2D9DC-60D5-452C-939E-B668CBBF7101}" srcOrd="0" destOrd="0" parTransId="{AE37C09D-2C54-4CF3-944F-241939C315D0}" sibTransId="{D3014F71-E101-4622-9DF9-861C6AF170A7}"/>
    <dgm:cxn modelId="{5373BF11-31FD-4E4E-B706-E51262FA208F}" type="presOf" srcId="{BE875A10-E792-48A6-87C4-2CC52E9F2797}" destId="{76540791-43EA-40CE-BE86-234455FDEC02}" srcOrd="0" destOrd="0" presId="urn:microsoft.com/office/officeart/2005/8/layout/process5"/>
    <dgm:cxn modelId="{479EDB1A-7782-420C-8866-6F0EEEBA47E7}" type="presOf" srcId="{2D0BE1B6-3480-4F1D-A543-D970583BA95C}" destId="{FA6B8FA9-A419-4014-949A-8B183F832A17}" srcOrd="1" destOrd="0" presId="urn:microsoft.com/office/officeart/2005/8/layout/process5"/>
    <dgm:cxn modelId="{C9DB2822-44DC-42FE-AAFF-24E9F6E51BBD}" type="presOf" srcId="{C1910E08-4829-4B16-A973-02AA5F989C35}" destId="{6D4370AD-1BF4-48BE-BD28-38BE2D28405D}" srcOrd="0" destOrd="0" presId="urn:microsoft.com/office/officeart/2005/8/layout/process5"/>
    <dgm:cxn modelId="{053E8023-8423-49C0-94F4-0AD465C893FD}" srcId="{9EBA99F1-BAD3-4817-99DE-FBCD56459454}" destId="{7B8049AD-C867-4AA2-A3B5-8850D670FEE9}" srcOrd="3" destOrd="0" parTransId="{83A76B52-120F-4F0A-A6A4-D2E7BDFA7E3D}" sibTransId="{BE875A10-E792-48A6-87C4-2CC52E9F2797}"/>
    <dgm:cxn modelId="{CA9B9E24-B6CF-4AC9-811F-1A8311A99DD2}" type="presOf" srcId="{3549C03B-DFE3-484C-9A6E-158B230DA14D}" destId="{04425E76-65BA-462A-98DD-D3D4AADD922B}" srcOrd="0" destOrd="0" presId="urn:microsoft.com/office/officeart/2005/8/layout/process5"/>
    <dgm:cxn modelId="{C6BB2C3A-413A-44D2-98C7-1070A33DD2DE}" srcId="{9EBA99F1-BAD3-4817-99DE-FBCD56459454}" destId="{3549C03B-DFE3-484C-9A6E-158B230DA14D}" srcOrd="9" destOrd="0" parTransId="{BC981527-7713-442A-85FE-F0FDD0DDDD79}" sibTransId="{A77D89D7-8DB9-44EA-A056-5B28FDB02E91}"/>
    <dgm:cxn modelId="{887CB73A-AA55-4B02-9166-9991354908C0}" type="presOf" srcId="{7B8049AD-C867-4AA2-A3B5-8850D670FEE9}" destId="{B9342726-4165-4387-A60F-29F35CEE7342}" srcOrd="0" destOrd="0" presId="urn:microsoft.com/office/officeart/2005/8/layout/process5"/>
    <dgm:cxn modelId="{84080A3F-C39E-40B3-A908-42BC0919565A}" srcId="{9EBA99F1-BAD3-4817-99DE-FBCD56459454}" destId="{AFA59803-D1D1-45C1-A388-A410AACC2EA1}" srcOrd="1" destOrd="0" parTransId="{5347E36A-CFDD-422E-81C8-3D73DD7EC85E}" sibTransId="{2D0BE1B6-3480-4F1D-A543-D970583BA95C}"/>
    <dgm:cxn modelId="{32FDB85C-6CF3-4EAB-AA57-F7A760067F6B}" type="presOf" srcId="{1E5D19EF-3898-490A-B55D-6DFFD968AD7C}" destId="{C6D6B262-F7FF-4ECF-BAB2-4E6AF3A6EA02}" srcOrd="1" destOrd="0" presId="urn:microsoft.com/office/officeart/2005/8/layout/process5"/>
    <dgm:cxn modelId="{47E08A5E-AD8A-446C-9654-556AFA522812}" type="presOf" srcId="{565E56DA-B916-439E-8A41-587F40FEF313}" destId="{0380F764-9B4F-429C-B2C8-A1AC66ABECF3}" srcOrd="0" destOrd="0" presId="urn:microsoft.com/office/officeart/2005/8/layout/process5"/>
    <dgm:cxn modelId="{41694464-CBE7-4B04-8FA5-3A2C82DEF116}" type="presOf" srcId="{1E5D19EF-3898-490A-B55D-6DFFD968AD7C}" destId="{81A5C761-F429-4C40-834A-FDFBAE1EA090}" srcOrd="0" destOrd="0" presId="urn:microsoft.com/office/officeart/2005/8/layout/process5"/>
    <dgm:cxn modelId="{7C9EBF49-87E5-46F1-BD41-977BD76FD5D2}" type="presOf" srcId="{6599437D-13C5-460D-89EB-FA51938F6A7C}" destId="{682FFFF7-92F4-4A15-BC95-B0F70E85B00F}" srcOrd="1" destOrd="0" presId="urn:microsoft.com/office/officeart/2005/8/layout/process5"/>
    <dgm:cxn modelId="{026DCE4A-DD03-42D0-9C94-FCB8E989FF64}" srcId="{9EBA99F1-BAD3-4817-99DE-FBCD56459454}" destId="{9247F701-812C-41C3-A299-9A87BCE14019}" srcOrd="8" destOrd="0" parTransId="{17257593-E7C5-44C7-B826-863ABCDD131D}" sibTransId="{1E5D19EF-3898-490A-B55D-6DFFD968AD7C}"/>
    <dgm:cxn modelId="{4F1AF56B-AC4D-4FEF-8276-A2B17F49358B}" srcId="{9EBA99F1-BAD3-4817-99DE-FBCD56459454}" destId="{40EFEE3D-A3D1-4B8E-8C66-51C1593EF66B}" srcOrd="6" destOrd="0" parTransId="{4AC5D695-CCD7-486C-86CB-2373EC6F49C9}" sibTransId="{C1910E08-4829-4B16-A973-02AA5F989C35}"/>
    <dgm:cxn modelId="{A111B46E-199F-443D-8CC6-298B43F4A4BC}" type="presOf" srcId="{9247F701-812C-41C3-A299-9A87BCE14019}" destId="{7EC30929-E72B-4F49-9935-A23C3663232F}" srcOrd="0" destOrd="0" presId="urn:microsoft.com/office/officeart/2005/8/layout/process5"/>
    <dgm:cxn modelId="{A388A375-BAEE-430D-975C-7FFC06FF0604}" srcId="{9EBA99F1-BAD3-4817-99DE-FBCD56459454}" destId="{E8097233-01D2-46F9-A5D7-EE502C441A98}" srcOrd="5" destOrd="0" parTransId="{FD67FAD0-E42F-45E5-A337-3965BA9BCA77}" sibTransId="{565E56DA-B916-439E-8A41-587F40FEF313}"/>
    <dgm:cxn modelId="{8C3A3758-3DDB-4CDD-B33A-E9F7401F30E3}" type="presOf" srcId="{E8097233-01D2-46F9-A5D7-EE502C441A98}" destId="{8015CEF3-0B2E-4B09-9495-3EC1B3F868C3}" srcOrd="0" destOrd="0" presId="urn:microsoft.com/office/officeart/2005/8/layout/process5"/>
    <dgm:cxn modelId="{F39FB57E-D6EC-4003-85D9-D08C3382D30A}" type="presOf" srcId="{78E69619-82BB-4968-9C95-C71F437FE59D}" destId="{4F08F9AC-FD37-409A-89E5-1F566851BD3A}" srcOrd="0" destOrd="0" presId="urn:microsoft.com/office/officeart/2005/8/layout/process5"/>
    <dgm:cxn modelId="{FFC2CB82-D8E2-4F02-957A-20B47DAF8E26}" type="presOf" srcId="{2BB64507-404F-4B4E-8299-62E4A6E1BA08}" destId="{CB61E37F-A3A7-4C88-B22E-79AA960A27C6}" srcOrd="0" destOrd="0" presId="urn:microsoft.com/office/officeart/2005/8/layout/process5"/>
    <dgm:cxn modelId="{CE436C99-FEE9-4DCD-84A3-FB46F9CE15FD}" type="presOf" srcId="{AFA59803-D1D1-45C1-A388-A410AACC2EA1}" destId="{9DE660ED-BF7C-4B5D-A6A7-49CD6E3EFCF8}" srcOrd="0" destOrd="0" presId="urn:microsoft.com/office/officeart/2005/8/layout/process5"/>
    <dgm:cxn modelId="{EBE45599-04EB-45B4-A9AC-3D023E74580B}" type="presOf" srcId="{9EBA99F1-BAD3-4817-99DE-FBCD56459454}" destId="{E1F2FDD3-6564-439B-93B8-AB5367932FEF}" srcOrd="0" destOrd="0" presId="urn:microsoft.com/office/officeart/2005/8/layout/process5"/>
    <dgm:cxn modelId="{D6B1A69E-9327-4D4F-A5AB-0AB560AB08BB}" srcId="{9EBA99F1-BAD3-4817-99DE-FBCD56459454}" destId="{2BB64507-404F-4B4E-8299-62E4A6E1BA08}" srcOrd="7" destOrd="0" parTransId="{14C2756D-7330-4318-8696-41D71942F27B}" sibTransId="{6599437D-13C5-460D-89EB-FA51938F6A7C}"/>
    <dgm:cxn modelId="{BBA3B0A2-E52F-4450-AB7D-839D967555BE}" type="presOf" srcId="{78E69619-82BB-4968-9C95-C71F437FE59D}" destId="{F0198740-DE72-4E4F-B878-AA484D2AEBF2}" srcOrd="1" destOrd="0" presId="urn:microsoft.com/office/officeart/2005/8/layout/process5"/>
    <dgm:cxn modelId="{4B3199A7-CCC0-42D4-A75B-641C5DBA6F05}" type="presOf" srcId="{19D6ADBC-6286-4B8A-9713-A2453F6FAB8D}" destId="{96E1F877-93F4-4EA7-BE83-83560CE99AC1}" srcOrd="0" destOrd="0" presId="urn:microsoft.com/office/officeart/2005/8/layout/process5"/>
    <dgm:cxn modelId="{3AC34CAE-F4B8-4F20-94D9-C29BB2B82AD2}" type="presOf" srcId="{2D0BE1B6-3480-4F1D-A543-D970583BA95C}" destId="{C2006E92-04E8-4D70-8CF4-C680EE1DE025}" srcOrd="0" destOrd="0" presId="urn:microsoft.com/office/officeart/2005/8/layout/process5"/>
    <dgm:cxn modelId="{6B586CB0-141F-4061-8FBA-B77A000DE4D1}" type="presOf" srcId="{565E56DA-B916-439E-8A41-587F40FEF313}" destId="{6A58B0B2-CA06-4279-BA8D-3E16DBC61E5A}" srcOrd="1" destOrd="0" presId="urn:microsoft.com/office/officeart/2005/8/layout/process5"/>
    <dgm:cxn modelId="{65E9C5C6-9A9E-4001-8225-237D82BBC5C6}" type="presOf" srcId="{D3014F71-E101-4622-9DF9-861C6AF170A7}" destId="{B4063689-8FF9-4E57-AE4C-222B3658D712}" srcOrd="1" destOrd="0" presId="urn:microsoft.com/office/officeart/2005/8/layout/process5"/>
    <dgm:cxn modelId="{AE85AAC7-DCFB-42E5-958E-63129B8FD9DD}" type="presOf" srcId="{6599437D-13C5-460D-89EB-FA51938F6A7C}" destId="{EC79A85D-627E-49F4-A4D2-9A0F4E28915C}" srcOrd="0" destOrd="0" presId="urn:microsoft.com/office/officeart/2005/8/layout/process5"/>
    <dgm:cxn modelId="{B39131CA-C86D-445F-A167-B15D7CDDE3FB}" type="presOf" srcId="{BE875A10-E792-48A6-87C4-2CC52E9F2797}" destId="{D03E08CD-5C11-470B-BFDE-06A2E184ED51}" srcOrd="1" destOrd="0" presId="urn:microsoft.com/office/officeart/2005/8/layout/process5"/>
    <dgm:cxn modelId="{AEE48BD4-4B1D-4189-BCF9-330FF9775607}" type="presOf" srcId="{35A8795E-A493-4194-B2EE-61A744725C4D}" destId="{DDDCF4C9-5DFE-4ABA-9AB5-64EAED71DFF8}" srcOrd="0" destOrd="0" presId="urn:microsoft.com/office/officeart/2005/8/layout/process5"/>
    <dgm:cxn modelId="{2FB2B1D7-C236-496D-A617-51CE4F3427B4}" type="presOf" srcId="{C6F2D9DC-60D5-452C-939E-B668CBBF7101}" destId="{0001B423-77B8-471E-B2DC-6C5C1ED7E0CE}" srcOrd="0" destOrd="0" presId="urn:microsoft.com/office/officeart/2005/8/layout/process5"/>
    <dgm:cxn modelId="{DA159EEA-81D4-4D0B-B1B4-9FEB2C961816}" type="presOf" srcId="{C1910E08-4829-4B16-A973-02AA5F989C35}" destId="{5575AEB1-C9E3-4A93-ACEA-113CB47A3C20}" srcOrd="1" destOrd="0" presId="urn:microsoft.com/office/officeart/2005/8/layout/process5"/>
    <dgm:cxn modelId="{ABE22CEC-E9D7-489F-A946-32539E8A044E}" srcId="{9EBA99F1-BAD3-4817-99DE-FBCD56459454}" destId="{35A8795E-A493-4194-B2EE-61A744725C4D}" srcOrd="2" destOrd="0" parTransId="{2099B389-3EF9-4470-9141-1A85773E22F3}" sibTransId="{8A356444-6DF9-40D9-A940-11E598EC40CF}"/>
    <dgm:cxn modelId="{AAD0BCEE-B2EC-4892-A2D1-12E4C160BB68}" type="presOf" srcId="{D3014F71-E101-4622-9DF9-861C6AF170A7}" destId="{03F6975D-CCF1-4E16-90DC-CCB79844424C}" srcOrd="0" destOrd="0" presId="urn:microsoft.com/office/officeart/2005/8/layout/process5"/>
    <dgm:cxn modelId="{951586F6-73AE-4E32-805B-7B1E82F5A4C1}" type="presOf" srcId="{40EFEE3D-A3D1-4B8E-8C66-51C1593EF66B}" destId="{3CA666E6-5AAE-4FCD-BB2C-AD122D871E23}" srcOrd="0" destOrd="0" presId="urn:microsoft.com/office/officeart/2005/8/layout/process5"/>
    <dgm:cxn modelId="{8FDD3AFA-6961-4CCD-A4FA-4CD95475D6B5}" type="presOf" srcId="{8A356444-6DF9-40D9-A940-11E598EC40CF}" destId="{0407F419-7E64-4444-AB28-FEA9AB8627E0}" srcOrd="0" destOrd="0" presId="urn:microsoft.com/office/officeart/2005/8/layout/process5"/>
    <dgm:cxn modelId="{D51E2A3A-607F-403F-924D-235D078C1292}" type="presParOf" srcId="{E1F2FDD3-6564-439B-93B8-AB5367932FEF}" destId="{0001B423-77B8-471E-B2DC-6C5C1ED7E0CE}" srcOrd="0" destOrd="0" presId="urn:microsoft.com/office/officeart/2005/8/layout/process5"/>
    <dgm:cxn modelId="{1F8A607F-E4EA-45C8-AE5D-17B977FD6BA2}" type="presParOf" srcId="{E1F2FDD3-6564-439B-93B8-AB5367932FEF}" destId="{03F6975D-CCF1-4E16-90DC-CCB79844424C}" srcOrd="1" destOrd="0" presId="urn:microsoft.com/office/officeart/2005/8/layout/process5"/>
    <dgm:cxn modelId="{2245578C-2306-4F56-B9D6-41B24E4F5EF6}" type="presParOf" srcId="{03F6975D-CCF1-4E16-90DC-CCB79844424C}" destId="{B4063689-8FF9-4E57-AE4C-222B3658D712}" srcOrd="0" destOrd="0" presId="urn:microsoft.com/office/officeart/2005/8/layout/process5"/>
    <dgm:cxn modelId="{9477404D-0DF2-444D-9929-B95063A4BEFF}" type="presParOf" srcId="{E1F2FDD3-6564-439B-93B8-AB5367932FEF}" destId="{9DE660ED-BF7C-4B5D-A6A7-49CD6E3EFCF8}" srcOrd="2" destOrd="0" presId="urn:microsoft.com/office/officeart/2005/8/layout/process5"/>
    <dgm:cxn modelId="{F371C400-B768-47B5-9E00-C5D513225AE2}" type="presParOf" srcId="{E1F2FDD3-6564-439B-93B8-AB5367932FEF}" destId="{C2006E92-04E8-4D70-8CF4-C680EE1DE025}" srcOrd="3" destOrd="0" presId="urn:microsoft.com/office/officeart/2005/8/layout/process5"/>
    <dgm:cxn modelId="{4048A4F4-AB7F-4762-A5A2-6B89B8DEC12C}" type="presParOf" srcId="{C2006E92-04E8-4D70-8CF4-C680EE1DE025}" destId="{FA6B8FA9-A419-4014-949A-8B183F832A17}" srcOrd="0" destOrd="0" presId="urn:microsoft.com/office/officeart/2005/8/layout/process5"/>
    <dgm:cxn modelId="{1AC0C0A7-086E-41FC-B097-21B300872593}" type="presParOf" srcId="{E1F2FDD3-6564-439B-93B8-AB5367932FEF}" destId="{DDDCF4C9-5DFE-4ABA-9AB5-64EAED71DFF8}" srcOrd="4" destOrd="0" presId="urn:microsoft.com/office/officeart/2005/8/layout/process5"/>
    <dgm:cxn modelId="{6EE1A332-264C-454A-94C3-E1529F1DF07F}" type="presParOf" srcId="{E1F2FDD3-6564-439B-93B8-AB5367932FEF}" destId="{0407F419-7E64-4444-AB28-FEA9AB8627E0}" srcOrd="5" destOrd="0" presId="urn:microsoft.com/office/officeart/2005/8/layout/process5"/>
    <dgm:cxn modelId="{A4B4C736-D8FF-4F20-9404-3E7B7F2A35C3}" type="presParOf" srcId="{0407F419-7E64-4444-AB28-FEA9AB8627E0}" destId="{59AAE1BC-46E8-4D0D-AC08-F28A877023DD}" srcOrd="0" destOrd="0" presId="urn:microsoft.com/office/officeart/2005/8/layout/process5"/>
    <dgm:cxn modelId="{8B2143A0-E15B-4796-A5D8-75DA3CF55323}" type="presParOf" srcId="{E1F2FDD3-6564-439B-93B8-AB5367932FEF}" destId="{B9342726-4165-4387-A60F-29F35CEE7342}" srcOrd="6" destOrd="0" presId="urn:microsoft.com/office/officeart/2005/8/layout/process5"/>
    <dgm:cxn modelId="{630E1B7D-8891-4336-8229-998353CF34BE}" type="presParOf" srcId="{E1F2FDD3-6564-439B-93B8-AB5367932FEF}" destId="{76540791-43EA-40CE-BE86-234455FDEC02}" srcOrd="7" destOrd="0" presId="urn:microsoft.com/office/officeart/2005/8/layout/process5"/>
    <dgm:cxn modelId="{40EB25FD-EB6A-41C7-BD8D-85D4258FA1E2}" type="presParOf" srcId="{76540791-43EA-40CE-BE86-234455FDEC02}" destId="{D03E08CD-5C11-470B-BFDE-06A2E184ED51}" srcOrd="0" destOrd="0" presId="urn:microsoft.com/office/officeart/2005/8/layout/process5"/>
    <dgm:cxn modelId="{4DC204C4-2F4A-44A7-B042-2C44B40F86FB}" type="presParOf" srcId="{E1F2FDD3-6564-439B-93B8-AB5367932FEF}" destId="{96E1F877-93F4-4EA7-BE83-83560CE99AC1}" srcOrd="8" destOrd="0" presId="urn:microsoft.com/office/officeart/2005/8/layout/process5"/>
    <dgm:cxn modelId="{882C9DE4-3609-4200-B924-18749E773D48}" type="presParOf" srcId="{E1F2FDD3-6564-439B-93B8-AB5367932FEF}" destId="{4F08F9AC-FD37-409A-89E5-1F566851BD3A}" srcOrd="9" destOrd="0" presId="urn:microsoft.com/office/officeart/2005/8/layout/process5"/>
    <dgm:cxn modelId="{1592009F-D486-4E79-BE90-28C53B74C21F}" type="presParOf" srcId="{4F08F9AC-FD37-409A-89E5-1F566851BD3A}" destId="{F0198740-DE72-4E4F-B878-AA484D2AEBF2}" srcOrd="0" destOrd="0" presId="urn:microsoft.com/office/officeart/2005/8/layout/process5"/>
    <dgm:cxn modelId="{10FD0804-6C1C-43C4-B3CE-A09188F2CCF0}" type="presParOf" srcId="{E1F2FDD3-6564-439B-93B8-AB5367932FEF}" destId="{8015CEF3-0B2E-4B09-9495-3EC1B3F868C3}" srcOrd="10" destOrd="0" presId="urn:microsoft.com/office/officeart/2005/8/layout/process5"/>
    <dgm:cxn modelId="{F19C1F75-F766-4420-8668-BD62473E906D}" type="presParOf" srcId="{E1F2FDD3-6564-439B-93B8-AB5367932FEF}" destId="{0380F764-9B4F-429C-B2C8-A1AC66ABECF3}" srcOrd="11" destOrd="0" presId="urn:microsoft.com/office/officeart/2005/8/layout/process5"/>
    <dgm:cxn modelId="{1EB8F398-ED37-4E66-A827-6EE7398E6893}" type="presParOf" srcId="{0380F764-9B4F-429C-B2C8-A1AC66ABECF3}" destId="{6A58B0B2-CA06-4279-BA8D-3E16DBC61E5A}" srcOrd="0" destOrd="0" presId="urn:microsoft.com/office/officeart/2005/8/layout/process5"/>
    <dgm:cxn modelId="{790496F6-2499-4DAE-A437-E7577E757254}" type="presParOf" srcId="{E1F2FDD3-6564-439B-93B8-AB5367932FEF}" destId="{3CA666E6-5AAE-4FCD-BB2C-AD122D871E23}" srcOrd="12" destOrd="0" presId="urn:microsoft.com/office/officeart/2005/8/layout/process5"/>
    <dgm:cxn modelId="{97446906-B72B-4642-8369-CDA40EFD70CC}" type="presParOf" srcId="{E1F2FDD3-6564-439B-93B8-AB5367932FEF}" destId="{6D4370AD-1BF4-48BE-BD28-38BE2D28405D}" srcOrd="13" destOrd="0" presId="urn:microsoft.com/office/officeart/2005/8/layout/process5"/>
    <dgm:cxn modelId="{C3C08B5F-9619-4B56-90CC-EBC8BBBFCC07}" type="presParOf" srcId="{6D4370AD-1BF4-48BE-BD28-38BE2D28405D}" destId="{5575AEB1-C9E3-4A93-ACEA-113CB47A3C20}" srcOrd="0" destOrd="0" presId="urn:microsoft.com/office/officeart/2005/8/layout/process5"/>
    <dgm:cxn modelId="{55A5BA75-BAD3-46A0-B53B-AE4D2258AFAA}" type="presParOf" srcId="{E1F2FDD3-6564-439B-93B8-AB5367932FEF}" destId="{CB61E37F-A3A7-4C88-B22E-79AA960A27C6}" srcOrd="14" destOrd="0" presId="urn:microsoft.com/office/officeart/2005/8/layout/process5"/>
    <dgm:cxn modelId="{59D8A420-5B57-487A-8891-9973B46504CE}" type="presParOf" srcId="{E1F2FDD3-6564-439B-93B8-AB5367932FEF}" destId="{EC79A85D-627E-49F4-A4D2-9A0F4E28915C}" srcOrd="15" destOrd="0" presId="urn:microsoft.com/office/officeart/2005/8/layout/process5"/>
    <dgm:cxn modelId="{491D33B5-A4A6-4AF1-ACAB-CE763DB65181}" type="presParOf" srcId="{EC79A85D-627E-49F4-A4D2-9A0F4E28915C}" destId="{682FFFF7-92F4-4A15-BC95-B0F70E85B00F}" srcOrd="0" destOrd="0" presId="urn:microsoft.com/office/officeart/2005/8/layout/process5"/>
    <dgm:cxn modelId="{900B4A72-8C07-4BDC-B5B0-BE0E3E970C0D}" type="presParOf" srcId="{E1F2FDD3-6564-439B-93B8-AB5367932FEF}" destId="{7EC30929-E72B-4F49-9935-A23C3663232F}" srcOrd="16" destOrd="0" presId="urn:microsoft.com/office/officeart/2005/8/layout/process5"/>
    <dgm:cxn modelId="{C3644A61-2006-4070-B7A3-ED88305B14FE}" type="presParOf" srcId="{E1F2FDD3-6564-439B-93B8-AB5367932FEF}" destId="{81A5C761-F429-4C40-834A-FDFBAE1EA090}" srcOrd="17" destOrd="0" presId="urn:microsoft.com/office/officeart/2005/8/layout/process5"/>
    <dgm:cxn modelId="{AFD50359-2301-4A7F-9213-B5779BAAB1AF}" type="presParOf" srcId="{81A5C761-F429-4C40-834A-FDFBAE1EA090}" destId="{C6D6B262-F7FF-4ECF-BAB2-4E6AF3A6EA02}" srcOrd="0" destOrd="0" presId="urn:microsoft.com/office/officeart/2005/8/layout/process5"/>
    <dgm:cxn modelId="{D4B7F8F5-6DD1-42C0-8B34-051310ED413B}" type="presParOf" srcId="{E1F2FDD3-6564-439B-93B8-AB5367932FEF}" destId="{04425E76-65BA-462A-98DD-D3D4AADD922B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A17524-2F1D-4CEC-A72B-4955EB2F96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23A5CD-144D-43D8-93AD-1A0F1EFBF261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Predict Performance Rating: </a:t>
          </a:r>
          <a:endParaRPr lang="en-US" b="1" i="1">
            <a:latin typeface="Century Schoolbook" panose="02040604050505020304" pitchFamily="18" charset="0"/>
          </a:endParaRPr>
        </a:p>
      </dgm:t>
    </dgm:pt>
    <dgm:pt modelId="{3AF7E29E-246F-425D-A9C0-FD4257224F05}" type="parTrans" cxnId="{4FDEC82A-D05C-4942-970D-90DD693C8223}">
      <dgm:prSet/>
      <dgm:spPr/>
      <dgm:t>
        <a:bodyPr/>
        <a:lstStyle/>
        <a:p>
          <a:endParaRPr lang="en-US"/>
        </a:p>
      </dgm:t>
    </dgm:pt>
    <dgm:pt modelId="{8AEE8110-0067-4EC5-B1E7-8DF9AA8103C8}" type="sibTrans" cxnId="{4FDEC82A-D05C-4942-970D-90DD693C8223}">
      <dgm:prSet/>
      <dgm:spPr/>
      <dgm:t>
        <a:bodyPr/>
        <a:lstStyle/>
        <a:p>
          <a:endParaRPr lang="en-US"/>
        </a:p>
      </dgm:t>
    </dgm:pt>
    <dgm:pt modelId="{CE9D4399-A2D0-4A10-9C96-C4B83AC4C437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Train a regression model to predict employee performance.</a:t>
          </a:r>
          <a:endParaRPr lang="en-US" b="1" i="1">
            <a:latin typeface="Century Schoolbook" panose="02040604050505020304" pitchFamily="18" charset="0"/>
          </a:endParaRPr>
        </a:p>
      </dgm:t>
    </dgm:pt>
    <dgm:pt modelId="{B579794E-D02A-464B-9726-0951869D6285}" type="parTrans" cxnId="{9B081AA7-919F-4E0C-9A8C-84349C8172EB}">
      <dgm:prSet/>
      <dgm:spPr/>
      <dgm:t>
        <a:bodyPr/>
        <a:lstStyle/>
        <a:p>
          <a:endParaRPr lang="en-US"/>
        </a:p>
      </dgm:t>
    </dgm:pt>
    <dgm:pt modelId="{CB98A7EE-589D-4A3E-AFDB-B26878F8269B}" type="sibTrans" cxnId="{9B081AA7-919F-4E0C-9A8C-84349C8172EB}">
      <dgm:prSet/>
      <dgm:spPr/>
      <dgm:t>
        <a:bodyPr/>
        <a:lstStyle/>
        <a:p>
          <a:endParaRPr lang="en-US"/>
        </a:p>
      </dgm:t>
    </dgm:pt>
    <dgm:pt modelId="{58A586BE-A179-462D-8382-718CD772E426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Predict Promotion Likelihood: </a:t>
          </a:r>
          <a:endParaRPr lang="en-US" b="1" i="1">
            <a:latin typeface="Century Schoolbook" panose="02040604050505020304" pitchFamily="18" charset="0"/>
          </a:endParaRPr>
        </a:p>
      </dgm:t>
    </dgm:pt>
    <dgm:pt modelId="{D71E152E-F7BB-45D7-88D8-190A3E5C5C21}" type="parTrans" cxnId="{AE177810-CD5E-479A-880E-1E42D1300FE8}">
      <dgm:prSet/>
      <dgm:spPr/>
      <dgm:t>
        <a:bodyPr/>
        <a:lstStyle/>
        <a:p>
          <a:endParaRPr lang="en-US"/>
        </a:p>
      </dgm:t>
    </dgm:pt>
    <dgm:pt modelId="{7AD1D79C-527A-410E-9114-D93F279649D3}" type="sibTrans" cxnId="{AE177810-CD5E-479A-880E-1E42D1300FE8}">
      <dgm:prSet/>
      <dgm:spPr/>
      <dgm:t>
        <a:bodyPr/>
        <a:lstStyle/>
        <a:p>
          <a:endParaRPr lang="en-US"/>
        </a:p>
      </dgm:t>
    </dgm:pt>
    <dgm:pt modelId="{2D0B8177-4F84-4D47-B48B-9B7D8ED8EEAB}">
      <dgm:prSet/>
      <dgm:spPr/>
      <dgm:t>
        <a:bodyPr/>
        <a:lstStyle/>
        <a:p>
          <a:r>
            <a:rPr lang="en-IN" b="1" i="1" dirty="0">
              <a:latin typeface="Century Schoolbook" panose="02040604050505020304" pitchFamily="18" charset="0"/>
            </a:rPr>
            <a:t>Train a classification model to predict an employee's chances of promotion.</a:t>
          </a:r>
          <a:endParaRPr lang="en-US" b="1" i="1" dirty="0">
            <a:latin typeface="Century Schoolbook" panose="02040604050505020304" pitchFamily="18" charset="0"/>
          </a:endParaRPr>
        </a:p>
      </dgm:t>
    </dgm:pt>
    <dgm:pt modelId="{3EBEA7CC-3259-405A-A6CD-D049764B4A93}" type="parTrans" cxnId="{25FBA3B8-E89F-4921-ABE1-32098E0D9DB6}">
      <dgm:prSet/>
      <dgm:spPr/>
      <dgm:t>
        <a:bodyPr/>
        <a:lstStyle/>
        <a:p>
          <a:endParaRPr lang="en-US"/>
        </a:p>
      </dgm:t>
    </dgm:pt>
    <dgm:pt modelId="{EFCF661E-0594-4E5D-B7D6-3CAB822AD822}" type="sibTrans" cxnId="{25FBA3B8-E89F-4921-ABE1-32098E0D9DB6}">
      <dgm:prSet/>
      <dgm:spPr/>
      <dgm:t>
        <a:bodyPr/>
        <a:lstStyle/>
        <a:p>
          <a:endParaRPr lang="en-US"/>
        </a:p>
      </dgm:t>
    </dgm:pt>
    <dgm:pt modelId="{54B6E78D-7608-400C-BD86-F892888FA479}">
      <dgm:prSet/>
      <dgm:spPr/>
      <dgm:t>
        <a:bodyPr/>
        <a:lstStyle/>
        <a:p>
          <a:r>
            <a:rPr lang="en-IN" b="1" i="1" dirty="0">
              <a:latin typeface="Century Schoolbook" panose="02040604050505020304" pitchFamily="18" charset="0"/>
            </a:rPr>
            <a:t>Multi-model Comparison with Hyperparameter Tuning:</a:t>
          </a:r>
          <a:endParaRPr lang="en-US" b="1" i="1" dirty="0">
            <a:latin typeface="Century Schoolbook" panose="02040604050505020304" pitchFamily="18" charset="0"/>
          </a:endParaRPr>
        </a:p>
      </dgm:t>
    </dgm:pt>
    <dgm:pt modelId="{35744EDD-9654-44A5-B46B-FFF3F50F0966}" type="parTrans" cxnId="{B129BB55-DEE1-430B-BA2A-9F9114541D5E}">
      <dgm:prSet/>
      <dgm:spPr/>
      <dgm:t>
        <a:bodyPr/>
        <a:lstStyle/>
        <a:p>
          <a:endParaRPr lang="en-US"/>
        </a:p>
      </dgm:t>
    </dgm:pt>
    <dgm:pt modelId="{E9E0AB54-B149-499F-85C9-72845DDC1BD5}" type="sibTrans" cxnId="{B129BB55-DEE1-430B-BA2A-9F9114541D5E}">
      <dgm:prSet/>
      <dgm:spPr/>
      <dgm:t>
        <a:bodyPr/>
        <a:lstStyle/>
        <a:p>
          <a:endParaRPr lang="en-US"/>
        </a:p>
      </dgm:t>
    </dgm:pt>
    <dgm:pt modelId="{D7A11C95-8661-4100-880B-DE9016D0FA50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Evaluate and tune more diverse ML algorithms (e.g., SVM, XGBoost) for optimal performance.</a:t>
          </a:r>
          <a:endParaRPr lang="en-US" b="1" i="1">
            <a:latin typeface="Century Schoolbook" panose="02040604050505020304" pitchFamily="18" charset="0"/>
          </a:endParaRPr>
        </a:p>
      </dgm:t>
    </dgm:pt>
    <dgm:pt modelId="{C5CD8004-6472-47BC-97C9-0096D791359E}" type="parTrans" cxnId="{6AA1D994-1960-478C-A2F4-D3989D028295}">
      <dgm:prSet/>
      <dgm:spPr/>
      <dgm:t>
        <a:bodyPr/>
        <a:lstStyle/>
        <a:p>
          <a:endParaRPr lang="en-US"/>
        </a:p>
      </dgm:t>
    </dgm:pt>
    <dgm:pt modelId="{39AF5385-5F46-4D62-B0FA-74419C42794B}" type="sibTrans" cxnId="{6AA1D994-1960-478C-A2F4-D3989D028295}">
      <dgm:prSet/>
      <dgm:spPr/>
      <dgm:t>
        <a:bodyPr/>
        <a:lstStyle/>
        <a:p>
          <a:endParaRPr lang="en-US"/>
        </a:p>
      </dgm:t>
    </dgm:pt>
    <dgm:pt modelId="{90FA35BA-D272-4C2E-9431-C1B998A79837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Job Satisfaction Prediction (Regression Model): </a:t>
          </a:r>
          <a:endParaRPr lang="en-US" b="1" i="1">
            <a:latin typeface="Century Schoolbook" panose="02040604050505020304" pitchFamily="18" charset="0"/>
          </a:endParaRPr>
        </a:p>
      </dgm:t>
    </dgm:pt>
    <dgm:pt modelId="{FB4FD845-028F-4E99-8E01-3ABF3F00E024}" type="parTrans" cxnId="{D65566D1-09F0-464B-A1A1-E8893CD1FB0A}">
      <dgm:prSet/>
      <dgm:spPr/>
      <dgm:t>
        <a:bodyPr/>
        <a:lstStyle/>
        <a:p>
          <a:endParaRPr lang="en-US"/>
        </a:p>
      </dgm:t>
    </dgm:pt>
    <dgm:pt modelId="{35AF27F3-02E2-49C4-9133-3388F0A174E0}" type="sibTrans" cxnId="{D65566D1-09F0-464B-A1A1-E8893CD1FB0A}">
      <dgm:prSet/>
      <dgm:spPr/>
      <dgm:t>
        <a:bodyPr/>
        <a:lstStyle/>
        <a:p>
          <a:endParaRPr lang="en-US"/>
        </a:p>
      </dgm:t>
    </dgm:pt>
    <dgm:pt modelId="{F2A17FB1-71DF-4BE7-B076-D0151B4E88A0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Predict numerical job satisfaction scores based on various factors.</a:t>
          </a:r>
          <a:endParaRPr lang="en-US" b="1" i="1">
            <a:latin typeface="Century Schoolbook" panose="02040604050505020304" pitchFamily="18" charset="0"/>
          </a:endParaRPr>
        </a:p>
      </dgm:t>
    </dgm:pt>
    <dgm:pt modelId="{E86EA3D8-38E2-4C56-8E0A-96B9D7FBB7FE}" type="parTrans" cxnId="{241B1144-D17F-4C56-8835-126FC31F58B0}">
      <dgm:prSet/>
      <dgm:spPr/>
      <dgm:t>
        <a:bodyPr/>
        <a:lstStyle/>
        <a:p>
          <a:endParaRPr lang="en-US"/>
        </a:p>
      </dgm:t>
    </dgm:pt>
    <dgm:pt modelId="{29F200FB-71BD-4887-9AFE-9350901C4FA0}" type="sibTrans" cxnId="{241B1144-D17F-4C56-8835-126FC31F58B0}">
      <dgm:prSet/>
      <dgm:spPr/>
      <dgm:t>
        <a:bodyPr/>
        <a:lstStyle/>
        <a:p>
          <a:endParaRPr lang="en-US"/>
        </a:p>
      </dgm:t>
    </dgm:pt>
    <dgm:pt modelId="{D6C34D97-FB40-4A35-A953-DFE07601ADFD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Live Model Explanations (SHAP/LIME): </a:t>
          </a:r>
          <a:endParaRPr lang="en-US" b="1" i="1">
            <a:latin typeface="Century Schoolbook" panose="02040604050505020304" pitchFamily="18" charset="0"/>
          </a:endParaRPr>
        </a:p>
      </dgm:t>
    </dgm:pt>
    <dgm:pt modelId="{DD2FBEDF-4E0C-4282-B1C7-9D7600B3449A}" type="parTrans" cxnId="{6F9D8332-46EA-44C4-A8C7-FFE089966A53}">
      <dgm:prSet/>
      <dgm:spPr/>
      <dgm:t>
        <a:bodyPr/>
        <a:lstStyle/>
        <a:p>
          <a:endParaRPr lang="en-US"/>
        </a:p>
      </dgm:t>
    </dgm:pt>
    <dgm:pt modelId="{9868D600-D3CB-4382-A81B-FF27BACF80C2}" type="sibTrans" cxnId="{6F9D8332-46EA-44C4-A8C7-FFE089966A53}">
      <dgm:prSet/>
      <dgm:spPr/>
      <dgm:t>
        <a:bodyPr/>
        <a:lstStyle/>
        <a:p>
          <a:endParaRPr lang="en-US"/>
        </a:p>
      </dgm:t>
    </dgm:pt>
    <dgm:pt modelId="{F05EEF84-02E2-498C-A765-EF087B60F506}">
      <dgm:prSet/>
      <dgm:spPr/>
      <dgm:t>
        <a:bodyPr/>
        <a:lstStyle/>
        <a:p>
          <a:r>
            <a:rPr lang="en-IN" b="1" i="1">
              <a:latin typeface="Century Schoolbook" panose="02040604050505020304" pitchFamily="18" charset="0"/>
            </a:rPr>
            <a:t>Implement tools to explain why a model made a specific prediction for an individual employee, enhancing trust and interpretability.</a:t>
          </a:r>
          <a:endParaRPr lang="en-US" b="1" i="1">
            <a:latin typeface="Century Schoolbook" panose="02040604050505020304" pitchFamily="18" charset="0"/>
          </a:endParaRPr>
        </a:p>
      </dgm:t>
    </dgm:pt>
    <dgm:pt modelId="{4E865AE9-B35F-4367-A9CA-1BA4447A232D}" type="parTrans" cxnId="{527C1D18-71B4-4BA6-A6DC-6084DD003387}">
      <dgm:prSet/>
      <dgm:spPr/>
      <dgm:t>
        <a:bodyPr/>
        <a:lstStyle/>
        <a:p>
          <a:endParaRPr lang="en-US"/>
        </a:p>
      </dgm:t>
    </dgm:pt>
    <dgm:pt modelId="{4E2B7B32-98C0-4269-9EE3-C7669ADC0ED4}" type="sibTrans" cxnId="{527C1D18-71B4-4BA6-A6DC-6084DD003387}">
      <dgm:prSet/>
      <dgm:spPr/>
      <dgm:t>
        <a:bodyPr/>
        <a:lstStyle/>
        <a:p>
          <a:endParaRPr lang="en-US"/>
        </a:p>
      </dgm:t>
    </dgm:pt>
    <dgm:pt modelId="{E6C9068E-3FE4-41E0-A718-4A5CB97437FE}" type="pres">
      <dgm:prSet presAssocID="{4BA17524-2F1D-4CEC-A72B-4955EB2F965B}" presName="vert0" presStyleCnt="0">
        <dgm:presLayoutVars>
          <dgm:dir/>
          <dgm:animOne val="branch"/>
          <dgm:animLvl val="lvl"/>
        </dgm:presLayoutVars>
      </dgm:prSet>
      <dgm:spPr/>
    </dgm:pt>
    <dgm:pt modelId="{C4CCFCAA-E137-4102-B1F5-1E44A0667776}" type="pres">
      <dgm:prSet presAssocID="{7B23A5CD-144D-43D8-93AD-1A0F1EFBF261}" presName="thickLine" presStyleLbl="alignNode1" presStyleIdx="0" presStyleCnt="5"/>
      <dgm:spPr/>
    </dgm:pt>
    <dgm:pt modelId="{F472B1D9-5045-42FD-9457-D22DEA121CB0}" type="pres">
      <dgm:prSet presAssocID="{7B23A5CD-144D-43D8-93AD-1A0F1EFBF261}" presName="horz1" presStyleCnt="0"/>
      <dgm:spPr/>
    </dgm:pt>
    <dgm:pt modelId="{15294055-2478-44F0-B8EC-C90068DC6A73}" type="pres">
      <dgm:prSet presAssocID="{7B23A5CD-144D-43D8-93AD-1A0F1EFBF261}" presName="tx1" presStyleLbl="revTx" presStyleIdx="0" presStyleCnt="10"/>
      <dgm:spPr/>
    </dgm:pt>
    <dgm:pt modelId="{27C08F72-50D5-406E-ABA5-42B32C38BED4}" type="pres">
      <dgm:prSet presAssocID="{7B23A5CD-144D-43D8-93AD-1A0F1EFBF261}" presName="vert1" presStyleCnt="0"/>
      <dgm:spPr/>
    </dgm:pt>
    <dgm:pt modelId="{97EDF38C-CABF-4852-A4BF-5D6A1C586B02}" type="pres">
      <dgm:prSet presAssocID="{CE9D4399-A2D0-4A10-9C96-C4B83AC4C437}" presName="vertSpace2a" presStyleCnt="0"/>
      <dgm:spPr/>
    </dgm:pt>
    <dgm:pt modelId="{3A5FB5C7-A44D-4722-8979-91FD2D8629D6}" type="pres">
      <dgm:prSet presAssocID="{CE9D4399-A2D0-4A10-9C96-C4B83AC4C437}" presName="horz2" presStyleCnt="0"/>
      <dgm:spPr/>
    </dgm:pt>
    <dgm:pt modelId="{F2EE26BF-9E09-4943-ABEB-7E7D22C52FE9}" type="pres">
      <dgm:prSet presAssocID="{CE9D4399-A2D0-4A10-9C96-C4B83AC4C437}" presName="horzSpace2" presStyleCnt="0"/>
      <dgm:spPr/>
    </dgm:pt>
    <dgm:pt modelId="{8D056710-F121-4B53-A777-D77615C2C4C4}" type="pres">
      <dgm:prSet presAssocID="{CE9D4399-A2D0-4A10-9C96-C4B83AC4C437}" presName="tx2" presStyleLbl="revTx" presStyleIdx="1" presStyleCnt="10"/>
      <dgm:spPr/>
    </dgm:pt>
    <dgm:pt modelId="{C98C07A1-8CB5-4FD5-83AF-37C019277D6F}" type="pres">
      <dgm:prSet presAssocID="{CE9D4399-A2D0-4A10-9C96-C4B83AC4C437}" presName="vert2" presStyleCnt="0"/>
      <dgm:spPr/>
    </dgm:pt>
    <dgm:pt modelId="{1C399AFB-013C-46D0-90DD-B520E847923E}" type="pres">
      <dgm:prSet presAssocID="{CE9D4399-A2D0-4A10-9C96-C4B83AC4C437}" presName="thinLine2b" presStyleLbl="callout" presStyleIdx="0" presStyleCnt="5"/>
      <dgm:spPr/>
    </dgm:pt>
    <dgm:pt modelId="{8D128877-D6D1-463C-832F-DE7C9E29D023}" type="pres">
      <dgm:prSet presAssocID="{CE9D4399-A2D0-4A10-9C96-C4B83AC4C437}" presName="vertSpace2b" presStyleCnt="0"/>
      <dgm:spPr/>
    </dgm:pt>
    <dgm:pt modelId="{6DD2F1AC-810E-4934-8F35-8C12D21811B9}" type="pres">
      <dgm:prSet presAssocID="{58A586BE-A179-462D-8382-718CD772E426}" presName="thickLine" presStyleLbl="alignNode1" presStyleIdx="1" presStyleCnt="5"/>
      <dgm:spPr/>
    </dgm:pt>
    <dgm:pt modelId="{715E653D-1976-4533-8BCB-B3F4C907D554}" type="pres">
      <dgm:prSet presAssocID="{58A586BE-A179-462D-8382-718CD772E426}" presName="horz1" presStyleCnt="0"/>
      <dgm:spPr/>
    </dgm:pt>
    <dgm:pt modelId="{CE4EF3C1-76DE-4731-B213-3BB9581499C0}" type="pres">
      <dgm:prSet presAssocID="{58A586BE-A179-462D-8382-718CD772E426}" presName="tx1" presStyleLbl="revTx" presStyleIdx="2" presStyleCnt="10"/>
      <dgm:spPr/>
    </dgm:pt>
    <dgm:pt modelId="{73B17187-0CF8-4E4F-B9AE-A1AF12FE3512}" type="pres">
      <dgm:prSet presAssocID="{58A586BE-A179-462D-8382-718CD772E426}" presName="vert1" presStyleCnt="0"/>
      <dgm:spPr/>
    </dgm:pt>
    <dgm:pt modelId="{4B248010-74D1-4137-8DB2-8A5348B301CB}" type="pres">
      <dgm:prSet presAssocID="{2D0B8177-4F84-4D47-B48B-9B7D8ED8EEAB}" presName="vertSpace2a" presStyleCnt="0"/>
      <dgm:spPr/>
    </dgm:pt>
    <dgm:pt modelId="{CE0F590D-26ED-4626-9AB2-E2FFAC75E5AA}" type="pres">
      <dgm:prSet presAssocID="{2D0B8177-4F84-4D47-B48B-9B7D8ED8EEAB}" presName="horz2" presStyleCnt="0"/>
      <dgm:spPr/>
    </dgm:pt>
    <dgm:pt modelId="{CAC553AE-50C0-46E6-B28F-E1CE3383B647}" type="pres">
      <dgm:prSet presAssocID="{2D0B8177-4F84-4D47-B48B-9B7D8ED8EEAB}" presName="horzSpace2" presStyleCnt="0"/>
      <dgm:spPr/>
    </dgm:pt>
    <dgm:pt modelId="{AB131D89-A1CF-4B69-B348-FFCB9F9CAF6E}" type="pres">
      <dgm:prSet presAssocID="{2D0B8177-4F84-4D47-B48B-9B7D8ED8EEAB}" presName="tx2" presStyleLbl="revTx" presStyleIdx="3" presStyleCnt="10"/>
      <dgm:spPr/>
    </dgm:pt>
    <dgm:pt modelId="{86FF1A10-21E9-4203-951A-0BDC7AE0697E}" type="pres">
      <dgm:prSet presAssocID="{2D0B8177-4F84-4D47-B48B-9B7D8ED8EEAB}" presName="vert2" presStyleCnt="0"/>
      <dgm:spPr/>
    </dgm:pt>
    <dgm:pt modelId="{59EB023C-DD95-4A57-8D31-A3F61E952501}" type="pres">
      <dgm:prSet presAssocID="{2D0B8177-4F84-4D47-B48B-9B7D8ED8EEAB}" presName="thinLine2b" presStyleLbl="callout" presStyleIdx="1" presStyleCnt="5"/>
      <dgm:spPr/>
    </dgm:pt>
    <dgm:pt modelId="{70076045-5D5E-4F3E-AF98-44D402038873}" type="pres">
      <dgm:prSet presAssocID="{2D0B8177-4F84-4D47-B48B-9B7D8ED8EEAB}" presName="vertSpace2b" presStyleCnt="0"/>
      <dgm:spPr/>
    </dgm:pt>
    <dgm:pt modelId="{2EF5165E-0703-4FCA-B8B0-02B2468E69D3}" type="pres">
      <dgm:prSet presAssocID="{54B6E78D-7608-400C-BD86-F892888FA479}" presName="thickLine" presStyleLbl="alignNode1" presStyleIdx="2" presStyleCnt="5"/>
      <dgm:spPr/>
    </dgm:pt>
    <dgm:pt modelId="{A2D86312-988A-438D-B6F2-3733F4CE07A9}" type="pres">
      <dgm:prSet presAssocID="{54B6E78D-7608-400C-BD86-F892888FA479}" presName="horz1" presStyleCnt="0"/>
      <dgm:spPr/>
    </dgm:pt>
    <dgm:pt modelId="{2189836E-C899-4346-BF5C-FE1FE800B355}" type="pres">
      <dgm:prSet presAssocID="{54B6E78D-7608-400C-BD86-F892888FA479}" presName="tx1" presStyleLbl="revTx" presStyleIdx="4" presStyleCnt="10"/>
      <dgm:spPr/>
    </dgm:pt>
    <dgm:pt modelId="{C4F38627-B850-4F4A-82CD-D04EF9CCDFED}" type="pres">
      <dgm:prSet presAssocID="{54B6E78D-7608-400C-BD86-F892888FA479}" presName="vert1" presStyleCnt="0"/>
      <dgm:spPr/>
    </dgm:pt>
    <dgm:pt modelId="{14155DE3-8101-4590-AC59-D8D22979571C}" type="pres">
      <dgm:prSet presAssocID="{D7A11C95-8661-4100-880B-DE9016D0FA50}" presName="vertSpace2a" presStyleCnt="0"/>
      <dgm:spPr/>
    </dgm:pt>
    <dgm:pt modelId="{F4A74382-B008-4971-86D1-1165EAAA9A10}" type="pres">
      <dgm:prSet presAssocID="{D7A11C95-8661-4100-880B-DE9016D0FA50}" presName="horz2" presStyleCnt="0"/>
      <dgm:spPr/>
    </dgm:pt>
    <dgm:pt modelId="{532A8113-4A20-47A2-88DE-A4151C161D7F}" type="pres">
      <dgm:prSet presAssocID="{D7A11C95-8661-4100-880B-DE9016D0FA50}" presName="horzSpace2" presStyleCnt="0"/>
      <dgm:spPr/>
    </dgm:pt>
    <dgm:pt modelId="{EA2BAB1F-4383-43F4-B628-649C9AEC7B7F}" type="pres">
      <dgm:prSet presAssocID="{D7A11C95-8661-4100-880B-DE9016D0FA50}" presName="tx2" presStyleLbl="revTx" presStyleIdx="5" presStyleCnt="10"/>
      <dgm:spPr/>
    </dgm:pt>
    <dgm:pt modelId="{9A5CE80A-0FCA-4285-84BE-864A52094079}" type="pres">
      <dgm:prSet presAssocID="{D7A11C95-8661-4100-880B-DE9016D0FA50}" presName="vert2" presStyleCnt="0"/>
      <dgm:spPr/>
    </dgm:pt>
    <dgm:pt modelId="{792E86D9-7D8B-403E-A7EF-7739D0AE8134}" type="pres">
      <dgm:prSet presAssocID="{D7A11C95-8661-4100-880B-DE9016D0FA50}" presName="thinLine2b" presStyleLbl="callout" presStyleIdx="2" presStyleCnt="5"/>
      <dgm:spPr/>
    </dgm:pt>
    <dgm:pt modelId="{1A9AA695-73DD-41E3-B194-318F0FB05851}" type="pres">
      <dgm:prSet presAssocID="{D7A11C95-8661-4100-880B-DE9016D0FA50}" presName="vertSpace2b" presStyleCnt="0"/>
      <dgm:spPr/>
    </dgm:pt>
    <dgm:pt modelId="{9EC395F1-01D0-44BC-AAAB-0097A4305343}" type="pres">
      <dgm:prSet presAssocID="{90FA35BA-D272-4C2E-9431-C1B998A79837}" presName="thickLine" presStyleLbl="alignNode1" presStyleIdx="3" presStyleCnt="5"/>
      <dgm:spPr/>
    </dgm:pt>
    <dgm:pt modelId="{084E4296-9449-41E8-9AD4-45305A2DA5C5}" type="pres">
      <dgm:prSet presAssocID="{90FA35BA-D272-4C2E-9431-C1B998A79837}" presName="horz1" presStyleCnt="0"/>
      <dgm:spPr/>
    </dgm:pt>
    <dgm:pt modelId="{78F06D43-489E-415F-BA03-F129CF2FC72F}" type="pres">
      <dgm:prSet presAssocID="{90FA35BA-D272-4C2E-9431-C1B998A79837}" presName="tx1" presStyleLbl="revTx" presStyleIdx="6" presStyleCnt="10"/>
      <dgm:spPr/>
    </dgm:pt>
    <dgm:pt modelId="{27BAAB2A-CA42-48EB-B099-DB1C1AE8FFFF}" type="pres">
      <dgm:prSet presAssocID="{90FA35BA-D272-4C2E-9431-C1B998A79837}" presName="vert1" presStyleCnt="0"/>
      <dgm:spPr/>
    </dgm:pt>
    <dgm:pt modelId="{8DEFF5B2-2E36-4D80-8BA6-F198CABAF209}" type="pres">
      <dgm:prSet presAssocID="{F2A17FB1-71DF-4BE7-B076-D0151B4E88A0}" presName="vertSpace2a" presStyleCnt="0"/>
      <dgm:spPr/>
    </dgm:pt>
    <dgm:pt modelId="{364E2FE0-13BF-490B-9F34-48BB0501DFF4}" type="pres">
      <dgm:prSet presAssocID="{F2A17FB1-71DF-4BE7-B076-D0151B4E88A0}" presName="horz2" presStyleCnt="0"/>
      <dgm:spPr/>
    </dgm:pt>
    <dgm:pt modelId="{18F7B853-2FDA-4059-B8C3-4B28E69B2CDB}" type="pres">
      <dgm:prSet presAssocID="{F2A17FB1-71DF-4BE7-B076-D0151B4E88A0}" presName="horzSpace2" presStyleCnt="0"/>
      <dgm:spPr/>
    </dgm:pt>
    <dgm:pt modelId="{65C2F709-3271-45D0-965E-D21C311BB60A}" type="pres">
      <dgm:prSet presAssocID="{F2A17FB1-71DF-4BE7-B076-D0151B4E88A0}" presName="tx2" presStyleLbl="revTx" presStyleIdx="7" presStyleCnt="10"/>
      <dgm:spPr/>
    </dgm:pt>
    <dgm:pt modelId="{1C5F5B7A-35BE-419D-987B-CBFBBE41336B}" type="pres">
      <dgm:prSet presAssocID="{F2A17FB1-71DF-4BE7-B076-D0151B4E88A0}" presName="vert2" presStyleCnt="0"/>
      <dgm:spPr/>
    </dgm:pt>
    <dgm:pt modelId="{322D14B5-BFF0-4AB8-924E-AC597118E739}" type="pres">
      <dgm:prSet presAssocID="{F2A17FB1-71DF-4BE7-B076-D0151B4E88A0}" presName="thinLine2b" presStyleLbl="callout" presStyleIdx="3" presStyleCnt="5"/>
      <dgm:spPr/>
    </dgm:pt>
    <dgm:pt modelId="{F21AEC3D-AD1F-4D47-8C4D-AAE983D5963D}" type="pres">
      <dgm:prSet presAssocID="{F2A17FB1-71DF-4BE7-B076-D0151B4E88A0}" presName="vertSpace2b" presStyleCnt="0"/>
      <dgm:spPr/>
    </dgm:pt>
    <dgm:pt modelId="{44B78EC6-2855-431F-81FD-05742AF4686D}" type="pres">
      <dgm:prSet presAssocID="{D6C34D97-FB40-4A35-A953-DFE07601ADFD}" presName="thickLine" presStyleLbl="alignNode1" presStyleIdx="4" presStyleCnt="5"/>
      <dgm:spPr/>
    </dgm:pt>
    <dgm:pt modelId="{A87297B6-CC4D-4DBD-9382-83141645C38C}" type="pres">
      <dgm:prSet presAssocID="{D6C34D97-FB40-4A35-A953-DFE07601ADFD}" presName="horz1" presStyleCnt="0"/>
      <dgm:spPr/>
    </dgm:pt>
    <dgm:pt modelId="{5F4BF042-74EB-4885-A198-EA772B31DAB1}" type="pres">
      <dgm:prSet presAssocID="{D6C34D97-FB40-4A35-A953-DFE07601ADFD}" presName="tx1" presStyleLbl="revTx" presStyleIdx="8" presStyleCnt="10"/>
      <dgm:spPr/>
    </dgm:pt>
    <dgm:pt modelId="{BEAA4744-4A3B-4D49-ACB8-222D14EB8E0C}" type="pres">
      <dgm:prSet presAssocID="{D6C34D97-FB40-4A35-A953-DFE07601ADFD}" presName="vert1" presStyleCnt="0"/>
      <dgm:spPr/>
    </dgm:pt>
    <dgm:pt modelId="{321417D2-4BD7-438C-B1D2-4CF515A5DB53}" type="pres">
      <dgm:prSet presAssocID="{F05EEF84-02E2-498C-A765-EF087B60F506}" presName="vertSpace2a" presStyleCnt="0"/>
      <dgm:spPr/>
    </dgm:pt>
    <dgm:pt modelId="{429FB5E1-9B5E-4CEA-A944-E684FC12AFC6}" type="pres">
      <dgm:prSet presAssocID="{F05EEF84-02E2-498C-A765-EF087B60F506}" presName="horz2" presStyleCnt="0"/>
      <dgm:spPr/>
    </dgm:pt>
    <dgm:pt modelId="{F93E36F6-0DF9-4A5E-852D-47F20235DB9E}" type="pres">
      <dgm:prSet presAssocID="{F05EEF84-02E2-498C-A765-EF087B60F506}" presName="horzSpace2" presStyleCnt="0"/>
      <dgm:spPr/>
    </dgm:pt>
    <dgm:pt modelId="{58B44184-AE39-4D0E-B821-5749F8363897}" type="pres">
      <dgm:prSet presAssocID="{F05EEF84-02E2-498C-A765-EF087B60F506}" presName="tx2" presStyleLbl="revTx" presStyleIdx="9" presStyleCnt="10"/>
      <dgm:spPr/>
    </dgm:pt>
    <dgm:pt modelId="{6F51506F-B389-46B0-89BC-CAF4A31DFDBA}" type="pres">
      <dgm:prSet presAssocID="{F05EEF84-02E2-498C-A765-EF087B60F506}" presName="vert2" presStyleCnt="0"/>
      <dgm:spPr/>
    </dgm:pt>
    <dgm:pt modelId="{0B5CD912-18C2-4872-9DDD-3481A024FB64}" type="pres">
      <dgm:prSet presAssocID="{F05EEF84-02E2-498C-A765-EF087B60F506}" presName="thinLine2b" presStyleLbl="callout" presStyleIdx="4" presStyleCnt="5"/>
      <dgm:spPr/>
    </dgm:pt>
    <dgm:pt modelId="{F61DA48E-86E4-4258-B89B-8F2BE48A42BB}" type="pres">
      <dgm:prSet presAssocID="{F05EEF84-02E2-498C-A765-EF087B60F506}" presName="vertSpace2b" presStyleCnt="0"/>
      <dgm:spPr/>
    </dgm:pt>
  </dgm:ptLst>
  <dgm:cxnLst>
    <dgm:cxn modelId="{EEE3B005-5B13-44D3-9A49-256978731838}" type="presOf" srcId="{F2A17FB1-71DF-4BE7-B076-D0151B4E88A0}" destId="{65C2F709-3271-45D0-965E-D21C311BB60A}" srcOrd="0" destOrd="0" presId="urn:microsoft.com/office/officeart/2008/layout/LinedList"/>
    <dgm:cxn modelId="{AE177810-CD5E-479A-880E-1E42D1300FE8}" srcId="{4BA17524-2F1D-4CEC-A72B-4955EB2F965B}" destId="{58A586BE-A179-462D-8382-718CD772E426}" srcOrd="1" destOrd="0" parTransId="{D71E152E-F7BB-45D7-88D8-190A3E5C5C21}" sibTransId="{7AD1D79C-527A-410E-9114-D93F279649D3}"/>
    <dgm:cxn modelId="{4E901F16-F168-4FF3-838C-E07561FD624E}" type="presOf" srcId="{54B6E78D-7608-400C-BD86-F892888FA479}" destId="{2189836E-C899-4346-BF5C-FE1FE800B355}" srcOrd="0" destOrd="0" presId="urn:microsoft.com/office/officeart/2008/layout/LinedList"/>
    <dgm:cxn modelId="{3F882917-ABE7-48AE-9DFD-62EF653ED262}" type="presOf" srcId="{4BA17524-2F1D-4CEC-A72B-4955EB2F965B}" destId="{E6C9068E-3FE4-41E0-A718-4A5CB97437FE}" srcOrd="0" destOrd="0" presId="urn:microsoft.com/office/officeart/2008/layout/LinedList"/>
    <dgm:cxn modelId="{527C1D18-71B4-4BA6-A6DC-6084DD003387}" srcId="{D6C34D97-FB40-4A35-A953-DFE07601ADFD}" destId="{F05EEF84-02E2-498C-A765-EF087B60F506}" srcOrd="0" destOrd="0" parTransId="{4E865AE9-B35F-4367-A9CA-1BA4447A232D}" sibTransId="{4E2B7B32-98C0-4269-9EE3-C7669ADC0ED4}"/>
    <dgm:cxn modelId="{A7D85524-A6D3-4F74-911E-67F7C68C0905}" type="presOf" srcId="{F05EEF84-02E2-498C-A765-EF087B60F506}" destId="{58B44184-AE39-4D0E-B821-5749F8363897}" srcOrd="0" destOrd="0" presId="urn:microsoft.com/office/officeart/2008/layout/LinedList"/>
    <dgm:cxn modelId="{4FDEC82A-D05C-4942-970D-90DD693C8223}" srcId="{4BA17524-2F1D-4CEC-A72B-4955EB2F965B}" destId="{7B23A5CD-144D-43D8-93AD-1A0F1EFBF261}" srcOrd="0" destOrd="0" parTransId="{3AF7E29E-246F-425D-A9C0-FD4257224F05}" sibTransId="{8AEE8110-0067-4EC5-B1E7-8DF9AA8103C8}"/>
    <dgm:cxn modelId="{6F9D8332-46EA-44C4-A8C7-FFE089966A53}" srcId="{4BA17524-2F1D-4CEC-A72B-4955EB2F965B}" destId="{D6C34D97-FB40-4A35-A953-DFE07601ADFD}" srcOrd="4" destOrd="0" parTransId="{DD2FBEDF-4E0C-4282-B1C7-9D7600B3449A}" sibTransId="{9868D600-D3CB-4382-A81B-FF27BACF80C2}"/>
    <dgm:cxn modelId="{ABE9E161-1D88-49EB-B687-EBC995AD8E19}" type="presOf" srcId="{D6C34D97-FB40-4A35-A953-DFE07601ADFD}" destId="{5F4BF042-74EB-4885-A198-EA772B31DAB1}" srcOrd="0" destOrd="0" presId="urn:microsoft.com/office/officeart/2008/layout/LinedList"/>
    <dgm:cxn modelId="{241B1144-D17F-4C56-8835-126FC31F58B0}" srcId="{90FA35BA-D272-4C2E-9431-C1B998A79837}" destId="{F2A17FB1-71DF-4BE7-B076-D0151B4E88A0}" srcOrd="0" destOrd="0" parTransId="{E86EA3D8-38E2-4C56-8E0A-96B9D7FBB7FE}" sibTransId="{29F200FB-71BD-4887-9AFE-9350901C4FA0}"/>
    <dgm:cxn modelId="{0CC5B84B-D80A-4CBE-B5BE-E96614122C25}" type="presOf" srcId="{7B23A5CD-144D-43D8-93AD-1A0F1EFBF261}" destId="{15294055-2478-44F0-B8EC-C90068DC6A73}" srcOrd="0" destOrd="0" presId="urn:microsoft.com/office/officeart/2008/layout/LinedList"/>
    <dgm:cxn modelId="{B129BB55-DEE1-430B-BA2A-9F9114541D5E}" srcId="{4BA17524-2F1D-4CEC-A72B-4955EB2F965B}" destId="{54B6E78D-7608-400C-BD86-F892888FA479}" srcOrd="2" destOrd="0" parTransId="{35744EDD-9654-44A5-B46B-FFF3F50F0966}" sibTransId="{E9E0AB54-B149-499F-85C9-72845DDC1BD5}"/>
    <dgm:cxn modelId="{736AB682-082B-4F35-BEAC-F6B8CB7EBF8A}" type="presOf" srcId="{D7A11C95-8661-4100-880B-DE9016D0FA50}" destId="{EA2BAB1F-4383-43F4-B628-649C9AEC7B7F}" srcOrd="0" destOrd="0" presId="urn:microsoft.com/office/officeart/2008/layout/LinedList"/>
    <dgm:cxn modelId="{36FB7991-18F5-4EB2-B940-12316EE0EB24}" type="presOf" srcId="{2D0B8177-4F84-4D47-B48B-9B7D8ED8EEAB}" destId="{AB131D89-A1CF-4B69-B348-FFCB9F9CAF6E}" srcOrd="0" destOrd="0" presId="urn:microsoft.com/office/officeart/2008/layout/LinedList"/>
    <dgm:cxn modelId="{6AA1D994-1960-478C-A2F4-D3989D028295}" srcId="{54B6E78D-7608-400C-BD86-F892888FA479}" destId="{D7A11C95-8661-4100-880B-DE9016D0FA50}" srcOrd="0" destOrd="0" parTransId="{C5CD8004-6472-47BC-97C9-0096D791359E}" sibTransId="{39AF5385-5F46-4D62-B0FA-74419C42794B}"/>
    <dgm:cxn modelId="{29CA6E9B-E85A-4552-BCEC-BBE58B57EA51}" type="presOf" srcId="{58A586BE-A179-462D-8382-718CD772E426}" destId="{CE4EF3C1-76DE-4731-B213-3BB9581499C0}" srcOrd="0" destOrd="0" presId="urn:microsoft.com/office/officeart/2008/layout/LinedList"/>
    <dgm:cxn modelId="{9B081AA7-919F-4E0C-9A8C-84349C8172EB}" srcId="{7B23A5CD-144D-43D8-93AD-1A0F1EFBF261}" destId="{CE9D4399-A2D0-4A10-9C96-C4B83AC4C437}" srcOrd="0" destOrd="0" parTransId="{B579794E-D02A-464B-9726-0951869D6285}" sibTransId="{CB98A7EE-589D-4A3E-AFDB-B26878F8269B}"/>
    <dgm:cxn modelId="{25FBA3B8-E89F-4921-ABE1-32098E0D9DB6}" srcId="{58A586BE-A179-462D-8382-718CD772E426}" destId="{2D0B8177-4F84-4D47-B48B-9B7D8ED8EEAB}" srcOrd="0" destOrd="0" parTransId="{3EBEA7CC-3259-405A-A6CD-D049764B4A93}" sibTransId="{EFCF661E-0594-4E5D-B7D6-3CAB822AD822}"/>
    <dgm:cxn modelId="{FAC8D4CC-8DDF-44DE-AF62-064E2AE5130F}" type="presOf" srcId="{90FA35BA-D272-4C2E-9431-C1B998A79837}" destId="{78F06D43-489E-415F-BA03-F129CF2FC72F}" srcOrd="0" destOrd="0" presId="urn:microsoft.com/office/officeart/2008/layout/LinedList"/>
    <dgm:cxn modelId="{D65566D1-09F0-464B-A1A1-E8893CD1FB0A}" srcId="{4BA17524-2F1D-4CEC-A72B-4955EB2F965B}" destId="{90FA35BA-D272-4C2E-9431-C1B998A79837}" srcOrd="3" destOrd="0" parTransId="{FB4FD845-028F-4E99-8E01-3ABF3F00E024}" sibTransId="{35AF27F3-02E2-49C4-9133-3388F0A174E0}"/>
    <dgm:cxn modelId="{D947BCDA-7E8D-4952-BC81-3D7EB5D9ABA0}" type="presOf" srcId="{CE9D4399-A2D0-4A10-9C96-C4B83AC4C437}" destId="{8D056710-F121-4B53-A777-D77615C2C4C4}" srcOrd="0" destOrd="0" presId="urn:microsoft.com/office/officeart/2008/layout/LinedList"/>
    <dgm:cxn modelId="{CB877E51-7D1D-4CBC-9441-81D55777E25A}" type="presParOf" srcId="{E6C9068E-3FE4-41E0-A718-4A5CB97437FE}" destId="{C4CCFCAA-E137-4102-B1F5-1E44A0667776}" srcOrd="0" destOrd="0" presId="urn:microsoft.com/office/officeart/2008/layout/LinedList"/>
    <dgm:cxn modelId="{7D229CD9-9784-435C-9048-A9C13A777F01}" type="presParOf" srcId="{E6C9068E-3FE4-41E0-A718-4A5CB97437FE}" destId="{F472B1D9-5045-42FD-9457-D22DEA121CB0}" srcOrd="1" destOrd="0" presId="urn:microsoft.com/office/officeart/2008/layout/LinedList"/>
    <dgm:cxn modelId="{5853B565-049D-4CE1-ABCD-477D3B05B189}" type="presParOf" srcId="{F472B1D9-5045-42FD-9457-D22DEA121CB0}" destId="{15294055-2478-44F0-B8EC-C90068DC6A73}" srcOrd="0" destOrd="0" presId="urn:microsoft.com/office/officeart/2008/layout/LinedList"/>
    <dgm:cxn modelId="{907C1081-176F-4E52-B057-A034688BC06C}" type="presParOf" srcId="{F472B1D9-5045-42FD-9457-D22DEA121CB0}" destId="{27C08F72-50D5-406E-ABA5-42B32C38BED4}" srcOrd="1" destOrd="0" presId="urn:microsoft.com/office/officeart/2008/layout/LinedList"/>
    <dgm:cxn modelId="{37B02C92-8C2C-4F2C-A1C3-F18E3066DA7C}" type="presParOf" srcId="{27C08F72-50D5-406E-ABA5-42B32C38BED4}" destId="{97EDF38C-CABF-4852-A4BF-5D6A1C586B02}" srcOrd="0" destOrd="0" presId="urn:microsoft.com/office/officeart/2008/layout/LinedList"/>
    <dgm:cxn modelId="{DC75A827-E79A-43B4-B37A-DB6B4354FD82}" type="presParOf" srcId="{27C08F72-50D5-406E-ABA5-42B32C38BED4}" destId="{3A5FB5C7-A44D-4722-8979-91FD2D8629D6}" srcOrd="1" destOrd="0" presId="urn:microsoft.com/office/officeart/2008/layout/LinedList"/>
    <dgm:cxn modelId="{616B7E13-066D-466C-9CC4-4A8B256C5540}" type="presParOf" srcId="{3A5FB5C7-A44D-4722-8979-91FD2D8629D6}" destId="{F2EE26BF-9E09-4943-ABEB-7E7D22C52FE9}" srcOrd="0" destOrd="0" presId="urn:microsoft.com/office/officeart/2008/layout/LinedList"/>
    <dgm:cxn modelId="{4516D310-C090-4440-B0A6-A328818C02BF}" type="presParOf" srcId="{3A5FB5C7-A44D-4722-8979-91FD2D8629D6}" destId="{8D056710-F121-4B53-A777-D77615C2C4C4}" srcOrd="1" destOrd="0" presId="urn:microsoft.com/office/officeart/2008/layout/LinedList"/>
    <dgm:cxn modelId="{25F997F5-107F-48D0-807D-66F43647A61F}" type="presParOf" srcId="{3A5FB5C7-A44D-4722-8979-91FD2D8629D6}" destId="{C98C07A1-8CB5-4FD5-83AF-37C019277D6F}" srcOrd="2" destOrd="0" presId="urn:microsoft.com/office/officeart/2008/layout/LinedList"/>
    <dgm:cxn modelId="{AC344A59-5B61-44A1-AC16-A44674247E31}" type="presParOf" srcId="{27C08F72-50D5-406E-ABA5-42B32C38BED4}" destId="{1C399AFB-013C-46D0-90DD-B520E847923E}" srcOrd="2" destOrd="0" presId="urn:microsoft.com/office/officeart/2008/layout/LinedList"/>
    <dgm:cxn modelId="{7C42ABD6-46FA-4A49-BF2A-5AC254BD84E1}" type="presParOf" srcId="{27C08F72-50D5-406E-ABA5-42B32C38BED4}" destId="{8D128877-D6D1-463C-832F-DE7C9E29D023}" srcOrd="3" destOrd="0" presId="urn:microsoft.com/office/officeart/2008/layout/LinedList"/>
    <dgm:cxn modelId="{FB4789D7-511D-454E-BDE6-451281971939}" type="presParOf" srcId="{E6C9068E-3FE4-41E0-A718-4A5CB97437FE}" destId="{6DD2F1AC-810E-4934-8F35-8C12D21811B9}" srcOrd="2" destOrd="0" presId="urn:microsoft.com/office/officeart/2008/layout/LinedList"/>
    <dgm:cxn modelId="{447BF802-2165-4C16-AA98-6380F1066706}" type="presParOf" srcId="{E6C9068E-3FE4-41E0-A718-4A5CB97437FE}" destId="{715E653D-1976-4533-8BCB-B3F4C907D554}" srcOrd="3" destOrd="0" presId="urn:microsoft.com/office/officeart/2008/layout/LinedList"/>
    <dgm:cxn modelId="{8DC32099-9AB5-4622-A668-F9F995C69EC9}" type="presParOf" srcId="{715E653D-1976-4533-8BCB-B3F4C907D554}" destId="{CE4EF3C1-76DE-4731-B213-3BB9581499C0}" srcOrd="0" destOrd="0" presId="urn:microsoft.com/office/officeart/2008/layout/LinedList"/>
    <dgm:cxn modelId="{E2381285-C013-4CF0-A0B9-3AEC8DAEE3B3}" type="presParOf" srcId="{715E653D-1976-4533-8BCB-B3F4C907D554}" destId="{73B17187-0CF8-4E4F-B9AE-A1AF12FE3512}" srcOrd="1" destOrd="0" presId="urn:microsoft.com/office/officeart/2008/layout/LinedList"/>
    <dgm:cxn modelId="{30DDC35F-8774-4435-BCB2-DF513F5AB26B}" type="presParOf" srcId="{73B17187-0CF8-4E4F-B9AE-A1AF12FE3512}" destId="{4B248010-74D1-4137-8DB2-8A5348B301CB}" srcOrd="0" destOrd="0" presId="urn:microsoft.com/office/officeart/2008/layout/LinedList"/>
    <dgm:cxn modelId="{F502CF2F-57C0-473B-8287-D849CBE308A7}" type="presParOf" srcId="{73B17187-0CF8-4E4F-B9AE-A1AF12FE3512}" destId="{CE0F590D-26ED-4626-9AB2-E2FFAC75E5AA}" srcOrd="1" destOrd="0" presId="urn:microsoft.com/office/officeart/2008/layout/LinedList"/>
    <dgm:cxn modelId="{8762AD18-BC85-425B-9BD6-B8235CF79F4C}" type="presParOf" srcId="{CE0F590D-26ED-4626-9AB2-E2FFAC75E5AA}" destId="{CAC553AE-50C0-46E6-B28F-E1CE3383B647}" srcOrd="0" destOrd="0" presId="urn:microsoft.com/office/officeart/2008/layout/LinedList"/>
    <dgm:cxn modelId="{C606E797-8B75-45C4-98EC-3E50F7BAA04B}" type="presParOf" srcId="{CE0F590D-26ED-4626-9AB2-E2FFAC75E5AA}" destId="{AB131D89-A1CF-4B69-B348-FFCB9F9CAF6E}" srcOrd="1" destOrd="0" presId="urn:microsoft.com/office/officeart/2008/layout/LinedList"/>
    <dgm:cxn modelId="{809B20E7-9257-4978-93D6-CB450F5AD0FE}" type="presParOf" srcId="{CE0F590D-26ED-4626-9AB2-E2FFAC75E5AA}" destId="{86FF1A10-21E9-4203-951A-0BDC7AE0697E}" srcOrd="2" destOrd="0" presId="urn:microsoft.com/office/officeart/2008/layout/LinedList"/>
    <dgm:cxn modelId="{69B02651-316E-4886-9CE6-EADC1890B962}" type="presParOf" srcId="{73B17187-0CF8-4E4F-B9AE-A1AF12FE3512}" destId="{59EB023C-DD95-4A57-8D31-A3F61E952501}" srcOrd="2" destOrd="0" presId="urn:microsoft.com/office/officeart/2008/layout/LinedList"/>
    <dgm:cxn modelId="{3F90E4CB-9B55-433E-A9A7-13DEB4D6B760}" type="presParOf" srcId="{73B17187-0CF8-4E4F-B9AE-A1AF12FE3512}" destId="{70076045-5D5E-4F3E-AF98-44D402038873}" srcOrd="3" destOrd="0" presId="urn:microsoft.com/office/officeart/2008/layout/LinedList"/>
    <dgm:cxn modelId="{E55A2EFF-7554-4F7B-811D-8E41AA4C324F}" type="presParOf" srcId="{E6C9068E-3FE4-41E0-A718-4A5CB97437FE}" destId="{2EF5165E-0703-4FCA-B8B0-02B2468E69D3}" srcOrd="4" destOrd="0" presId="urn:microsoft.com/office/officeart/2008/layout/LinedList"/>
    <dgm:cxn modelId="{C4A56042-29DF-4644-BCF1-952AEA92F8D2}" type="presParOf" srcId="{E6C9068E-3FE4-41E0-A718-4A5CB97437FE}" destId="{A2D86312-988A-438D-B6F2-3733F4CE07A9}" srcOrd="5" destOrd="0" presId="urn:microsoft.com/office/officeart/2008/layout/LinedList"/>
    <dgm:cxn modelId="{B5026FB9-1360-4C41-BA50-AF4189C4992B}" type="presParOf" srcId="{A2D86312-988A-438D-B6F2-3733F4CE07A9}" destId="{2189836E-C899-4346-BF5C-FE1FE800B355}" srcOrd="0" destOrd="0" presId="urn:microsoft.com/office/officeart/2008/layout/LinedList"/>
    <dgm:cxn modelId="{E536AEC4-6CFE-49F1-94B8-BD8C60A8560B}" type="presParOf" srcId="{A2D86312-988A-438D-B6F2-3733F4CE07A9}" destId="{C4F38627-B850-4F4A-82CD-D04EF9CCDFED}" srcOrd="1" destOrd="0" presId="urn:microsoft.com/office/officeart/2008/layout/LinedList"/>
    <dgm:cxn modelId="{8876707C-4D70-4919-AA76-E6A8B43E4BBA}" type="presParOf" srcId="{C4F38627-B850-4F4A-82CD-D04EF9CCDFED}" destId="{14155DE3-8101-4590-AC59-D8D22979571C}" srcOrd="0" destOrd="0" presId="urn:microsoft.com/office/officeart/2008/layout/LinedList"/>
    <dgm:cxn modelId="{EE060737-1E6A-484B-8438-8AEBB28343E5}" type="presParOf" srcId="{C4F38627-B850-4F4A-82CD-D04EF9CCDFED}" destId="{F4A74382-B008-4971-86D1-1165EAAA9A10}" srcOrd="1" destOrd="0" presId="urn:microsoft.com/office/officeart/2008/layout/LinedList"/>
    <dgm:cxn modelId="{FA74CD0A-5C4A-4BB0-B007-3D8BA9E49E5F}" type="presParOf" srcId="{F4A74382-B008-4971-86D1-1165EAAA9A10}" destId="{532A8113-4A20-47A2-88DE-A4151C161D7F}" srcOrd="0" destOrd="0" presId="urn:microsoft.com/office/officeart/2008/layout/LinedList"/>
    <dgm:cxn modelId="{C2441CCD-BE38-425D-B3EC-E61E9D680627}" type="presParOf" srcId="{F4A74382-B008-4971-86D1-1165EAAA9A10}" destId="{EA2BAB1F-4383-43F4-B628-649C9AEC7B7F}" srcOrd="1" destOrd="0" presId="urn:microsoft.com/office/officeart/2008/layout/LinedList"/>
    <dgm:cxn modelId="{F786E6E1-9808-44FE-BA2B-9D9678E3B8EF}" type="presParOf" srcId="{F4A74382-B008-4971-86D1-1165EAAA9A10}" destId="{9A5CE80A-0FCA-4285-84BE-864A52094079}" srcOrd="2" destOrd="0" presId="urn:microsoft.com/office/officeart/2008/layout/LinedList"/>
    <dgm:cxn modelId="{8AC25714-908D-4FAE-9B21-DE452B68968E}" type="presParOf" srcId="{C4F38627-B850-4F4A-82CD-D04EF9CCDFED}" destId="{792E86D9-7D8B-403E-A7EF-7739D0AE8134}" srcOrd="2" destOrd="0" presId="urn:microsoft.com/office/officeart/2008/layout/LinedList"/>
    <dgm:cxn modelId="{ED9F523B-C9F5-4CDA-ADCC-B2CA65A7BBB7}" type="presParOf" srcId="{C4F38627-B850-4F4A-82CD-D04EF9CCDFED}" destId="{1A9AA695-73DD-41E3-B194-318F0FB05851}" srcOrd="3" destOrd="0" presId="urn:microsoft.com/office/officeart/2008/layout/LinedList"/>
    <dgm:cxn modelId="{71B176FD-4BC3-458C-9E4C-352C4DD5AA61}" type="presParOf" srcId="{E6C9068E-3FE4-41E0-A718-4A5CB97437FE}" destId="{9EC395F1-01D0-44BC-AAAB-0097A4305343}" srcOrd="6" destOrd="0" presId="urn:microsoft.com/office/officeart/2008/layout/LinedList"/>
    <dgm:cxn modelId="{E4053CE9-5B9B-4BCC-9303-E4F85AC0231A}" type="presParOf" srcId="{E6C9068E-3FE4-41E0-A718-4A5CB97437FE}" destId="{084E4296-9449-41E8-9AD4-45305A2DA5C5}" srcOrd="7" destOrd="0" presId="urn:microsoft.com/office/officeart/2008/layout/LinedList"/>
    <dgm:cxn modelId="{9AAF1D44-671A-40B6-AFCE-2B09AE74EA92}" type="presParOf" srcId="{084E4296-9449-41E8-9AD4-45305A2DA5C5}" destId="{78F06D43-489E-415F-BA03-F129CF2FC72F}" srcOrd="0" destOrd="0" presId="urn:microsoft.com/office/officeart/2008/layout/LinedList"/>
    <dgm:cxn modelId="{7AD5CDD7-1006-42B8-9754-740390B1BD7C}" type="presParOf" srcId="{084E4296-9449-41E8-9AD4-45305A2DA5C5}" destId="{27BAAB2A-CA42-48EB-B099-DB1C1AE8FFFF}" srcOrd="1" destOrd="0" presId="urn:microsoft.com/office/officeart/2008/layout/LinedList"/>
    <dgm:cxn modelId="{21C2FCA8-DD9E-4C0F-B990-159D65E8C32A}" type="presParOf" srcId="{27BAAB2A-CA42-48EB-B099-DB1C1AE8FFFF}" destId="{8DEFF5B2-2E36-4D80-8BA6-F198CABAF209}" srcOrd="0" destOrd="0" presId="urn:microsoft.com/office/officeart/2008/layout/LinedList"/>
    <dgm:cxn modelId="{D47D1DD1-E42A-4F75-B301-662207230F9D}" type="presParOf" srcId="{27BAAB2A-CA42-48EB-B099-DB1C1AE8FFFF}" destId="{364E2FE0-13BF-490B-9F34-48BB0501DFF4}" srcOrd="1" destOrd="0" presId="urn:microsoft.com/office/officeart/2008/layout/LinedList"/>
    <dgm:cxn modelId="{777AE173-322B-4185-B16D-12826A591ECF}" type="presParOf" srcId="{364E2FE0-13BF-490B-9F34-48BB0501DFF4}" destId="{18F7B853-2FDA-4059-B8C3-4B28E69B2CDB}" srcOrd="0" destOrd="0" presId="urn:microsoft.com/office/officeart/2008/layout/LinedList"/>
    <dgm:cxn modelId="{8CECC875-3752-4AA4-AC55-25E301376335}" type="presParOf" srcId="{364E2FE0-13BF-490B-9F34-48BB0501DFF4}" destId="{65C2F709-3271-45D0-965E-D21C311BB60A}" srcOrd="1" destOrd="0" presId="urn:microsoft.com/office/officeart/2008/layout/LinedList"/>
    <dgm:cxn modelId="{BDBC5270-0F7A-45CE-88B4-EB6626982176}" type="presParOf" srcId="{364E2FE0-13BF-490B-9F34-48BB0501DFF4}" destId="{1C5F5B7A-35BE-419D-987B-CBFBBE41336B}" srcOrd="2" destOrd="0" presId="urn:microsoft.com/office/officeart/2008/layout/LinedList"/>
    <dgm:cxn modelId="{0A88B3DE-85F9-41EC-A144-76984B131960}" type="presParOf" srcId="{27BAAB2A-CA42-48EB-B099-DB1C1AE8FFFF}" destId="{322D14B5-BFF0-4AB8-924E-AC597118E739}" srcOrd="2" destOrd="0" presId="urn:microsoft.com/office/officeart/2008/layout/LinedList"/>
    <dgm:cxn modelId="{CFE5BED6-A498-4EA3-9739-BE0D07707735}" type="presParOf" srcId="{27BAAB2A-CA42-48EB-B099-DB1C1AE8FFFF}" destId="{F21AEC3D-AD1F-4D47-8C4D-AAE983D5963D}" srcOrd="3" destOrd="0" presId="urn:microsoft.com/office/officeart/2008/layout/LinedList"/>
    <dgm:cxn modelId="{FE3C0065-BE97-4632-9AF6-05C958F4A473}" type="presParOf" srcId="{E6C9068E-3FE4-41E0-A718-4A5CB97437FE}" destId="{44B78EC6-2855-431F-81FD-05742AF4686D}" srcOrd="8" destOrd="0" presId="urn:microsoft.com/office/officeart/2008/layout/LinedList"/>
    <dgm:cxn modelId="{6C59D713-32DF-4DDF-B9F2-98A25E588BBE}" type="presParOf" srcId="{E6C9068E-3FE4-41E0-A718-4A5CB97437FE}" destId="{A87297B6-CC4D-4DBD-9382-83141645C38C}" srcOrd="9" destOrd="0" presId="urn:microsoft.com/office/officeart/2008/layout/LinedList"/>
    <dgm:cxn modelId="{B03EA56A-038C-4BB2-97A0-DD35E2E53EB8}" type="presParOf" srcId="{A87297B6-CC4D-4DBD-9382-83141645C38C}" destId="{5F4BF042-74EB-4885-A198-EA772B31DAB1}" srcOrd="0" destOrd="0" presId="urn:microsoft.com/office/officeart/2008/layout/LinedList"/>
    <dgm:cxn modelId="{A843BEF3-751D-4049-A267-8AEFA5B9319A}" type="presParOf" srcId="{A87297B6-CC4D-4DBD-9382-83141645C38C}" destId="{BEAA4744-4A3B-4D49-ACB8-222D14EB8E0C}" srcOrd="1" destOrd="0" presId="urn:microsoft.com/office/officeart/2008/layout/LinedList"/>
    <dgm:cxn modelId="{C6ECE88F-6B6B-4DD8-88C6-6B2EE88B8A0C}" type="presParOf" srcId="{BEAA4744-4A3B-4D49-ACB8-222D14EB8E0C}" destId="{321417D2-4BD7-438C-B1D2-4CF515A5DB53}" srcOrd="0" destOrd="0" presId="urn:microsoft.com/office/officeart/2008/layout/LinedList"/>
    <dgm:cxn modelId="{D060F97E-8B16-4FF4-BB52-F8B6D947D443}" type="presParOf" srcId="{BEAA4744-4A3B-4D49-ACB8-222D14EB8E0C}" destId="{429FB5E1-9B5E-4CEA-A944-E684FC12AFC6}" srcOrd="1" destOrd="0" presId="urn:microsoft.com/office/officeart/2008/layout/LinedList"/>
    <dgm:cxn modelId="{E72C7765-1A1D-4745-91DE-5E0128176D4A}" type="presParOf" srcId="{429FB5E1-9B5E-4CEA-A944-E684FC12AFC6}" destId="{F93E36F6-0DF9-4A5E-852D-47F20235DB9E}" srcOrd="0" destOrd="0" presId="urn:microsoft.com/office/officeart/2008/layout/LinedList"/>
    <dgm:cxn modelId="{C1FAE42D-1CCD-4DA4-8B49-338F92272C31}" type="presParOf" srcId="{429FB5E1-9B5E-4CEA-A944-E684FC12AFC6}" destId="{58B44184-AE39-4D0E-B821-5749F8363897}" srcOrd="1" destOrd="0" presId="urn:microsoft.com/office/officeart/2008/layout/LinedList"/>
    <dgm:cxn modelId="{FD6FEB1B-1AA6-4501-A0E6-26E3CC38BE12}" type="presParOf" srcId="{429FB5E1-9B5E-4CEA-A944-E684FC12AFC6}" destId="{6F51506F-B389-46B0-89BC-CAF4A31DFDBA}" srcOrd="2" destOrd="0" presId="urn:microsoft.com/office/officeart/2008/layout/LinedList"/>
    <dgm:cxn modelId="{052FAF40-4A00-4697-B845-819BFF4D77C2}" type="presParOf" srcId="{BEAA4744-4A3B-4D49-ACB8-222D14EB8E0C}" destId="{0B5CD912-18C2-4872-9DDD-3481A024FB64}" srcOrd="2" destOrd="0" presId="urn:microsoft.com/office/officeart/2008/layout/LinedList"/>
    <dgm:cxn modelId="{27BA4A5B-D68E-425B-8E1F-8C29239DD603}" type="presParOf" srcId="{BEAA4744-4A3B-4D49-ACB8-222D14EB8E0C}" destId="{F61DA48E-86E4-4258-B89B-8F2BE48A42B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079FD-C4CD-4907-8837-6113260F3A1E}">
      <dsp:nvSpPr>
        <dsp:cNvPr id="0" name=""/>
        <dsp:cNvSpPr/>
      </dsp:nvSpPr>
      <dsp:spPr>
        <a:xfrm>
          <a:off x="2985302" y="635260"/>
          <a:ext cx="488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069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216370" y="678384"/>
        <a:ext cx="25933" cy="5191"/>
      </dsp:txXfrm>
    </dsp:sp>
    <dsp:sp modelId="{5DAD0845-1129-44B5-836D-891EB65692AC}">
      <dsp:nvSpPr>
        <dsp:cNvPr id="0" name=""/>
        <dsp:cNvSpPr/>
      </dsp:nvSpPr>
      <dsp:spPr>
        <a:xfrm>
          <a:off x="732018" y="4454"/>
          <a:ext cx="2255084" cy="135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01" tIns="115990" rIns="110501" bIns="1159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  <a:latin typeface="Century Schoolbook" panose="02040604050505020304" pitchFamily="18" charset="0"/>
            </a:rPr>
            <a:t>Accuracy: Overall correctness of predictions (stay/leave)</a:t>
          </a:r>
          <a:endParaRPr 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32018" y="4454"/>
        <a:ext cx="2255084" cy="1353050"/>
      </dsp:txXfrm>
    </dsp:sp>
    <dsp:sp modelId="{6A8E9522-F56A-4DC7-86F7-BE95B069AC1B}">
      <dsp:nvSpPr>
        <dsp:cNvPr id="0" name=""/>
        <dsp:cNvSpPr/>
      </dsp:nvSpPr>
      <dsp:spPr>
        <a:xfrm>
          <a:off x="1859560" y="1355705"/>
          <a:ext cx="2773753" cy="488069"/>
        </a:xfrm>
        <a:custGeom>
          <a:avLst/>
          <a:gdLst/>
          <a:ahLst/>
          <a:cxnLst/>
          <a:rect l="0" t="0" r="0" b="0"/>
          <a:pathLst>
            <a:path>
              <a:moveTo>
                <a:pt x="2773753" y="0"/>
              </a:moveTo>
              <a:lnTo>
                <a:pt x="2773753" y="261134"/>
              </a:lnTo>
              <a:lnTo>
                <a:pt x="0" y="261134"/>
              </a:lnTo>
              <a:lnTo>
                <a:pt x="0" y="488069"/>
              </a:lnTo>
            </a:path>
          </a:pathLst>
        </a:custGeom>
        <a:noFill/>
        <a:ln w="9525" cap="rnd" cmpd="sng" algn="ctr">
          <a:solidFill>
            <a:schemeClr val="accent5">
              <a:hueOff val="-209966"/>
              <a:satOff val="11412"/>
              <a:lumOff val="-210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175891" y="1597144"/>
        <a:ext cx="141091" cy="5191"/>
      </dsp:txXfrm>
    </dsp:sp>
    <dsp:sp modelId="{2C404C44-7117-4E24-A536-2F30E54EF44D}">
      <dsp:nvSpPr>
        <dsp:cNvPr id="0" name=""/>
        <dsp:cNvSpPr/>
      </dsp:nvSpPr>
      <dsp:spPr>
        <a:xfrm>
          <a:off x="3505772" y="4454"/>
          <a:ext cx="2255084" cy="1353050"/>
        </a:xfrm>
        <a:prstGeom prst="rect">
          <a:avLst/>
        </a:prstGeom>
        <a:solidFill>
          <a:schemeClr val="accent5">
            <a:hueOff val="-167973"/>
            <a:satOff val="9129"/>
            <a:lumOff val="-1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01" tIns="115990" rIns="110501" bIns="11599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 dirty="0">
              <a:solidFill>
                <a:schemeClr val="tx1"/>
              </a:solidFill>
              <a:latin typeface="Century Schoolbook" panose="02040604050505020304" pitchFamily="18" charset="0"/>
            </a:rPr>
            <a:t>Precision &amp; Recall:</a:t>
          </a:r>
          <a:endParaRPr 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1" kern="1200" dirty="0">
              <a:solidFill>
                <a:schemeClr val="tx1"/>
              </a:solidFill>
              <a:latin typeface="Century Schoolbook" panose="02040604050505020304" pitchFamily="18" charset="0"/>
            </a:rPr>
            <a:t>Precision: % of correctly predicted "attrition" cases out of all predicted "attrition".</a:t>
          </a:r>
          <a:endParaRPr lang="en-US" sz="1000" kern="1200" dirty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1" kern="1200" dirty="0">
              <a:solidFill>
                <a:schemeClr val="tx1"/>
              </a:solidFill>
              <a:latin typeface="Century Schoolbook" panose="02040604050505020304" pitchFamily="18" charset="0"/>
            </a:rPr>
            <a:t>Recall: % of correctly predicted "attrition" cases out of all actual "attrition".</a:t>
          </a:r>
          <a:endParaRPr lang="en-US" sz="10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505772" y="4454"/>
        <a:ext cx="2255084" cy="1353050"/>
      </dsp:txXfrm>
    </dsp:sp>
    <dsp:sp modelId="{789B706B-59F4-4C05-92B9-7A08F7E61EEF}">
      <dsp:nvSpPr>
        <dsp:cNvPr id="0" name=""/>
        <dsp:cNvSpPr/>
      </dsp:nvSpPr>
      <dsp:spPr>
        <a:xfrm>
          <a:off x="2985302" y="2506980"/>
          <a:ext cx="488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069" y="45720"/>
              </a:lnTo>
            </a:path>
          </a:pathLst>
        </a:custGeom>
        <a:noFill/>
        <a:ln w="9525" cap="rnd" cmpd="sng" algn="ctr">
          <a:solidFill>
            <a:schemeClr val="accent5">
              <a:hueOff val="-419932"/>
              <a:satOff val="22824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216370" y="2550104"/>
        <a:ext cx="25933" cy="5191"/>
      </dsp:txXfrm>
    </dsp:sp>
    <dsp:sp modelId="{F397ACF1-4C44-4667-AE21-E645C74976C5}">
      <dsp:nvSpPr>
        <dsp:cNvPr id="0" name=""/>
        <dsp:cNvSpPr/>
      </dsp:nvSpPr>
      <dsp:spPr>
        <a:xfrm>
          <a:off x="732018" y="1876174"/>
          <a:ext cx="2255084" cy="1353050"/>
        </a:xfrm>
        <a:prstGeom prst="rect">
          <a:avLst/>
        </a:prstGeom>
        <a:solidFill>
          <a:schemeClr val="accent5">
            <a:hueOff val="-335946"/>
            <a:satOff val="18259"/>
            <a:lumOff val="-3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01" tIns="115990" rIns="110501" bIns="1159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tx1"/>
              </a:solidFill>
              <a:latin typeface="Century Schoolbook" panose="02040604050505020304" pitchFamily="18" charset="0"/>
            </a:rPr>
            <a:t>F1-Score: Harmonic mean of precision and recall (balance of false positives/negatives).</a:t>
          </a:r>
          <a:endParaRPr 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32018" y="1876174"/>
        <a:ext cx="2255084" cy="1353050"/>
      </dsp:txXfrm>
    </dsp:sp>
    <dsp:sp modelId="{0E11BB74-2D61-4671-A943-441DB80BA4CD}">
      <dsp:nvSpPr>
        <dsp:cNvPr id="0" name=""/>
        <dsp:cNvSpPr/>
      </dsp:nvSpPr>
      <dsp:spPr>
        <a:xfrm>
          <a:off x="1859560" y="3227425"/>
          <a:ext cx="2773753" cy="488069"/>
        </a:xfrm>
        <a:custGeom>
          <a:avLst/>
          <a:gdLst/>
          <a:ahLst/>
          <a:cxnLst/>
          <a:rect l="0" t="0" r="0" b="0"/>
          <a:pathLst>
            <a:path>
              <a:moveTo>
                <a:pt x="2773753" y="0"/>
              </a:moveTo>
              <a:lnTo>
                <a:pt x="2773753" y="261134"/>
              </a:lnTo>
              <a:lnTo>
                <a:pt x="0" y="261134"/>
              </a:lnTo>
              <a:lnTo>
                <a:pt x="0" y="488069"/>
              </a:lnTo>
            </a:path>
          </a:pathLst>
        </a:custGeom>
        <a:noFill/>
        <a:ln w="9525" cap="rnd" cmpd="sng" algn="ctr">
          <a:solidFill>
            <a:schemeClr val="accent5">
              <a:hueOff val="-629899"/>
              <a:satOff val="34235"/>
              <a:lumOff val="-63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175891" y="3468864"/>
        <a:ext cx="141091" cy="5191"/>
      </dsp:txXfrm>
    </dsp:sp>
    <dsp:sp modelId="{0B377EFB-6F94-439A-A756-DCE8AEE7E9BA}">
      <dsp:nvSpPr>
        <dsp:cNvPr id="0" name=""/>
        <dsp:cNvSpPr/>
      </dsp:nvSpPr>
      <dsp:spPr>
        <a:xfrm>
          <a:off x="3505772" y="1876174"/>
          <a:ext cx="2255084" cy="1353050"/>
        </a:xfrm>
        <a:prstGeom prst="rect">
          <a:avLst/>
        </a:prstGeom>
        <a:solidFill>
          <a:schemeClr val="accent5">
            <a:hueOff val="-503919"/>
            <a:satOff val="27388"/>
            <a:lumOff val="-5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01" tIns="115990" rIns="110501" bIns="1159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>
              <a:solidFill>
                <a:schemeClr val="tx1"/>
              </a:solidFill>
              <a:latin typeface="Century Schoolbook" panose="02040604050505020304" pitchFamily="18" charset="0"/>
            </a:rPr>
            <a:t>AUC-ROC: Model's ability to discriminate between leavers and stayers (higher is better).</a:t>
          </a:r>
          <a:endParaRPr lang="en-US" sz="140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505772" y="1876174"/>
        <a:ext cx="2255084" cy="1353050"/>
      </dsp:txXfrm>
    </dsp:sp>
    <dsp:sp modelId="{7AB920E0-7061-4D76-A5BA-F8A4394BD940}">
      <dsp:nvSpPr>
        <dsp:cNvPr id="0" name=""/>
        <dsp:cNvSpPr/>
      </dsp:nvSpPr>
      <dsp:spPr>
        <a:xfrm>
          <a:off x="2985302" y="4378699"/>
          <a:ext cx="488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069" y="45720"/>
              </a:lnTo>
            </a:path>
          </a:pathLst>
        </a:custGeom>
        <a:noFill/>
        <a:ln w="9525" cap="rnd" cmpd="sng" algn="ctr">
          <a:solidFill>
            <a:schemeClr val="accent5">
              <a:hueOff val="-839865"/>
              <a:satOff val="45647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216370" y="4421823"/>
        <a:ext cx="25933" cy="5191"/>
      </dsp:txXfrm>
    </dsp:sp>
    <dsp:sp modelId="{75D5B9A3-F47F-4DD5-AE56-015491DEDF2A}">
      <dsp:nvSpPr>
        <dsp:cNvPr id="0" name=""/>
        <dsp:cNvSpPr/>
      </dsp:nvSpPr>
      <dsp:spPr>
        <a:xfrm>
          <a:off x="732018" y="3747894"/>
          <a:ext cx="2255084" cy="1353050"/>
        </a:xfrm>
        <a:prstGeom prst="rect">
          <a:avLst/>
        </a:prstGeom>
        <a:solidFill>
          <a:schemeClr val="accent5">
            <a:hueOff val="-671892"/>
            <a:satOff val="36518"/>
            <a:lumOff val="-67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01" tIns="115990" rIns="110501" bIns="1159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>
              <a:solidFill>
                <a:schemeClr val="tx1"/>
              </a:solidFill>
              <a:latin typeface="Century Schoolbook" panose="02040604050505020304" pitchFamily="18" charset="0"/>
            </a:rPr>
            <a:t>Confusion Matrix: Visualizes true positives, true negatives, false positives, false negatives.</a:t>
          </a:r>
          <a:endParaRPr lang="en-US" sz="140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32018" y="3747894"/>
        <a:ext cx="2255084" cy="1353050"/>
      </dsp:txXfrm>
    </dsp:sp>
    <dsp:sp modelId="{BFBEBE73-EF0F-4FD9-88FD-1F9B65ABEC7A}">
      <dsp:nvSpPr>
        <dsp:cNvPr id="0" name=""/>
        <dsp:cNvSpPr/>
      </dsp:nvSpPr>
      <dsp:spPr>
        <a:xfrm>
          <a:off x="3505772" y="3747894"/>
          <a:ext cx="2255084" cy="1353050"/>
        </a:xfrm>
        <a:prstGeom prst="rect">
          <a:avLst/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01" tIns="115990" rIns="110501" bIns="1159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>
              <a:solidFill>
                <a:schemeClr val="tx1"/>
              </a:solidFill>
              <a:latin typeface="Century Schoolbook" panose="02040604050505020304" pitchFamily="18" charset="0"/>
            </a:rPr>
            <a:t>Model Training Time &amp; Computational Efficiency: Ensures scalability for large datasets.</a:t>
          </a:r>
          <a:endParaRPr lang="en-US" sz="140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505772" y="3747894"/>
        <a:ext cx="2255084" cy="135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1B423-77B8-471E-B2DC-6C5C1ED7E0CE}">
      <dsp:nvSpPr>
        <dsp:cNvPr id="0" name=""/>
        <dsp:cNvSpPr/>
      </dsp:nvSpPr>
      <dsp:spPr>
        <a:xfrm>
          <a:off x="913426" y="1693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Data Analytics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938348" y="26615"/>
        <a:ext cx="1368302" cy="801043"/>
      </dsp:txXfrm>
    </dsp:sp>
    <dsp:sp modelId="{03F6975D-CCF1-4E16-90DC-CCB79844424C}">
      <dsp:nvSpPr>
        <dsp:cNvPr id="0" name=""/>
        <dsp:cNvSpPr/>
      </dsp:nvSpPr>
      <dsp:spPr>
        <a:xfrm>
          <a:off x="2456369" y="251287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2456369" y="321627"/>
        <a:ext cx="210452" cy="211020"/>
      </dsp:txXfrm>
    </dsp:sp>
    <dsp:sp modelId="{9DE660ED-BF7C-4B5D-A6A7-49CD6E3EFCF8}">
      <dsp:nvSpPr>
        <dsp:cNvPr id="0" name=""/>
        <dsp:cNvSpPr/>
      </dsp:nvSpPr>
      <dsp:spPr>
        <a:xfrm>
          <a:off x="2898831" y="1693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93318"/>
            <a:satOff val="5072"/>
            <a:lumOff val="-9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Machine Learning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923753" y="26615"/>
        <a:ext cx="1368302" cy="801043"/>
      </dsp:txXfrm>
    </dsp:sp>
    <dsp:sp modelId="{C2006E92-04E8-4D70-8CF4-C680EE1DE025}">
      <dsp:nvSpPr>
        <dsp:cNvPr id="0" name=""/>
        <dsp:cNvSpPr/>
      </dsp:nvSpPr>
      <dsp:spPr>
        <a:xfrm>
          <a:off x="4441774" y="251287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4983"/>
            <a:satOff val="5706"/>
            <a:lumOff val="-10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4441774" y="321627"/>
        <a:ext cx="210452" cy="211020"/>
      </dsp:txXfrm>
    </dsp:sp>
    <dsp:sp modelId="{DDDCF4C9-5DFE-4ABA-9AB5-64EAED71DFF8}">
      <dsp:nvSpPr>
        <dsp:cNvPr id="0" name=""/>
        <dsp:cNvSpPr/>
      </dsp:nvSpPr>
      <dsp:spPr>
        <a:xfrm>
          <a:off x="4884235" y="1693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186637"/>
            <a:satOff val="10144"/>
            <a:lumOff val="-18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Classification Algorithms (Logistic Regression, Random Forest)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909157" y="26615"/>
        <a:ext cx="1368302" cy="801043"/>
      </dsp:txXfrm>
    </dsp:sp>
    <dsp:sp modelId="{0407F419-7E64-4444-AB28-FEA9AB8627E0}">
      <dsp:nvSpPr>
        <dsp:cNvPr id="0" name=""/>
        <dsp:cNvSpPr/>
      </dsp:nvSpPr>
      <dsp:spPr>
        <a:xfrm rot="5400000">
          <a:off x="5442985" y="951851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09966"/>
            <a:satOff val="11412"/>
            <a:lumOff val="-21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5487798" y="977378"/>
        <a:ext cx="211020" cy="210452"/>
      </dsp:txXfrm>
    </dsp:sp>
    <dsp:sp modelId="{B9342726-4165-4387-A60F-29F35CEE7342}">
      <dsp:nvSpPr>
        <dsp:cNvPr id="0" name=""/>
        <dsp:cNvSpPr/>
      </dsp:nvSpPr>
      <dsp:spPr>
        <a:xfrm>
          <a:off x="4884235" y="1419839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279955"/>
            <a:satOff val="15216"/>
            <a:lumOff val="-281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Feature Engineering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909157" y="1444761"/>
        <a:ext cx="1368302" cy="801043"/>
      </dsp:txXfrm>
    </dsp:sp>
    <dsp:sp modelId="{76540791-43EA-40CE-BE86-234455FDEC02}">
      <dsp:nvSpPr>
        <dsp:cNvPr id="0" name=""/>
        <dsp:cNvSpPr/>
      </dsp:nvSpPr>
      <dsp:spPr>
        <a:xfrm rot="10800000">
          <a:off x="4458792" y="1669433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14949"/>
            <a:satOff val="17118"/>
            <a:lumOff val="-31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10800000">
        <a:off x="4548986" y="1739773"/>
        <a:ext cx="210452" cy="211020"/>
      </dsp:txXfrm>
    </dsp:sp>
    <dsp:sp modelId="{96E1F877-93F4-4EA7-BE83-83560CE99AC1}">
      <dsp:nvSpPr>
        <dsp:cNvPr id="0" name=""/>
        <dsp:cNvSpPr/>
      </dsp:nvSpPr>
      <dsp:spPr>
        <a:xfrm>
          <a:off x="2898831" y="1419839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373273"/>
            <a:satOff val="20288"/>
            <a:lumOff val="-374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Data Pre-processing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923753" y="1444761"/>
        <a:ext cx="1368302" cy="801043"/>
      </dsp:txXfrm>
    </dsp:sp>
    <dsp:sp modelId="{4F08F9AC-FD37-409A-89E5-1F566851BD3A}">
      <dsp:nvSpPr>
        <dsp:cNvPr id="0" name=""/>
        <dsp:cNvSpPr/>
      </dsp:nvSpPr>
      <dsp:spPr>
        <a:xfrm rot="10800000">
          <a:off x="2473387" y="1669433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19932"/>
            <a:satOff val="22824"/>
            <a:lumOff val="-4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10800000">
        <a:off x="2563581" y="1739773"/>
        <a:ext cx="210452" cy="211020"/>
      </dsp:txXfrm>
    </dsp:sp>
    <dsp:sp modelId="{8015CEF3-0B2E-4B09-9495-3EC1B3F868C3}">
      <dsp:nvSpPr>
        <dsp:cNvPr id="0" name=""/>
        <dsp:cNvSpPr/>
      </dsp:nvSpPr>
      <dsp:spPr>
        <a:xfrm>
          <a:off x="913426" y="1419839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466592"/>
            <a:satOff val="25359"/>
            <a:lumOff val="-46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Exploratory Data Analysis (EDA)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938348" y="1444761"/>
        <a:ext cx="1368302" cy="801043"/>
      </dsp:txXfrm>
    </dsp:sp>
    <dsp:sp modelId="{0380F764-9B4F-429C-B2C8-A1AC66ABECF3}">
      <dsp:nvSpPr>
        <dsp:cNvPr id="0" name=""/>
        <dsp:cNvSpPr/>
      </dsp:nvSpPr>
      <dsp:spPr>
        <a:xfrm rot="5400000">
          <a:off x="1472176" y="2369997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24916"/>
            <a:satOff val="28529"/>
            <a:lumOff val="-52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1516989" y="2395524"/>
        <a:ext cx="211020" cy="210452"/>
      </dsp:txXfrm>
    </dsp:sp>
    <dsp:sp modelId="{3CA666E6-5AAE-4FCD-BB2C-AD122D871E23}">
      <dsp:nvSpPr>
        <dsp:cNvPr id="0" name=""/>
        <dsp:cNvSpPr/>
      </dsp:nvSpPr>
      <dsp:spPr>
        <a:xfrm>
          <a:off x="913426" y="2837985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559910"/>
            <a:satOff val="30431"/>
            <a:lumOff val="-56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Scikit-learn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938348" y="2862907"/>
        <a:ext cx="1368302" cy="801043"/>
      </dsp:txXfrm>
    </dsp:sp>
    <dsp:sp modelId="{6D4370AD-1BF4-48BE-BD28-38BE2D28405D}">
      <dsp:nvSpPr>
        <dsp:cNvPr id="0" name=""/>
        <dsp:cNvSpPr/>
      </dsp:nvSpPr>
      <dsp:spPr>
        <a:xfrm>
          <a:off x="2456369" y="3087579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29899"/>
            <a:satOff val="34235"/>
            <a:lumOff val="-6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2456369" y="3157919"/>
        <a:ext cx="210452" cy="211020"/>
      </dsp:txXfrm>
    </dsp:sp>
    <dsp:sp modelId="{CB61E37F-A3A7-4C88-B22E-79AA960A27C6}">
      <dsp:nvSpPr>
        <dsp:cNvPr id="0" name=""/>
        <dsp:cNvSpPr/>
      </dsp:nvSpPr>
      <dsp:spPr>
        <a:xfrm>
          <a:off x="2898831" y="2837985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653228"/>
            <a:satOff val="35503"/>
            <a:lumOff val="-65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Matplotlib &amp; Seaborn (for visualizations)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923753" y="2862907"/>
        <a:ext cx="1368302" cy="801043"/>
      </dsp:txXfrm>
    </dsp:sp>
    <dsp:sp modelId="{EC79A85D-627E-49F4-A4D2-9A0F4E28915C}">
      <dsp:nvSpPr>
        <dsp:cNvPr id="0" name=""/>
        <dsp:cNvSpPr/>
      </dsp:nvSpPr>
      <dsp:spPr>
        <a:xfrm>
          <a:off x="4441774" y="3087579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4882"/>
            <a:satOff val="39941"/>
            <a:lumOff val="-73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4441774" y="3157919"/>
        <a:ext cx="210452" cy="211020"/>
      </dsp:txXfrm>
    </dsp:sp>
    <dsp:sp modelId="{7EC30929-E72B-4F49-9935-A23C3663232F}">
      <dsp:nvSpPr>
        <dsp:cNvPr id="0" name=""/>
        <dsp:cNvSpPr/>
      </dsp:nvSpPr>
      <dsp:spPr>
        <a:xfrm>
          <a:off x="4884235" y="2837985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746547"/>
            <a:satOff val="40575"/>
            <a:lumOff val="-74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Model Evaluation Metrics (Accuracy, Precision, Recall, F1-Score, AUC-ROC, Confusion Matrix)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909157" y="2862907"/>
        <a:ext cx="1368302" cy="801043"/>
      </dsp:txXfrm>
    </dsp:sp>
    <dsp:sp modelId="{81A5C761-F429-4C40-834A-FDFBAE1EA090}">
      <dsp:nvSpPr>
        <dsp:cNvPr id="0" name=""/>
        <dsp:cNvSpPr/>
      </dsp:nvSpPr>
      <dsp:spPr>
        <a:xfrm rot="5400000">
          <a:off x="5442985" y="3788143"/>
          <a:ext cx="300646" cy="35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5487798" y="3813670"/>
        <a:ext cx="211020" cy="210452"/>
      </dsp:txXfrm>
    </dsp:sp>
    <dsp:sp modelId="{04425E76-65BA-462A-98DD-D3D4AADD922B}">
      <dsp:nvSpPr>
        <dsp:cNvPr id="0" name=""/>
        <dsp:cNvSpPr/>
      </dsp:nvSpPr>
      <dsp:spPr>
        <a:xfrm>
          <a:off x="4884235" y="4256131"/>
          <a:ext cx="1418146" cy="850887"/>
        </a:xfrm>
        <a:prstGeom prst="roundRect">
          <a:avLst>
            <a:gd name="adj" fmla="val 1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1" kern="1200">
              <a:solidFill>
                <a:schemeClr val="tx1"/>
              </a:solidFill>
              <a:latin typeface="Century Schoolbook" panose="02040604050505020304" pitchFamily="18" charset="0"/>
            </a:rPr>
            <a:t>Streamlit (for Interactive Dashboards)</a:t>
          </a:r>
          <a:endParaRPr lang="en-US" sz="1050" kern="120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909157" y="4281053"/>
        <a:ext cx="1368302" cy="801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CFCAA-E137-4102-B1F5-1E44A0667776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94055-2478-44F0-B8EC-C90068DC6A73}">
      <dsp:nvSpPr>
        <dsp:cNvPr id="0" name=""/>
        <dsp:cNvSpPr/>
      </dsp:nvSpPr>
      <dsp:spPr>
        <a:xfrm>
          <a:off x="0" y="623"/>
          <a:ext cx="12985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>
              <a:latin typeface="Century Schoolbook" panose="02040604050505020304" pitchFamily="18" charset="0"/>
            </a:rPr>
            <a:t>Predict Performance Rating: </a:t>
          </a:r>
          <a:endParaRPr lang="en-US" sz="1100" b="1" i="1" kern="1200">
            <a:latin typeface="Century Schoolbook" panose="02040604050505020304" pitchFamily="18" charset="0"/>
          </a:endParaRPr>
        </a:p>
      </dsp:txBody>
      <dsp:txXfrm>
        <a:off x="0" y="623"/>
        <a:ext cx="1298575" cy="1020830"/>
      </dsp:txXfrm>
    </dsp:sp>
    <dsp:sp modelId="{8D056710-F121-4B53-A777-D77615C2C4C4}">
      <dsp:nvSpPr>
        <dsp:cNvPr id="0" name=""/>
        <dsp:cNvSpPr/>
      </dsp:nvSpPr>
      <dsp:spPr>
        <a:xfrm>
          <a:off x="1395968" y="46979"/>
          <a:ext cx="5096906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>
              <a:latin typeface="Century Schoolbook" panose="02040604050505020304" pitchFamily="18" charset="0"/>
            </a:rPr>
            <a:t>Train a regression model to predict employee performance.</a:t>
          </a:r>
          <a:endParaRPr lang="en-US" sz="1600" b="1" i="1" kern="1200">
            <a:latin typeface="Century Schoolbook" panose="02040604050505020304" pitchFamily="18" charset="0"/>
          </a:endParaRPr>
        </a:p>
      </dsp:txBody>
      <dsp:txXfrm>
        <a:off x="1395968" y="46979"/>
        <a:ext cx="5096906" cy="927121"/>
      </dsp:txXfrm>
    </dsp:sp>
    <dsp:sp modelId="{1C399AFB-013C-46D0-90DD-B520E847923E}">
      <dsp:nvSpPr>
        <dsp:cNvPr id="0" name=""/>
        <dsp:cNvSpPr/>
      </dsp:nvSpPr>
      <dsp:spPr>
        <a:xfrm>
          <a:off x="1298574" y="974100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2F1AC-810E-4934-8F35-8C12D21811B9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40798"/>
            <a:satOff val="-2358"/>
            <a:lumOff val="3235"/>
            <a:alphaOff val="0"/>
          </a:schemeClr>
        </a:solidFill>
        <a:ln w="15875" cap="rnd" cmpd="sng" algn="ctr">
          <a:solidFill>
            <a:schemeClr val="accent2">
              <a:hueOff val="-40798"/>
              <a:satOff val="-235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EF3C1-76DE-4731-B213-3BB9581499C0}">
      <dsp:nvSpPr>
        <dsp:cNvPr id="0" name=""/>
        <dsp:cNvSpPr/>
      </dsp:nvSpPr>
      <dsp:spPr>
        <a:xfrm>
          <a:off x="0" y="1021453"/>
          <a:ext cx="12985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>
              <a:latin typeface="Century Schoolbook" panose="02040604050505020304" pitchFamily="18" charset="0"/>
            </a:rPr>
            <a:t>Predict Promotion Likelihood: </a:t>
          </a:r>
          <a:endParaRPr lang="en-US" sz="1100" b="1" i="1" kern="1200">
            <a:latin typeface="Century Schoolbook" panose="02040604050505020304" pitchFamily="18" charset="0"/>
          </a:endParaRPr>
        </a:p>
      </dsp:txBody>
      <dsp:txXfrm>
        <a:off x="0" y="1021453"/>
        <a:ext cx="1298575" cy="1020830"/>
      </dsp:txXfrm>
    </dsp:sp>
    <dsp:sp modelId="{AB131D89-A1CF-4B69-B348-FFCB9F9CAF6E}">
      <dsp:nvSpPr>
        <dsp:cNvPr id="0" name=""/>
        <dsp:cNvSpPr/>
      </dsp:nvSpPr>
      <dsp:spPr>
        <a:xfrm>
          <a:off x="1395968" y="1067810"/>
          <a:ext cx="5096906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 dirty="0">
              <a:latin typeface="Century Schoolbook" panose="02040604050505020304" pitchFamily="18" charset="0"/>
            </a:rPr>
            <a:t>Train a classification model to predict an employee's chances of promotion.</a:t>
          </a:r>
          <a:endParaRPr lang="en-US" sz="1600" b="1" i="1" kern="1200" dirty="0">
            <a:latin typeface="Century Schoolbook" panose="02040604050505020304" pitchFamily="18" charset="0"/>
          </a:endParaRPr>
        </a:p>
      </dsp:txBody>
      <dsp:txXfrm>
        <a:off x="1395968" y="1067810"/>
        <a:ext cx="5096906" cy="927121"/>
      </dsp:txXfrm>
    </dsp:sp>
    <dsp:sp modelId="{59EB023C-DD95-4A57-8D31-A3F61E952501}">
      <dsp:nvSpPr>
        <dsp:cNvPr id="0" name=""/>
        <dsp:cNvSpPr/>
      </dsp:nvSpPr>
      <dsp:spPr>
        <a:xfrm>
          <a:off x="1298574" y="1994931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5165E-0703-4FCA-B8B0-02B2468E69D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81595"/>
            <a:satOff val="-4716"/>
            <a:lumOff val="6471"/>
            <a:alphaOff val="0"/>
          </a:schemeClr>
        </a:solidFill>
        <a:ln w="15875" cap="rnd" cmpd="sng" algn="ctr">
          <a:solidFill>
            <a:schemeClr val="accent2">
              <a:hueOff val="-81595"/>
              <a:satOff val="-471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9836E-C899-4346-BF5C-FE1FE800B355}">
      <dsp:nvSpPr>
        <dsp:cNvPr id="0" name=""/>
        <dsp:cNvSpPr/>
      </dsp:nvSpPr>
      <dsp:spPr>
        <a:xfrm>
          <a:off x="0" y="2042284"/>
          <a:ext cx="12985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 dirty="0">
              <a:latin typeface="Century Schoolbook" panose="02040604050505020304" pitchFamily="18" charset="0"/>
            </a:rPr>
            <a:t>Multi-model Comparison with Hyperparameter Tuning:</a:t>
          </a:r>
          <a:endParaRPr lang="en-US" sz="1100" b="1" i="1" kern="1200" dirty="0">
            <a:latin typeface="Century Schoolbook" panose="02040604050505020304" pitchFamily="18" charset="0"/>
          </a:endParaRPr>
        </a:p>
      </dsp:txBody>
      <dsp:txXfrm>
        <a:off x="0" y="2042284"/>
        <a:ext cx="1298575" cy="1020830"/>
      </dsp:txXfrm>
    </dsp:sp>
    <dsp:sp modelId="{EA2BAB1F-4383-43F4-B628-649C9AEC7B7F}">
      <dsp:nvSpPr>
        <dsp:cNvPr id="0" name=""/>
        <dsp:cNvSpPr/>
      </dsp:nvSpPr>
      <dsp:spPr>
        <a:xfrm>
          <a:off x="1395968" y="2088640"/>
          <a:ext cx="5096906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>
              <a:latin typeface="Century Schoolbook" panose="02040604050505020304" pitchFamily="18" charset="0"/>
            </a:rPr>
            <a:t>Evaluate and tune more diverse ML algorithms (e.g., SVM, XGBoost) for optimal performance.</a:t>
          </a:r>
          <a:endParaRPr lang="en-US" sz="1600" b="1" i="1" kern="1200">
            <a:latin typeface="Century Schoolbook" panose="02040604050505020304" pitchFamily="18" charset="0"/>
          </a:endParaRPr>
        </a:p>
      </dsp:txBody>
      <dsp:txXfrm>
        <a:off x="1395968" y="2088640"/>
        <a:ext cx="5096906" cy="927121"/>
      </dsp:txXfrm>
    </dsp:sp>
    <dsp:sp modelId="{792E86D9-7D8B-403E-A7EF-7739D0AE8134}">
      <dsp:nvSpPr>
        <dsp:cNvPr id="0" name=""/>
        <dsp:cNvSpPr/>
      </dsp:nvSpPr>
      <dsp:spPr>
        <a:xfrm>
          <a:off x="1298574" y="3015762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395F1-01D0-44BC-AAAB-0097A4305343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22393"/>
            <a:satOff val="-7074"/>
            <a:lumOff val="9706"/>
            <a:alphaOff val="0"/>
          </a:schemeClr>
        </a:solidFill>
        <a:ln w="15875" cap="rnd" cmpd="sng" algn="ctr">
          <a:solidFill>
            <a:schemeClr val="accent2">
              <a:hueOff val="-122393"/>
              <a:satOff val="-7074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06D43-489E-415F-BA03-F129CF2FC72F}">
      <dsp:nvSpPr>
        <dsp:cNvPr id="0" name=""/>
        <dsp:cNvSpPr/>
      </dsp:nvSpPr>
      <dsp:spPr>
        <a:xfrm>
          <a:off x="0" y="3063115"/>
          <a:ext cx="12985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>
              <a:latin typeface="Century Schoolbook" panose="02040604050505020304" pitchFamily="18" charset="0"/>
            </a:rPr>
            <a:t>Job Satisfaction Prediction (Regression Model): </a:t>
          </a:r>
          <a:endParaRPr lang="en-US" sz="1100" b="1" i="1" kern="1200">
            <a:latin typeface="Century Schoolbook" panose="02040604050505020304" pitchFamily="18" charset="0"/>
          </a:endParaRPr>
        </a:p>
      </dsp:txBody>
      <dsp:txXfrm>
        <a:off x="0" y="3063115"/>
        <a:ext cx="1298575" cy="1020830"/>
      </dsp:txXfrm>
    </dsp:sp>
    <dsp:sp modelId="{65C2F709-3271-45D0-965E-D21C311BB60A}">
      <dsp:nvSpPr>
        <dsp:cNvPr id="0" name=""/>
        <dsp:cNvSpPr/>
      </dsp:nvSpPr>
      <dsp:spPr>
        <a:xfrm>
          <a:off x="1395968" y="3109471"/>
          <a:ext cx="5096906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>
              <a:latin typeface="Century Schoolbook" panose="02040604050505020304" pitchFamily="18" charset="0"/>
            </a:rPr>
            <a:t>Predict numerical job satisfaction scores based on various factors.</a:t>
          </a:r>
          <a:endParaRPr lang="en-US" sz="1600" b="1" i="1" kern="1200">
            <a:latin typeface="Century Schoolbook" panose="02040604050505020304" pitchFamily="18" charset="0"/>
          </a:endParaRPr>
        </a:p>
      </dsp:txBody>
      <dsp:txXfrm>
        <a:off x="1395968" y="3109471"/>
        <a:ext cx="5096906" cy="927121"/>
      </dsp:txXfrm>
    </dsp:sp>
    <dsp:sp modelId="{322D14B5-BFF0-4AB8-924E-AC597118E739}">
      <dsp:nvSpPr>
        <dsp:cNvPr id="0" name=""/>
        <dsp:cNvSpPr/>
      </dsp:nvSpPr>
      <dsp:spPr>
        <a:xfrm>
          <a:off x="1298574" y="403659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78EC6-2855-431F-81FD-05742AF4686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63190"/>
            <a:satOff val="-9432"/>
            <a:lumOff val="12941"/>
            <a:alphaOff val="0"/>
          </a:schemeClr>
        </a:solidFill>
        <a:ln w="15875" cap="rnd" cmpd="sng" algn="ctr">
          <a:solidFill>
            <a:schemeClr val="accent2">
              <a:hueOff val="-163190"/>
              <a:satOff val="-9432"/>
              <a:lumOff val="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BF042-74EB-4885-A198-EA772B31DAB1}">
      <dsp:nvSpPr>
        <dsp:cNvPr id="0" name=""/>
        <dsp:cNvSpPr/>
      </dsp:nvSpPr>
      <dsp:spPr>
        <a:xfrm>
          <a:off x="0" y="4083946"/>
          <a:ext cx="12985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1" kern="1200">
              <a:latin typeface="Century Schoolbook" panose="02040604050505020304" pitchFamily="18" charset="0"/>
            </a:rPr>
            <a:t>Live Model Explanations (SHAP/LIME): </a:t>
          </a:r>
          <a:endParaRPr lang="en-US" sz="1100" b="1" i="1" kern="1200">
            <a:latin typeface="Century Schoolbook" panose="02040604050505020304" pitchFamily="18" charset="0"/>
          </a:endParaRPr>
        </a:p>
      </dsp:txBody>
      <dsp:txXfrm>
        <a:off x="0" y="4083946"/>
        <a:ext cx="1298575" cy="1020830"/>
      </dsp:txXfrm>
    </dsp:sp>
    <dsp:sp modelId="{58B44184-AE39-4D0E-B821-5749F8363897}">
      <dsp:nvSpPr>
        <dsp:cNvPr id="0" name=""/>
        <dsp:cNvSpPr/>
      </dsp:nvSpPr>
      <dsp:spPr>
        <a:xfrm>
          <a:off x="1395968" y="4130302"/>
          <a:ext cx="5096906" cy="92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1" kern="1200">
              <a:latin typeface="Century Schoolbook" panose="02040604050505020304" pitchFamily="18" charset="0"/>
            </a:rPr>
            <a:t>Implement tools to explain why a model made a specific prediction for an individual employee, enhancing trust and interpretability.</a:t>
          </a:r>
          <a:endParaRPr lang="en-US" sz="1600" b="1" i="1" kern="1200">
            <a:latin typeface="Century Schoolbook" panose="02040604050505020304" pitchFamily="18" charset="0"/>
          </a:endParaRPr>
        </a:p>
      </dsp:txBody>
      <dsp:txXfrm>
        <a:off x="1395968" y="4130302"/>
        <a:ext cx="5096906" cy="927121"/>
      </dsp:txXfrm>
    </dsp:sp>
    <dsp:sp modelId="{0B5CD912-18C2-4872-9DDD-3481A024FB64}">
      <dsp:nvSpPr>
        <dsp:cNvPr id="0" name=""/>
        <dsp:cNvSpPr/>
      </dsp:nvSpPr>
      <dsp:spPr>
        <a:xfrm>
          <a:off x="1298574" y="505742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2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2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9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6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7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96150-AB3E-4DFD-8BD3-79E8F01A6FA9}"/>
              </a:ext>
            </a:extLst>
          </p:cNvPr>
          <p:cNvSpPr txBox="1"/>
          <p:nvPr/>
        </p:nvSpPr>
        <p:spPr>
          <a:xfrm>
            <a:off x="1893681" y="239394"/>
            <a:ext cx="84046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Employee Attrition &amp; Future Enhancements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286B5-DECF-473B-B5CF-58B47CB5720D}"/>
              </a:ext>
            </a:extLst>
          </p:cNvPr>
          <p:cNvSpPr txBox="1"/>
          <p:nvPr/>
        </p:nvSpPr>
        <p:spPr>
          <a:xfrm>
            <a:off x="3133088" y="2638315"/>
            <a:ext cx="675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Using Machine Learning &amp; Streamlit Dashboard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E26BAC-A290-438C-B6DD-B5C096C7A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35" y="3389410"/>
            <a:ext cx="8057142" cy="36933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solidFill>
                  <a:srgbClr val="040DBC"/>
                </a:solidFill>
                <a:latin typeface="Century Schoolbook" panose="02040604050505020304" pitchFamily="18" charset="0"/>
              </a:rPr>
              <a:t>Toolset: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Python, Streamlit, Scikit-learn, Matplotlib, Pandas</a:t>
            </a:r>
            <a:endParaRPr lang="en-IN" sz="2000" b="1" dirty="0">
              <a:solidFill>
                <a:schemeClr val="accent5">
                  <a:lumMod val="75000"/>
                </a:schemeClr>
              </a:solidFill>
              <a:latin typeface="Amasis MT Pro Medium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267B0-3CCE-4373-9967-F9C172ED21ED}"/>
              </a:ext>
            </a:extLst>
          </p:cNvPr>
          <p:cNvSpPr txBox="1"/>
          <p:nvPr/>
        </p:nvSpPr>
        <p:spPr>
          <a:xfrm>
            <a:off x="7271480" y="4105704"/>
            <a:ext cx="358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40DBC"/>
                </a:solidFill>
                <a:latin typeface="Century Schoolbook" panose="02040604050505020304" pitchFamily="18" charset="0"/>
              </a:rPr>
              <a:t>Name	:	[Charles. R]</a:t>
            </a:r>
          </a:p>
          <a:p>
            <a:r>
              <a:rPr lang="en-IN" b="1" dirty="0">
                <a:solidFill>
                  <a:srgbClr val="040DBC"/>
                </a:solidFill>
                <a:latin typeface="Century Schoolbook" panose="02040604050505020304" pitchFamily="18" charset="0"/>
              </a:rPr>
              <a:t>Team	:	</a:t>
            </a:r>
            <a:r>
              <a:rPr lang="en-IN" sz="1800" b="1" dirty="0">
                <a:solidFill>
                  <a:srgbClr val="040DBC"/>
                </a:solidFill>
                <a:latin typeface="Century Schoolbook" panose="02040604050505020304" pitchFamily="18" charset="0"/>
              </a:rPr>
              <a:t>[</a:t>
            </a:r>
            <a:r>
              <a:rPr lang="en-IN" b="1" dirty="0">
                <a:solidFill>
                  <a:srgbClr val="040DBC"/>
                </a:solidFill>
                <a:latin typeface="Century Schoolbook" panose="02040604050505020304" pitchFamily="18" charset="0"/>
              </a:rPr>
              <a:t>DS-S-WD-T-B56</a:t>
            </a:r>
            <a:r>
              <a:rPr lang="en-IN" sz="1800" b="1" dirty="0">
                <a:solidFill>
                  <a:srgbClr val="040DBC"/>
                </a:solidFill>
                <a:latin typeface="Century Schoolbook" panose="02040604050505020304" pitchFamily="18" charset="0"/>
              </a:rPr>
              <a:t>]</a:t>
            </a:r>
            <a:endParaRPr lang="en-IN" b="1" dirty="0">
              <a:solidFill>
                <a:srgbClr val="040DB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53349-F7A8-465A-9825-456A9295CF08}"/>
              </a:ext>
            </a:extLst>
          </p:cNvPr>
          <p:cNvSpPr txBox="1"/>
          <p:nvPr/>
        </p:nvSpPr>
        <p:spPr>
          <a:xfrm>
            <a:off x="3607725" y="5098997"/>
            <a:ext cx="7315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Domain: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HR Analytics: Predicting and Preventing Employee Attrition 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Future Enhancements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38471-0A02-49C1-BFB2-188B048CF7A1}"/>
              </a:ext>
            </a:extLst>
          </p:cNvPr>
          <p:cNvSpPr txBox="1"/>
          <p:nvPr/>
        </p:nvSpPr>
        <p:spPr>
          <a:xfrm>
            <a:off x="1893681" y="1825665"/>
            <a:ext cx="9237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Project Title: </a:t>
            </a:r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Employee Attrition Analysis and Prediction</a:t>
            </a:r>
            <a:endParaRPr lang="en-IN" sz="20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5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069D71-6279-4288-921D-37ED3F81B9C8}"/>
              </a:ext>
            </a:extLst>
          </p:cNvPr>
          <p:cNvSpPr txBox="1"/>
          <p:nvPr/>
        </p:nvSpPr>
        <p:spPr>
          <a:xfrm>
            <a:off x="1727080" y="2363239"/>
            <a:ext cx="4050265" cy="1750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 dirty="0">
                <a:ln w="3175" cmpd="sng">
                  <a:noFill/>
                </a:ln>
                <a:solidFill>
                  <a:srgbClr val="040DBC"/>
                </a:solidFill>
                <a:latin typeface="Century Schoolbook" panose="02040604050505020304" pitchFamily="18" charset="0"/>
                <a:ea typeface="+mj-ea"/>
                <a:cs typeface="+mj-cs"/>
              </a:rPr>
              <a:t>Project Evaluation Metrics</a:t>
            </a: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1585D70D-F6D9-F7B5-2C3E-266C5A20F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5186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04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99777-810A-4F58-86AC-A4E0C127D586}"/>
              </a:ext>
            </a:extLst>
          </p:cNvPr>
          <p:cNvSpPr txBox="1"/>
          <p:nvPr/>
        </p:nvSpPr>
        <p:spPr>
          <a:xfrm>
            <a:off x="806109" y="2262688"/>
            <a:ext cx="4135092" cy="145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b="1" i="1">
                <a:ln w="3175" cmpd="sng">
                  <a:noFill/>
                </a:ln>
                <a:solidFill>
                  <a:srgbClr val="040DBC"/>
                </a:solidFill>
                <a:latin typeface="Century Schoolbook" panose="02040604050505020304" pitchFamily="18" charset="0"/>
                <a:ea typeface="+mj-ea"/>
                <a:cs typeface="+mj-cs"/>
              </a:rPr>
              <a:t>Technical Tags &amp; Skills Acquired</a:t>
            </a:r>
            <a:endParaRPr lang="en-US" sz="3600" b="1" i="1" dirty="0">
              <a:ln w="3175" cmpd="sng">
                <a:noFill/>
              </a:ln>
              <a:solidFill>
                <a:srgbClr val="040DBC"/>
              </a:solidFill>
              <a:latin typeface="Century Schoolbook" panose="02040604050505020304" pitchFamily="18" charset="0"/>
              <a:ea typeface="+mj-ea"/>
              <a:cs typeface="+mj-cs"/>
            </a:endParaRPr>
          </a:p>
        </p:txBody>
      </p:sp>
      <p:graphicFrame>
        <p:nvGraphicFramePr>
          <p:cNvPr id="5" name="TextBox 10">
            <a:extLst>
              <a:ext uri="{FF2B5EF4-FFF2-40B4-BE49-F238E27FC236}">
                <a16:creationId xmlns:a16="http://schemas.microsoft.com/office/drawing/2014/main" id="{ADDECF2B-90A7-4789-A11B-FD81F0050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12673"/>
              </p:ext>
            </p:extLst>
          </p:nvPr>
        </p:nvGraphicFramePr>
        <p:xfrm>
          <a:off x="4452730" y="725557"/>
          <a:ext cx="7215809" cy="510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78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069D71-6279-4288-921D-37ED3F81B9C8}"/>
              </a:ext>
            </a:extLst>
          </p:cNvPr>
          <p:cNvSpPr txBox="1"/>
          <p:nvPr/>
        </p:nvSpPr>
        <p:spPr>
          <a:xfrm>
            <a:off x="1061211" y="2282536"/>
            <a:ext cx="345259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i="1" dirty="0">
                <a:ln w="3175" cmpd="sng">
                  <a:noFill/>
                </a:ln>
                <a:solidFill>
                  <a:srgbClr val="040DBC"/>
                </a:solidFill>
                <a:latin typeface="Century Schoolbook" panose="02040604050505020304" pitchFamily="18" charset="0"/>
                <a:ea typeface="+mj-ea"/>
                <a:cs typeface="+mj-cs"/>
              </a:rPr>
              <a:t>Future Enhancements</a:t>
            </a:r>
          </a:p>
        </p:txBody>
      </p:sp>
      <p:graphicFrame>
        <p:nvGraphicFramePr>
          <p:cNvPr id="28" name="TextBox 10">
            <a:extLst>
              <a:ext uri="{FF2B5EF4-FFF2-40B4-BE49-F238E27FC236}">
                <a16:creationId xmlns:a16="http://schemas.microsoft.com/office/drawing/2014/main" id="{81D9008E-27E7-7950-2A47-15B1FC6EF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543130"/>
              </p:ext>
            </p:extLst>
          </p:nvPr>
        </p:nvGraphicFramePr>
        <p:xfrm>
          <a:off x="4835583" y="8763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91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546EA5-368E-4E87-892B-86D1803CDF28}"/>
              </a:ext>
            </a:extLst>
          </p:cNvPr>
          <p:cNvSpPr txBox="1"/>
          <p:nvPr/>
        </p:nvSpPr>
        <p:spPr>
          <a:xfrm>
            <a:off x="2346158" y="268127"/>
            <a:ext cx="7499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Problem Statement &amp; Business Use Cases</a:t>
            </a:r>
            <a:endParaRPr lang="en-IN" sz="36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7B2AF-CA46-45BC-B65E-D7BFD9C33EA8}"/>
              </a:ext>
            </a:extLst>
          </p:cNvPr>
          <p:cNvSpPr txBox="1"/>
          <p:nvPr/>
        </p:nvSpPr>
        <p:spPr>
          <a:xfrm>
            <a:off x="2469242" y="1727681"/>
            <a:ext cx="7499683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Problem Statement:</a:t>
            </a:r>
            <a:endParaRPr lang="en-US" sz="2000" b="1" i="1" dirty="0">
              <a:solidFill>
                <a:srgbClr val="040DBC"/>
              </a:solidFill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employee attrition leads to increased cost &amp; lower productivity.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Identify factors that influence attrition. 	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 employees at risk of leaving.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proactive HR retention strategies.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factors driving attrition and predicting at-risk employees is critical for effective retention strategies.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3C58-1396-42C5-B5FA-BF88AE636243}"/>
              </a:ext>
            </a:extLst>
          </p:cNvPr>
          <p:cNvSpPr txBox="1"/>
          <p:nvPr/>
        </p:nvSpPr>
        <p:spPr>
          <a:xfrm>
            <a:off x="4073598" y="4132109"/>
            <a:ext cx="7499683" cy="239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Business Use Cases: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dirty="0">
                <a:solidFill>
                  <a:srgbClr val="040DBC"/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Retention: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Proactively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at-risk employees and implement targeted strategies.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retention bonuses, career development).</a:t>
            </a:r>
            <a:endParaRPr lang="en-IN" sz="1400" b="1" i="1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dirty="0">
                <a:solidFill>
                  <a:srgbClr val="040DBC"/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Optimization: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 recruitment, onboarding, and training costs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 with high attrition.</a:t>
            </a: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dirty="0">
                <a:solidFill>
                  <a:srgbClr val="040DBC"/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Workforce Planning: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predictive insights to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Align retention strategies with organizational goals and improve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5945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546EA5-368E-4E87-892B-86D1803CDF28}"/>
              </a:ext>
            </a:extLst>
          </p:cNvPr>
          <p:cNvSpPr txBox="1"/>
          <p:nvPr/>
        </p:nvSpPr>
        <p:spPr>
          <a:xfrm>
            <a:off x="3962399" y="685800"/>
            <a:ext cx="7345891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i="1" dirty="0">
                <a:ln w="3175" cmpd="sng">
                  <a:noFill/>
                </a:ln>
                <a:latin typeface="Century Schoolbook" panose="02040604050505020304" pitchFamily="18" charset="0"/>
                <a:ea typeface="+mj-ea"/>
                <a:cs typeface="+mj-cs"/>
              </a:rPr>
              <a:t>Project Approach -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7B2AF-CA46-45BC-B65E-D7BFD9C33EA8}"/>
              </a:ext>
            </a:extLst>
          </p:cNvPr>
          <p:cNvSpPr txBox="1"/>
          <p:nvPr/>
        </p:nvSpPr>
        <p:spPr>
          <a:xfrm>
            <a:off x="4126409" y="2148153"/>
            <a:ext cx="7659156" cy="1032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4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Goal: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9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To analyze employee data, identify key drivers of attrition, and build predictive models to support proactive HR decision-making.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3C58-1396-42C5-B5FA-BF88AE636243}"/>
              </a:ext>
            </a:extLst>
          </p:cNvPr>
          <p:cNvSpPr txBox="1"/>
          <p:nvPr/>
        </p:nvSpPr>
        <p:spPr>
          <a:xfrm>
            <a:off x="4126409" y="3406201"/>
            <a:ext cx="7319213" cy="293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Phases: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Initial Pre-processing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Pre-processing &amp; Encoding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 Development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Building &amp; Training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 Dashboard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(for Interactive Actionable Insights &amp;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145702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546EA5-368E-4E87-892B-86D1803CDF28}"/>
              </a:ext>
            </a:extLst>
          </p:cNvPr>
          <p:cNvSpPr txBox="1"/>
          <p:nvPr/>
        </p:nvSpPr>
        <p:spPr>
          <a:xfrm>
            <a:off x="2725151" y="320634"/>
            <a:ext cx="6741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Project Approach - Detailed </a:t>
            </a:r>
          </a:p>
          <a:p>
            <a:pPr algn="ctr"/>
            <a:r>
              <a:rPr lang="en-IN" sz="28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Stage - 1</a:t>
            </a:r>
            <a:endParaRPr lang="en-IN" sz="36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7B2AF-CA46-45BC-B65E-D7BFD9C33EA8}"/>
              </a:ext>
            </a:extLst>
          </p:cNvPr>
          <p:cNvSpPr txBox="1"/>
          <p:nvPr/>
        </p:nvSpPr>
        <p:spPr>
          <a:xfrm>
            <a:off x="1811004" y="1479324"/>
            <a:ext cx="8001003" cy="186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Data Collection &amp; Pre-processing:</a:t>
            </a:r>
            <a:endParaRPr lang="en-US" sz="20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 employee data (demographics, job roles, performance, tenure, exit interviews).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and pre-process: handle missing values, outliers, categorical variables.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Reviewed data types (numerical and categorical/object).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Encode 'Attrition’ ('Yes': 1, 'No': 0), drop constant/irrelevant columns.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CC514-5AAF-40CE-8003-1E72B3B71381}"/>
              </a:ext>
            </a:extLst>
          </p:cNvPr>
          <p:cNvSpPr txBox="1"/>
          <p:nvPr/>
        </p:nvSpPr>
        <p:spPr>
          <a:xfrm>
            <a:off x="3752503" y="3510473"/>
            <a:ext cx="8126230" cy="309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Feature Engineering:</a:t>
            </a:r>
            <a:endParaRPr lang="en-US" sz="20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new features to enhance model accuracy.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and pre-process: handle missing values, outliers, categorical variables.</a:t>
            </a:r>
          </a:p>
          <a:p>
            <a:pPr lvl="1"/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 Encoding - </a:t>
            </a: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 categorical features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'Gender', 'Over Time').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Unique Value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'Employee Count', 'Standard Hours', 'Over18')</a:t>
            </a:r>
            <a:endParaRPr lang="en-IN" sz="1400" b="1" i="1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Tenure Category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(e.g., '0-2 Years', '3-5 Years’)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Score 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(average of satisfaction metrics)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Level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(e.g., 'Fresher', 'Junior', 'Mid-Level', 'Senior’)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Promotion Gap Flag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(if no promotion in 5+ years)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Encoding: Multi-category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'Business Travel', 'Department', 'Education Field', ‘Job Role', 'Marital Status') </a:t>
            </a:r>
            <a:endParaRPr lang="en-IN" sz="1400" b="1" i="1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8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E093C58-1396-42C5-B5FA-BF88AE636243}"/>
              </a:ext>
            </a:extLst>
          </p:cNvPr>
          <p:cNvSpPr txBox="1"/>
          <p:nvPr/>
        </p:nvSpPr>
        <p:spPr>
          <a:xfrm>
            <a:off x="2051515" y="1873111"/>
            <a:ext cx="7648077" cy="189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Machine Learning Model Development: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predictive models.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Used: Logistic Regression, Random Forest Classifier.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Technique: Train-test split (80/20, stratified), Feature Scaling (StandardScaler).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Optimization: Hyperparameter tuning using GridSearchCV (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for Random Forest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69D71-6279-4288-921D-37ED3F81B9C8}"/>
              </a:ext>
            </a:extLst>
          </p:cNvPr>
          <p:cNvSpPr txBox="1"/>
          <p:nvPr/>
        </p:nvSpPr>
        <p:spPr>
          <a:xfrm>
            <a:off x="3344778" y="403172"/>
            <a:ext cx="6753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Project Approach - Detailed </a:t>
            </a:r>
          </a:p>
          <a:p>
            <a:pPr algn="ctr"/>
            <a:r>
              <a:rPr lang="en-IN" sz="28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Stage - 2</a:t>
            </a:r>
            <a:endParaRPr lang="en-IN" sz="36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E463DE6-9269-4D64-BB49-E3E43AAC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711" y="4164813"/>
            <a:ext cx="8017489" cy="143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Outlier Handling (Z-score based clipping):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Filtered out rows where any numerical feature had an absolute Z-score greater than 3, to mitigate the impact of extreme outliers.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Result: Cleaned and numerically encoded dataset ready for feature engineering.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069D71-6279-4288-921D-37ED3F81B9C8}"/>
              </a:ext>
            </a:extLst>
          </p:cNvPr>
          <p:cNvSpPr txBox="1"/>
          <p:nvPr/>
        </p:nvSpPr>
        <p:spPr>
          <a:xfrm>
            <a:off x="2719136" y="237461"/>
            <a:ext cx="6753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Project Approach - Detailed </a:t>
            </a:r>
          </a:p>
          <a:p>
            <a:pPr algn="ctr"/>
            <a:r>
              <a:rPr lang="en-IN" sz="28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Stage - 3</a:t>
            </a:r>
            <a:endParaRPr lang="en-IN" sz="36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5DE08-ADE4-41B0-835B-D33D8C7D2A3A}"/>
              </a:ext>
            </a:extLst>
          </p:cNvPr>
          <p:cNvSpPr txBox="1"/>
          <p:nvPr/>
        </p:nvSpPr>
        <p:spPr>
          <a:xfrm>
            <a:off x="3632644" y="2322548"/>
            <a:ext cx="809368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 of Visualizations:</a:t>
            </a:r>
            <a:endParaRPr lang="en-IN" sz="1800" dirty="0">
              <a:solidFill>
                <a:srgbClr val="040D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 Attrition Count: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the imbalance between employees who stayed vs. left.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 Distribution by Attrition: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 plots revealing age groups with higher attrition rates 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younger employees).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Attrition Percentage by Age Group: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plots highlighting attrition rates across defined age brackets.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Attrition by Business Travel: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plots showing "</a:t>
            </a:r>
            <a:r>
              <a:rPr lang="en-IN" sz="1600" b="1" i="1" dirty="0" err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Travel_Frequently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has a higher attrition rate.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 Rate &amp; Monthly Income Distributions by Attrition: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KDE plots to compare income/rate distributions for leavers vs. stayers.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Attrition by Department: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charts showing which departments have higher attrition percentages 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1AF74-736E-43A0-97D8-8E4DB5036AAA}"/>
              </a:ext>
            </a:extLst>
          </p:cNvPr>
          <p:cNvSpPr txBox="1"/>
          <p:nvPr/>
        </p:nvSpPr>
        <p:spPr>
          <a:xfrm>
            <a:off x="1736110" y="1332345"/>
            <a:ext cx="4253385" cy="364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18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Exploratory Data Analysis (EDA):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76EB5-A651-4AE3-BA67-D1105F6F3197}"/>
              </a:ext>
            </a:extLst>
          </p:cNvPr>
          <p:cNvSpPr txBox="1"/>
          <p:nvPr/>
        </p:nvSpPr>
        <p:spPr>
          <a:xfrm>
            <a:off x="2534874" y="1640376"/>
            <a:ext cx="8373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patterns, correlations, and key factors influencing attrition.</a:t>
            </a:r>
          </a:p>
        </p:txBody>
      </p:sp>
    </p:spTree>
    <p:extLst>
      <p:ext uri="{BB962C8B-B14F-4D97-AF65-F5344CB8AC3E}">
        <p14:creationId xmlns:p14="http://schemas.microsoft.com/office/powerpoint/2010/main" val="204562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A5DE08-ADE4-41B0-835B-D33D8C7D2A3A}"/>
              </a:ext>
            </a:extLst>
          </p:cNvPr>
          <p:cNvSpPr txBox="1"/>
          <p:nvPr/>
        </p:nvSpPr>
        <p:spPr>
          <a:xfrm>
            <a:off x="3918395" y="3553889"/>
            <a:ext cx="772115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IN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Attrition by Business Travel:</a:t>
            </a:r>
            <a:r>
              <a:rPr lang="en-IN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plots showing "</a:t>
            </a:r>
            <a:r>
              <a:rPr lang="en-IN" sz="1600" b="1" i="1" dirty="0" err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Travel_Frequently</a:t>
            </a: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has a higher attrition rate.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40DBC"/>
                </a:solidFill>
                <a:latin typeface="Times New Roman" panose="02020603050405020304" pitchFamily="18" charset="0"/>
              </a:rPr>
              <a:t>Attrition by Overtime: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 indication of higher attrition among employees working overtime.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40DBC"/>
                </a:solidFill>
                <a:latin typeface="Times New Roman" panose="02020603050405020304" pitchFamily="18" charset="0"/>
              </a:rPr>
              <a:t>Years at Company, Years in Current Role, Years Since Last Promotion, Years With Current Manager vs. Attrition: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Box/Violin plots to show tenure-related impacts on attrition.</a:t>
            </a: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40DBC"/>
                </a:solidFill>
                <a:latin typeface="Times New Roman" panose="02020603050405020304" pitchFamily="18" charset="0"/>
              </a:rPr>
              <a:t>Correlation Heatmap: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Visualizing relationships between all numerical features, identifying strong positive/negative correlations.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1AF74-736E-43A0-97D8-8E4DB5036AAA}"/>
              </a:ext>
            </a:extLst>
          </p:cNvPr>
          <p:cNvSpPr txBox="1"/>
          <p:nvPr/>
        </p:nvSpPr>
        <p:spPr>
          <a:xfrm>
            <a:off x="3517285" y="407234"/>
            <a:ext cx="5550515" cy="39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Exploratory Data Analysis (EDA):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7FC0C-55D9-4EE1-81DB-600EE1409DE1}"/>
              </a:ext>
            </a:extLst>
          </p:cNvPr>
          <p:cNvSpPr txBox="1"/>
          <p:nvPr/>
        </p:nvSpPr>
        <p:spPr>
          <a:xfrm>
            <a:off x="1876425" y="1077032"/>
            <a:ext cx="79819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40DB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 of Visualizations:</a:t>
            </a:r>
            <a:endParaRPr lang="en-IN" sz="1800" dirty="0">
              <a:solidFill>
                <a:srgbClr val="040DB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40DBC"/>
                </a:solidFill>
                <a:latin typeface="Times New Roman" panose="02020603050405020304" pitchFamily="18" charset="0"/>
              </a:rPr>
              <a:t>Attrition by Job Role: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plots sorted by attrition rate, indicating roles with highest turnover</a:t>
            </a:r>
            <a:r>
              <a:rPr lang="en-US" sz="1600" dirty="0"/>
              <a:t>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Laboratory Technician, Sales Representative).</a:t>
            </a:r>
            <a:endParaRPr lang="en-IN" sz="1400" b="1" i="1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40DBC"/>
                </a:solidFill>
                <a:latin typeface="Times New Roman" panose="02020603050405020304" pitchFamily="18" charset="0"/>
              </a:rPr>
              <a:t>Monthly Income vs. Attrition (Boxplot):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Visualizing income disparities between attrition groups.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263" lvl="1" indent="-258763">
              <a:buSzPts val="100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040DBC"/>
                </a:solidFill>
                <a:latin typeface="Times New Roman" panose="02020603050405020304" pitchFamily="18" charset="0"/>
              </a:rPr>
              <a:t>Attrition by Job Satisfaction, Work-Life Balance, Performance Rating: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plots showing the relationship between satisfaction/rating levels and attrition.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4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697B2AF-CA46-45BC-B65E-D7BFD9C33EA8}"/>
              </a:ext>
            </a:extLst>
          </p:cNvPr>
          <p:cNvSpPr txBox="1"/>
          <p:nvPr/>
        </p:nvSpPr>
        <p:spPr>
          <a:xfrm>
            <a:off x="3565355" y="2036076"/>
            <a:ext cx="8001003" cy="159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Predictive Model Accuracy:</a:t>
            </a:r>
            <a:endParaRPr lang="en-US" sz="20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Highly accurate model identifying employees at risk. 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Optimal performance metrics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Accuracy, AUC-ROC)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achieved.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Tuned Random Forest model showed strong performance. 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'0-2 Years', '3-5 Years’)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3C58-1396-42C5-B5FA-BF88AE636243}"/>
              </a:ext>
            </a:extLst>
          </p:cNvPr>
          <p:cNvSpPr txBox="1"/>
          <p:nvPr/>
        </p:nvSpPr>
        <p:spPr>
          <a:xfrm>
            <a:off x="3565355" y="3963321"/>
            <a:ext cx="7648077" cy="112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Key Drivers of Attrition Identified:</a:t>
            </a:r>
            <a:endParaRPr lang="en-IN" sz="20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factors influencing turnover </a:t>
            </a:r>
            <a:r>
              <a:rPr lang="en-US" sz="1400" b="1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(e.g., low job satisfaction, inadequate compensation, lack of career growth, poor work-life balance)</a:t>
            </a:r>
            <a:endParaRPr lang="en-IN" sz="1400" b="1" i="1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b="1" i="1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highlight these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69D71-6279-4288-921D-37ED3F81B9C8}"/>
              </a:ext>
            </a:extLst>
          </p:cNvPr>
          <p:cNvSpPr txBox="1"/>
          <p:nvPr/>
        </p:nvSpPr>
        <p:spPr>
          <a:xfrm>
            <a:off x="5157538" y="622819"/>
            <a:ext cx="3023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Key Results </a:t>
            </a:r>
          </a:p>
          <a:p>
            <a:pPr algn="ctr"/>
            <a:r>
              <a:rPr lang="en-IN" sz="2800" b="1" i="1" dirty="0">
                <a:solidFill>
                  <a:srgbClr val="040DBC"/>
                </a:solidFill>
                <a:latin typeface="Century Schoolbook" panose="02040604050505020304" pitchFamily="18" charset="0"/>
              </a:rPr>
              <a:t>Steps - 1</a:t>
            </a:r>
            <a:endParaRPr lang="en-IN" sz="36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6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697B2AF-CA46-45BC-B65E-D7BFD9C33EA8}"/>
              </a:ext>
            </a:extLst>
          </p:cNvPr>
          <p:cNvSpPr txBox="1"/>
          <p:nvPr/>
        </p:nvSpPr>
        <p:spPr>
          <a:xfrm>
            <a:off x="3669629" y="1993883"/>
            <a:ext cx="8001003" cy="91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>
                <a:solidFill>
                  <a:srgbClr val="040DBC"/>
                </a:solidFill>
                <a:latin typeface="Century Schoolbook" panose="02040604050505020304" pitchFamily="18" charset="0"/>
              </a:rPr>
              <a:t>At-Risk Employees:</a:t>
            </a:r>
            <a:endParaRPr lang="en-US" sz="2000" b="1" i="1">
              <a:solidFill>
                <a:srgbClr val="040DBC"/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provides a probability of attrition for each employee.</a:t>
            </a:r>
            <a:endParaRPr lang="en-IN" sz="1600" b="1" i="1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HR to identify and prioritize employees at high risk. </a:t>
            </a:r>
            <a:endParaRPr lang="en-IN" sz="1400" b="1" i="1" dirty="0">
              <a:solidFill>
                <a:schemeClr val="accent6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3C58-1396-42C5-B5FA-BF88AE636243}"/>
              </a:ext>
            </a:extLst>
          </p:cNvPr>
          <p:cNvSpPr txBox="1"/>
          <p:nvPr/>
        </p:nvSpPr>
        <p:spPr>
          <a:xfrm>
            <a:off x="3669629" y="4468647"/>
            <a:ext cx="7648077" cy="140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>
                <a:solidFill>
                  <a:srgbClr val="040DBC"/>
                </a:solidFill>
                <a:latin typeface="Century Schoolbook" panose="02040604050505020304" pitchFamily="18" charset="0"/>
              </a:rPr>
              <a:t>Visual Dashboards &amp; Reports: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Streamlit dashboard visualizes attrition trends, key factors, and predictive insights.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Empowers HR departments to make informed, data-driven decisions.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69D71-6279-4288-921D-37ED3F81B9C8}"/>
              </a:ext>
            </a:extLst>
          </p:cNvPr>
          <p:cNvSpPr txBox="1"/>
          <p:nvPr/>
        </p:nvSpPr>
        <p:spPr>
          <a:xfrm>
            <a:off x="4656220" y="526567"/>
            <a:ext cx="2879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>
                <a:solidFill>
                  <a:srgbClr val="040DBC"/>
                </a:solidFill>
                <a:latin typeface="Century Schoolbook" panose="02040604050505020304" pitchFamily="18" charset="0"/>
              </a:rPr>
              <a:t>Key Results </a:t>
            </a:r>
          </a:p>
          <a:p>
            <a:pPr algn="ctr"/>
            <a:r>
              <a:rPr lang="en-IN" sz="2800" b="1" i="1">
                <a:solidFill>
                  <a:srgbClr val="040DBC"/>
                </a:solidFill>
                <a:latin typeface="Century Schoolbook" panose="02040604050505020304" pitchFamily="18" charset="0"/>
              </a:rPr>
              <a:t>Steps - 2</a:t>
            </a:r>
            <a:endParaRPr lang="en-IN" sz="3600" b="1" i="1" dirty="0">
              <a:solidFill>
                <a:srgbClr val="040DBC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CB0EB-8B5D-4DC9-BD8F-47363362F677}"/>
              </a:ext>
            </a:extLst>
          </p:cNvPr>
          <p:cNvSpPr txBox="1"/>
          <p:nvPr/>
        </p:nvSpPr>
        <p:spPr>
          <a:xfrm>
            <a:off x="3669628" y="3100788"/>
            <a:ext cx="8001003" cy="116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000" b="1" i="1">
                <a:solidFill>
                  <a:srgbClr val="040DBC"/>
                </a:solidFill>
                <a:latin typeface="Century Schoolbook" panose="02040604050505020304" pitchFamily="18" charset="0"/>
              </a:rPr>
              <a:t>Impact of Retention Strategies:</a:t>
            </a:r>
            <a:endParaRPr lang="en-US" sz="2000" b="1" i="1">
              <a:solidFill>
                <a:srgbClr val="040DBC"/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model can suggest potential retention strategies.</a:t>
            </a:r>
            <a:endParaRPr lang="en-IN" sz="1600" b="1" i="1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600" b="1" i="1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Aims for reduction in overall attrition rate, improved employee engagement, and reduced hiring/training costs.</a:t>
            </a:r>
            <a:endParaRPr lang="en-IN" sz="1600" b="1" i="1" dirty="0">
              <a:solidFill>
                <a:schemeClr val="accent5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642</TotalTime>
  <Words>1295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Amasis MT Pro Medium</vt:lpstr>
      <vt:lpstr>Arial</vt:lpstr>
      <vt:lpstr>Century Schoolbook</vt:lpstr>
      <vt:lpstr>Corbel</vt:lpstr>
      <vt:lpstr>Symbol</vt:lpstr>
      <vt:lpstr>Times New Roman</vt:lpstr>
      <vt:lpstr>Wingdings</vt:lpstr>
      <vt:lpstr>Parallax</vt:lpstr>
      <vt:lpstr>Toolset: Python, Streamlit, Scikit-learn, Matplotlib,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R</dc:creator>
  <cp:lastModifiedBy>Charles R</cp:lastModifiedBy>
  <cp:revision>135</cp:revision>
  <dcterms:created xsi:type="dcterms:W3CDTF">2025-07-28T09:58:02Z</dcterms:created>
  <dcterms:modified xsi:type="dcterms:W3CDTF">2025-07-29T13:26:26Z</dcterms:modified>
</cp:coreProperties>
</file>