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7A34-7BEF-7641-BA3F-C73703FEA498}" type="datetimeFigureOut">
              <a:rPr lang="en-US" smtClean="0"/>
              <a:t>14/11/21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0634-4CE7-354D-8BCB-5E5F5A7BA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182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7A34-7BEF-7641-BA3F-C73703FEA498}" type="datetimeFigureOut">
              <a:rPr lang="en-US" smtClean="0"/>
              <a:t>14/11/21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0634-4CE7-354D-8BCB-5E5F5A7BA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12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7A34-7BEF-7641-BA3F-C73703FEA498}" type="datetimeFigureOut">
              <a:rPr lang="en-US" smtClean="0"/>
              <a:t>14/11/21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0634-4CE7-354D-8BCB-5E5F5A7BA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2183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7A34-7BEF-7641-BA3F-C73703FEA498}" type="datetimeFigureOut">
              <a:rPr lang="en-US" smtClean="0"/>
              <a:t>14/11/21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0634-4CE7-354D-8BCB-5E5F5A7BA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699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7A34-7BEF-7641-BA3F-C73703FEA498}" type="datetimeFigureOut">
              <a:rPr lang="en-US" smtClean="0"/>
              <a:t>14/11/21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0634-4CE7-354D-8BCB-5E5F5A7BA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368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7A34-7BEF-7641-BA3F-C73703FEA498}" type="datetimeFigureOut">
              <a:rPr lang="en-US" smtClean="0"/>
              <a:t>14/11/21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0634-4CE7-354D-8BCB-5E5F5A7BA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0328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7A34-7BEF-7641-BA3F-C73703FEA498}" type="datetimeFigureOut">
              <a:rPr lang="en-US" smtClean="0"/>
              <a:t>14/11/21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0634-4CE7-354D-8BCB-5E5F5A7BA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102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7A34-7BEF-7641-BA3F-C73703FEA498}" type="datetimeFigureOut">
              <a:rPr lang="en-US" smtClean="0"/>
              <a:t>14/11/21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0634-4CE7-354D-8BCB-5E5F5A7BA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483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7A34-7BEF-7641-BA3F-C73703FEA498}" type="datetimeFigureOut">
              <a:rPr lang="en-US" smtClean="0"/>
              <a:t>14/11/21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0634-4CE7-354D-8BCB-5E5F5A7BA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781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7A34-7BEF-7641-BA3F-C73703FEA498}" type="datetimeFigureOut">
              <a:rPr lang="en-US" smtClean="0"/>
              <a:t>14/11/21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0634-4CE7-354D-8BCB-5E5F5A7BA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960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7A34-7BEF-7641-BA3F-C73703FEA498}" type="datetimeFigureOut">
              <a:rPr lang="en-US" smtClean="0"/>
              <a:t>14/11/21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0634-4CE7-354D-8BCB-5E5F5A7BA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526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B7A34-7BEF-7641-BA3F-C73703FEA498}" type="datetimeFigureOut">
              <a:rPr lang="en-US" smtClean="0"/>
              <a:t>14/11/21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80634-4CE7-354D-8BCB-5E5F5A7BA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679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846" y="178581"/>
            <a:ext cx="9189846" cy="64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1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imbabwe Livelihood Zone 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26127" cy="651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0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The Wahenga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Rethman</dc:creator>
  <cp:lastModifiedBy>Charles Rethman</cp:lastModifiedBy>
  <cp:revision>3</cp:revision>
  <dcterms:created xsi:type="dcterms:W3CDTF">2014-11-21T10:16:29Z</dcterms:created>
  <dcterms:modified xsi:type="dcterms:W3CDTF">2014-11-21T10:24:53Z</dcterms:modified>
</cp:coreProperties>
</file>