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96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82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A49F-D09B-4AC2-8640-F20EF8E9B4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LawnBuddy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Charles Patterson</a:t>
            </a:r>
          </a:p>
          <a:p>
            <a:r>
              <a:rPr lang="en-US" dirty="0"/>
              <a:t>Temple University</a:t>
            </a:r>
          </a:p>
        </p:txBody>
      </p:sp>
    </p:spTree>
    <p:extLst>
      <p:ext uri="{BB962C8B-B14F-4D97-AF65-F5344CB8AC3E}">
        <p14:creationId xmlns:p14="http://schemas.microsoft.com/office/powerpoint/2010/main" val="28216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Lawn Care and Maintenance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Not centralized</a:t>
            </a:r>
          </a:p>
          <a:p>
            <a:pPr lvl="1"/>
            <a:r>
              <a:rPr lang="en-US" dirty="0"/>
              <a:t>Not competitive</a:t>
            </a:r>
          </a:p>
          <a:p>
            <a:pPr lvl="1"/>
            <a:r>
              <a:rPr lang="en-US" dirty="0"/>
              <a:t>Quality Assurance</a:t>
            </a:r>
          </a:p>
          <a:p>
            <a:pPr lvl="1"/>
            <a:r>
              <a:rPr lang="en-US" dirty="0"/>
              <a:t>Price negotiation</a:t>
            </a:r>
          </a:p>
          <a:p>
            <a:r>
              <a:rPr lang="en-US" dirty="0"/>
              <a:t>Vendor</a:t>
            </a:r>
          </a:p>
          <a:p>
            <a:pPr lvl="1"/>
            <a:r>
              <a:rPr lang="en-US" dirty="0"/>
              <a:t>Poor outreach</a:t>
            </a:r>
          </a:p>
          <a:p>
            <a:pPr lvl="1"/>
            <a:r>
              <a:rPr lang="en-US" dirty="0"/>
              <a:t>Expensive marketing</a:t>
            </a:r>
          </a:p>
          <a:p>
            <a:pPr lvl="1"/>
            <a:r>
              <a:rPr lang="en-US" dirty="0"/>
              <a:t>Job locations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575653"/>
            <a:ext cx="4184650" cy="3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LawnBuddy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146" y="2160983"/>
            <a:ext cx="3657204" cy="365720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160983"/>
            <a:ext cx="4185617" cy="38803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Centralized database</a:t>
            </a:r>
          </a:p>
          <a:p>
            <a:r>
              <a:rPr lang="en-US" dirty="0"/>
              <a:t>Customers</a:t>
            </a:r>
          </a:p>
          <a:p>
            <a:pPr lvl="1"/>
            <a:r>
              <a:rPr lang="en-US" dirty="0"/>
              <a:t>Upload </a:t>
            </a:r>
          </a:p>
          <a:p>
            <a:pPr lvl="1"/>
            <a:r>
              <a:rPr lang="en-US" dirty="0"/>
              <a:t>Specialize their needs</a:t>
            </a:r>
          </a:p>
          <a:p>
            <a:pPr lvl="1"/>
            <a:r>
              <a:rPr lang="en-US" dirty="0"/>
              <a:t>Find new vendors</a:t>
            </a:r>
          </a:p>
          <a:p>
            <a:pPr lvl="1"/>
            <a:r>
              <a:rPr lang="en-US" dirty="0"/>
              <a:t>Confirm the job</a:t>
            </a:r>
          </a:p>
          <a:p>
            <a:pPr lvl="1"/>
            <a:r>
              <a:rPr lang="en-US" dirty="0"/>
              <a:t>Review the job after completion</a:t>
            </a:r>
          </a:p>
          <a:p>
            <a:r>
              <a:rPr lang="en-US" dirty="0"/>
              <a:t>Vendors</a:t>
            </a:r>
          </a:p>
          <a:p>
            <a:pPr lvl="1"/>
            <a:r>
              <a:rPr lang="en-US" dirty="0"/>
              <a:t>Bid on lawn prices per square foot</a:t>
            </a:r>
          </a:p>
          <a:p>
            <a:pPr lvl="1"/>
            <a:r>
              <a:rPr lang="en-US" dirty="0"/>
              <a:t>Reach more customers</a:t>
            </a:r>
          </a:p>
          <a:p>
            <a:pPr lvl="1"/>
            <a:r>
              <a:rPr lang="en-US" dirty="0"/>
              <a:t>Eliminates the need for marketing</a:t>
            </a:r>
          </a:p>
          <a:p>
            <a:r>
              <a:rPr lang="en-US" dirty="0"/>
              <a:t>Increases market competition, benefitting customers greatly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8228"/>
            <a:ext cx="4483103" cy="3395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42143"/>
            <a:ext cx="3915319" cy="1957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536" y="3109287"/>
            <a:ext cx="1761989" cy="1761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138" y="4959544"/>
            <a:ext cx="3208783" cy="1740259"/>
          </a:xfrm>
          <a:prstGeom prst="rect">
            <a:avLst/>
          </a:prstGeom>
        </p:spPr>
      </p:pic>
      <p:pic>
        <p:nvPicPr>
          <p:cNvPr id="1026" name="Picture 2" descr="Image result for ajax programm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12" y="609600"/>
            <a:ext cx="5330826" cy="22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490" y="3364988"/>
            <a:ext cx="3012576" cy="30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u="sng" dirty="0"/>
              <a:t>Development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Hours invested: ~45</a:t>
            </a:r>
          </a:p>
          <a:p>
            <a:pPr lvl="1"/>
            <a:r>
              <a:rPr lang="en-US" sz="2000" dirty="0"/>
              <a:t>Substantial reading</a:t>
            </a:r>
          </a:p>
          <a:p>
            <a:pPr lvl="1"/>
            <a:r>
              <a:rPr lang="en-US" sz="2000" dirty="0"/>
              <a:t>Testing</a:t>
            </a:r>
          </a:p>
          <a:p>
            <a:r>
              <a:rPr lang="en-US" sz="2400" dirty="0"/>
              <a:t>Design Pattern</a:t>
            </a:r>
          </a:p>
          <a:p>
            <a:pPr lvl="1"/>
            <a:r>
              <a:rPr lang="en-US" sz="2200" dirty="0"/>
              <a:t>State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591194" cy="576262"/>
          </a:xfrm>
        </p:spPr>
        <p:txBody>
          <a:bodyPr/>
          <a:lstStyle/>
          <a:p>
            <a:r>
              <a:rPr lang="en-US" sz="2800" b="1" u="sng" dirty="0"/>
              <a:t>Next Steps and Obstacles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UI upgrades</a:t>
            </a:r>
          </a:p>
          <a:p>
            <a:r>
              <a:rPr lang="en-US" sz="2400" dirty="0"/>
              <a:t>Database algorithms</a:t>
            </a:r>
          </a:p>
          <a:p>
            <a:r>
              <a:rPr lang="en-US" sz="2400" dirty="0"/>
              <a:t>Multiplicity of roles</a:t>
            </a:r>
          </a:p>
          <a:p>
            <a:pPr lvl="1"/>
            <a:r>
              <a:rPr lang="en-US" sz="2200" dirty="0"/>
              <a:t>Vendors can act like clients; vice-versa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3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22" y="318815"/>
            <a:ext cx="72961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9678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105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LawnBuddy</vt:lpstr>
      <vt:lpstr>Lawn Care and Maintenance Issues</vt:lpstr>
      <vt:lpstr>Solution: LawnBuddy</vt:lpstr>
      <vt:lpstr>Technologies</vt:lpstr>
      <vt:lpstr>Development Process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LawnBuddy</dc:title>
  <dc:creator>Charles Patterson</dc:creator>
  <cp:lastModifiedBy>Charles Patterson</cp:lastModifiedBy>
  <cp:revision>34</cp:revision>
  <dcterms:created xsi:type="dcterms:W3CDTF">2016-10-26T15:22:48Z</dcterms:created>
  <dcterms:modified xsi:type="dcterms:W3CDTF">2016-12-07T18:16:01Z</dcterms:modified>
</cp:coreProperties>
</file>