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9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2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A49F-D09B-4AC2-8640-F20EF8E9B43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C0D905-8C7F-495C-A7DC-9FC9EF93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LawnBuddy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/>
              <a:t>Charles Patterson</a:t>
            </a:r>
          </a:p>
          <a:p>
            <a:r>
              <a:rPr lang="en-US" dirty="0" smtClean="0"/>
              <a:t>Temple </a:t>
            </a:r>
            <a:r>
              <a:rPr lang="en-US" dirty="0" smtClean="0"/>
              <a:t>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6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MOW MY LAWN!?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1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Lawn Care and Maintenance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Not centralized</a:t>
            </a:r>
          </a:p>
          <a:p>
            <a:pPr lvl="1"/>
            <a:r>
              <a:rPr lang="en-US" dirty="0" smtClean="0"/>
              <a:t>Not competitive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Price negotiation</a:t>
            </a:r>
          </a:p>
          <a:p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Poor outreach</a:t>
            </a:r>
          </a:p>
          <a:p>
            <a:pPr lvl="1"/>
            <a:r>
              <a:rPr lang="en-US" dirty="0" smtClean="0"/>
              <a:t>Expensive marketing</a:t>
            </a:r>
          </a:p>
          <a:p>
            <a:pPr lvl="1"/>
            <a:r>
              <a:rPr lang="en-US" dirty="0" smtClean="0"/>
              <a:t>Job locations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75653"/>
            <a:ext cx="4184650" cy="3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LawnBuddy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46" y="2160983"/>
            <a:ext cx="3657204" cy="365720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Centralized database</a:t>
            </a:r>
          </a:p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Upload </a:t>
            </a:r>
          </a:p>
          <a:p>
            <a:pPr lvl="1"/>
            <a:r>
              <a:rPr lang="en-US" dirty="0" smtClean="0"/>
              <a:t>Specialize their needs</a:t>
            </a:r>
          </a:p>
          <a:p>
            <a:pPr lvl="1"/>
            <a:r>
              <a:rPr lang="en-US" dirty="0" smtClean="0"/>
              <a:t>Find new vendors</a:t>
            </a:r>
          </a:p>
          <a:p>
            <a:pPr lvl="1"/>
            <a:r>
              <a:rPr lang="en-US" dirty="0" smtClean="0"/>
              <a:t>Confirm the job</a:t>
            </a:r>
          </a:p>
          <a:p>
            <a:pPr lvl="1"/>
            <a:r>
              <a:rPr lang="en-US" dirty="0" smtClean="0"/>
              <a:t>Review the job after completion</a:t>
            </a:r>
          </a:p>
          <a:p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Bid on lawn prices per square foot</a:t>
            </a:r>
          </a:p>
          <a:p>
            <a:pPr lvl="1"/>
            <a:r>
              <a:rPr lang="en-US" dirty="0" smtClean="0"/>
              <a:t>Reach more customers</a:t>
            </a:r>
          </a:p>
          <a:p>
            <a:pPr lvl="1"/>
            <a:r>
              <a:rPr lang="en-US" dirty="0" smtClean="0"/>
              <a:t>Eliminates the need for marketing</a:t>
            </a:r>
          </a:p>
          <a:p>
            <a:r>
              <a:rPr lang="en-US" dirty="0" smtClean="0"/>
              <a:t>Increases market competition, benefitting customers greatly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91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8228"/>
            <a:ext cx="4483103" cy="3395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04" y="1381924"/>
            <a:ext cx="2562254" cy="1281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742143"/>
            <a:ext cx="3915319" cy="1957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36" y="3109287"/>
            <a:ext cx="1761989" cy="1761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138" y="4959544"/>
            <a:ext cx="3208783" cy="17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 smtClean="0"/>
              <a:t>Development Overview</a:t>
            </a:r>
            <a:endParaRPr lang="en-US" sz="28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Hours invested: </a:t>
            </a:r>
            <a:r>
              <a:rPr lang="en-US" sz="2400" dirty="0" smtClean="0"/>
              <a:t>~</a:t>
            </a:r>
            <a:r>
              <a:rPr lang="en-US" sz="2400" dirty="0" smtClean="0"/>
              <a:t>15</a:t>
            </a:r>
            <a:endParaRPr lang="en-US" sz="2400" dirty="0" smtClean="0"/>
          </a:p>
          <a:p>
            <a:pPr lvl="1"/>
            <a:r>
              <a:rPr lang="en-US" sz="2000" dirty="0" smtClean="0"/>
              <a:t>Technology research</a:t>
            </a:r>
          </a:p>
          <a:p>
            <a:r>
              <a:rPr lang="en-US" sz="2400" dirty="0" smtClean="0"/>
              <a:t>Design Pattern</a:t>
            </a:r>
          </a:p>
          <a:p>
            <a:pPr lvl="1"/>
            <a:r>
              <a:rPr lang="en-US" sz="2200" dirty="0" smtClean="0"/>
              <a:t>State</a:t>
            </a:r>
          </a:p>
          <a:p>
            <a:pPr lvl="1"/>
            <a:r>
              <a:rPr lang="en-US" sz="2000" dirty="0" smtClean="0"/>
              <a:t>Strategy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591194" cy="576262"/>
          </a:xfrm>
        </p:spPr>
        <p:txBody>
          <a:bodyPr/>
          <a:lstStyle/>
          <a:p>
            <a:r>
              <a:rPr lang="en-US" sz="2800" b="1" u="sng" dirty="0" smtClean="0"/>
              <a:t>Next Steps and Obstacles</a:t>
            </a:r>
            <a:endParaRPr lang="en-US" sz="28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SQL database integration</a:t>
            </a:r>
          </a:p>
          <a:p>
            <a:pPr lvl="1"/>
            <a:r>
              <a:rPr lang="en-US" sz="2200" dirty="0" smtClean="0"/>
              <a:t>Using Flask</a:t>
            </a:r>
          </a:p>
          <a:p>
            <a:r>
              <a:rPr lang="en-US" sz="2400" dirty="0" smtClean="0"/>
              <a:t>Vendor recommendation analysis</a:t>
            </a:r>
          </a:p>
          <a:p>
            <a:r>
              <a:rPr lang="en-US" sz="2400" dirty="0" smtClean="0"/>
              <a:t>Taiga.io for BA stuff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22" y="318815"/>
            <a:ext cx="72961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LawnBuddy</vt:lpstr>
      <vt:lpstr>WHO CAN MOW MY LAWN!?</vt:lpstr>
      <vt:lpstr>Lawn Care and Maintenance Issues</vt:lpstr>
      <vt:lpstr>Solution: LawnBuddy</vt:lpstr>
      <vt:lpstr>Technologies</vt:lpstr>
      <vt:lpstr>Development Process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LawnBuddy</dc:title>
  <dc:creator>Charles Patterson</dc:creator>
  <cp:lastModifiedBy>Charles Patterson</cp:lastModifiedBy>
  <cp:revision>28</cp:revision>
  <dcterms:created xsi:type="dcterms:W3CDTF">2016-10-26T15:22:48Z</dcterms:created>
  <dcterms:modified xsi:type="dcterms:W3CDTF">2016-10-26T19:13:47Z</dcterms:modified>
</cp:coreProperties>
</file>