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c7c646d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c7c646d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c7c646d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c7c646d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c7c646d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c7c646d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c7c646d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c7c646d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778b47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778b47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778b479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778b479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778b479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2778b479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778b479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778b479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778b47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778b47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778b479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778b47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778b4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778b4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778b479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2778b479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778b47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778b47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778b479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778b479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778b479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2778b479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778b479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778b479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778b479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778b479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c7c646d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c7c646d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c7c646d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c7c646d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778b47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778b47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78b47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78b47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778b47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778b47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778b47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778b47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778b47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778b47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778b47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778b47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17fa37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17fa37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b17fa37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b17fa37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nsunkuo.github.io/tech/helm/#exercise-2-modify-it-as-an-api" TargetMode="External"/><Relationship Id="rId4" Type="http://schemas.openxmlformats.org/officeDocument/2006/relationships/hyperlink" Target="https://mansunkuo.github.io/zh-tw/tech/helm/#%E7%B7%B4%E7%BF%92%E4%BA%8C%E5%B0%87%E5%85%B6%E4%BF%AE%E6%94%B9%E7%82%BA-api" TargetMode="External"/><Relationship Id="rId5" Type="http://schemas.openxmlformats.org/officeDocument/2006/relationships/hyperlink" Target="https://github.com/mansunkuo/k8s-summit-2024/tree/lab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nsunkuo.github.io/tech/helm/#exercise-3-why-my-secret-is-not-updated" TargetMode="External"/><Relationship Id="rId4" Type="http://schemas.openxmlformats.org/officeDocument/2006/relationships/hyperlink" Target="https://mansunkuo.github.io/zh-tw/tech/helm/#%E7%B7%B4%E7%BF%92%E4%B8%89%E7%82%BA%E4%BB%80%E9%BA%BC%E6%88%91%E7%9A%84-secret-%E6%B2%92%E6%9C%89%E6%9B%B4%E6%96%B0" TargetMode="External"/><Relationship Id="rId5" Type="http://schemas.openxmlformats.org/officeDocument/2006/relationships/hyperlink" Target="https://github.com/mansunkuo/k8s-summit-2024/tree/lab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nsunkuo.github.io/tech/helm/#exercise-4-add-a-helm-dependency" TargetMode="External"/><Relationship Id="rId4" Type="http://schemas.openxmlformats.org/officeDocument/2006/relationships/hyperlink" Target="https://mansunkuo.github.io/zh-tw/tech/helm/#%E7%B7%B4%E7%BF%92%E5%9B%9B%E6%96%B0%E5%A2%9E-helm-dependency" TargetMode="External"/><Relationship Id="rId5" Type="http://schemas.openxmlformats.org/officeDocument/2006/relationships/hyperlink" Target="https://github.com/mansunkuo/k8s-summit-2024/tree/lab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nsunkuo.github.io/tech/helm/#exercise-5-chart-releaser-action-to-automate-github-page-charts" TargetMode="External"/><Relationship Id="rId4" Type="http://schemas.openxmlformats.org/officeDocument/2006/relationships/hyperlink" Target="https://mansunkuo.github.io/zh-tw/tech/helm/#%E7%B7%B4%E7%BF%92%E4%BA%94%E4%BD%BF%E7%94%A8-chart-releaser-action-%E8%87%AA%E5%8B%95%E5%8C%96-github-pages-%E4%B8%8A%E7%9A%84-charts" TargetMode="External"/><Relationship Id="rId5" Type="http://schemas.openxmlformats.org/officeDocument/2006/relationships/hyperlink" Target="https://github.com/mansunkuo/k8s-summit-2024/tree/main" TargetMode="External"/><Relationship Id="rId6" Type="http://schemas.openxmlformats.org/officeDocument/2006/relationships/hyperlink" Target="https://docs.google.com/spreadsheets/d/1QbtAAp9GP72sdsEWDbc9LEYsqHsZHIdCUxD-XIqVPtg/edit?gid=0#gid=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lm.sh/docs/intro/using_helm/#customizing-the-chart-before-install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elm.sh/docs/howto/charts_tips_and_tricks/" TargetMode="External"/><Relationship Id="rId4" Type="http://schemas.openxmlformats.org/officeDocument/2006/relationships/hyperlink" Target="https://helm.sh/docs/chart_template_guide/builtin_objects/" TargetMode="External"/><Relationship Id="rId9" Type="http://schemas.openxmlformats.org/officeDocument/2006/relationships/hyperlink" Target="https://helm.sh/docs/chart_template_guide/named_templates/" TargetMode="External"/><Relationship Id="rId5" Type="http://schemas.openxmlformats.org/officeDocument/2006/relationships/hyperlink" Target="https://helm.sh/docs/chart_template_guide/functions_and_pipelines/" TargetMode="External"/><Relationship Id="rId6" Type="http://schemas.openxmlformats.org/officeDocument/2006/relationships/hyperlink" Target="https://helm.sh/docs/chart_template_guide/function_list/" TargetMode="External"/><Relationship Id="rId7" Type="http://schemas.openxmlformats.org/officeDocument/2006/relationships/hyperlink" Target="https://helm.sh/docs/chart_template_guide/control_structures/" TargetMode="External"/><Relationship Id="rId8" Type="http://schemas.openxmlformats.org/officeDocument/2006/relationships/hyperlink" Target="https://helm.sh/docs/chart_template_guide/variable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tifacthub.io/" TargetMode="External"/><Relationship Id="rId4" Type="http://schemas.openxmlformats.org/officeDocument/2006/relationships/hyperlink" Target="https://artifacthub.io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elm.sh/docs/helm/helm_dependency/" TargetMode="External"/><Relationship Id="rId4" Type="http://schemas.openxmlformats.org/officeDocument/2006/relationships/hyperlink" Target="https://helm.sh/docs/chart_template_guide/subcharts_and_globals/#overriding-values-from-a-parent-chart" TargetMode="External"/><Relationship Id="rId5" Type="http://schemas.openxmlformats.org/officeDocument/2006/relationships/hyperlink" Target="https://github.com/bitnami/charts/blob/main/bitnami/airflow/Chart.yaml#L22-L35" TargetMode="External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bitnami/charts/tree/master/bitnami/common" TargetMode="External"/><Relationship Id="rId4" Type="http://schemas.openxmlformats.org/officeDocument/2006/relationships/hyperlink" Target="https://github.com/bitnami/charts/tree/master/bitnami/common/templates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kroepke/helm-secrets" TargetMode="External"/><Relationship Id="rId4" Type="http://schemas.openxmlformats.org/officeDocument/2006/relationships/hyperlink" Target="https://github.com/jkroepke/helm-secrets/wiki/Secret%20Backend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itops.tech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elm.sh/docs/topics/registrie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rketplace.visualstudio.com/items?itemName=ms-kubernetes-tools.vscode-kubernetes-tools" TargetMode="External"/><Relationship Id="rId4" Type="http://schemas.openxmlformats.org/officeDocument/2006/relationships/hyperlink" Target="https://marketplace.visualstudio.com/items?itemName=Tim-Koehler.helm-intellisense" TargetMode="External"/><Relationship Id="rId5" Type="http://schemas.openxmlformats.org/officeDocument/2006/relationships/hyperlink" Target="https://helm.sh/docs/helm/helm_completio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k8s.ithome.com.tw/2024/workshop-page/3261" TargetMode="External"/><Relationship Id="rId4" Type="http://schemas.openxmlformats.org/officeDocument/2006/relationships/hyperlink" Target="https://mansunkuo.github.io/tech/hel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adar.cncf.io/2020-06-continuous-delivery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cncf.io/wp-content/uploads/2020/11/CNCF_Survey_Report_2020.pdf" TargetMode="External"/><Relationship Id="rId5" Type="http://schemas.openxmlformats.org/officeDocument/2006/relationships/hyperlink" Target="https://www.cncf.io/reports/cncf-annual-survey-2023/" TargetMode="External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nsunkuo.github.io/tech/helm/#exercise-1-create-your-first-helm-chart" TargetMode="External"/><Relationship Id="rId4" Type="http://schemas.openxmlformats.org/officeDocument/2006/relationships/hyperlink" Target="https://mansunkuo.github.io/zh-tw/tech/helm/#%E7%B7%B4%E7%BF%92%E4%B8%80-%E5%89%B5%E5%BB%BA%E6%82%A8%E7%9A%84%E7%AC%AC%E4%B8%80%E5%80%8B-helm-chart" TargetMode="External"/><Relationship Id="rId5" Type="http://schemas.openxmlformats.org/officeDocument/2006/relationships/hyperlink" Target="https://github.com/mansunkuo/k8s-summit-2024/tree/lab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Bring Your Helm Chart to the Wonderful World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Mansun Kuo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2024-10-23</a:t>
            </a:r>
            <a:endParaRPr/>
          </a:p>
        </p:txBody>
      </p:sp>
      <p:pic>
        <p:nvPicPr>
          <p:cNvPr id="61" name="Google Shape;61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6799" y="4630874"/>
            <a:ext cx="1104275" cy="3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2: Modify It as an API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繁體中文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3: Why My Secret Is Not Updated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繁體中文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4: Add a Helm Dependency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繁體中文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5: Chart Releaser Action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繁體中文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 your chart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 Tips of Helm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Get Help and Current Version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-h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 all available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[command] -h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 help of a sub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 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Use Helm Template to Check Values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Customizing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--values: Specify a YAML file with overrides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--set: Specify overrides on the command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template [NAME] [CHART]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Render chart templates locally and display the output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Create your own chart with helm create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create NAME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Create your own chart directory with the common files and directories used in a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More about chart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Chart Development tip and Tricks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Built-in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Template Functions and 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6"/>
              </a:rPr>
              <a:t>Template Function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7"/>
              </a:rPr>
              <a:t>Flow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8"/>
              </a:rPr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9"/>
              </a:rPr>
              <a:t>Named Templates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</a:t>
            </a:r>
            <a:r>
              <a:rPr lang="zh-TW"/>
              <a:t>Use “partial” and Template Includes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the templates/ directory, any file that begins with an underscore(_) is not expected to output a Kubernetes manifest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By convention, helper templates and partials are placed in a __helpers.tpl file.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Find Packages on ArtifactHUB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Artifact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 open-source project to discover, install and publish packages and configurations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4584300" y="3416625"/>
            <a:ext cx="413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4"/>
              </a:rPr>
              <a:t>https://artifacthub.io/</a:t>
            </a:r>
            <a:endParaRPr sz="70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300" y="1152474"/>
            <a:ext cx="4419602" cy="223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11 Tips of Helm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 Use Helm dependency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41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add other packages with specific version into your chart with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helm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also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overriding values from a parent chart</a:t>
            </a:r>
            <a:r>
              <a:rPr lang="zh-TW"/>
              <a:t>. </a:t>
            </a:r>
            <a:endParaRPr sz="1200"/>
          </a:p>
        </p:txBody>
      </p:sp>
      <p:sp>
        <p:nvSpPr>
          <p:cNvPr id="181" name="Google Shape;181;p32"/>
          <p:cNvSpPr txBox="1"/>
          <p:nvPr/>
        </p:nvSpPr>
        <p:spPr>
          <a:xfrm>
            <a:off x="5198100" y="3743325"/>
            <a:ext cx="350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5"/>
              </a:rPr>
              <a:t>https://github.com/bitnami/charts/blob/main/bitnami/airflow/Chart.yaml#L22-L35</a:t>
            </a:r>
            <a:endParaRPr sz="7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7350" y="1458725"/>
            <a:ext cx="3210050" cy="23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 Use common logic in bitnami/common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246025" y="4703625"/>
            <a:ext cx="350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3"/>
              </a:rPr>
              <a:t>https://github.com/bitnami/charts/tree/master/bitnami/common</a:t>
            </a:r>
            <a:endParaRPr sz="700"/>
          </a:p>
        </p:txBody>
      </p:sp>
      <p:sp>
        <p:nvSpPr>
          <p:cNvPr id="190" name="Google Shape;190;p33"/>
          <p:cNvSpPr txBox="1"/>
          <p:nvPr/>
        </p:nvSpPr>
        <p:spPr>
          <a:xfrm>
            <a:off x="5102125" y="4703625"/>
            <a:ext cx="350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4"/>
              </a:rPr>
              <a:t>https://github.com/bitnami/charts/tree/master/bitnami/common/templates</a:t>
            </a:r>
            <a:endParaRPr sz="70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549" y="1152475"/>
            <a:ext cx="4005753" cy="35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373804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 Use Helm Plugin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Helm plugin is a tool that can be accessed through the helm CLI, but which is not part of the built-in Helm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core of a plugin is a simple YAML file named plugin.yaml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helm-secrets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Decrypt secrets with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Secret Backends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sops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vals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Hashicort Vault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AWS Secrets Manager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GCP Secrets Manager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Azure Key Vault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9. Commit Your Charts into Git 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Treat git repository as the single source of truth of your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Never store secrets in plain text in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GItOps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git repository with versioned CI/CD on top of declarative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Deploy a new revision with updating the repository and the automated process handles everything else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10. Share Your Chart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 sources: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chart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local chart archive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 uppacked chart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full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 repository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Mount to other project with git submodule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Chart repository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An HTTP server that contains an index.yaml and optionally some packaged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Registry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Use an Docker registry with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Helm registries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11. Have a better Developer Experience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Visual Studio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3"/>
              </a:rPr>
              <a:t>Kubernetes</a:t>
            </a:r>
            <a:r>
              <a:rPr lang="zh-TW"/>
              <a:t>: Syntax highlight &amp; UI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u="sng">
                <a:solidFill>
                  <a:schemeClr val="hlink"/>
                </a:solidFill>
                <a:hlinkClick r:id="rId4"/>
              </a:rPr>
              <a:t>Helm Intellisense</a:t>
            </a:r>
            <a:r>
              <a:rPr lang="zh-TW"/>
              <a:t>: Intellisense for helm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Autocomplete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helm completion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Kubernetes Summit 2024 -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Bring Your Helm Chart to the Wonderful World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Helm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handy tool that help you manage your applications on k8s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Declarative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Helm template language (based on Go template)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Variable, flow control, pipeline,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Manage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Simple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Rollback to any revision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Adopted in CNCF technology radar, June 2020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8" cy="27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24400" y="4061600"/>
            <a:ext cx="413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4"/>
              </a:rPr>
              <a:t>https://radar.cncf.io/2020-06-continuous-delivery.png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Alternative of Helm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is the most popular way to packaging applications on k8s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other common approaches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Kustomize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Pure kubectl cli with envsubst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Custom scripts with template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43575"/>
            <a:ext cx="4267200" cy="25794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24400" y="3123050"/>
            <a:ext cx="413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4"/>
              </a:rPr>
              <a:t>https://www.cncf.io/wp-content/uploads/2020/11/CNCF_Survey_Report_2020.pdf</a:t>
            </a:r>
            <a:endParaRPr sz="700"/>
          </a:p>
        </p:txBody>
      </p:sp>
      <p:sp>
        <p:nvSpPr>
          <p:cNvPr id="89" name="Google Shape;89;p17"/>
          <p:cNvSpPr txBox="1"/>
          <p:nvPr/>
        </p:nvSpPr>
        <p:spPr>
          <a:xfrm>
            <a:off x="4724400" y="4716900"/>
            <a:ext cx="413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5"/>
              </a:rPr>
              <a:t>https://www.cncf.io/reports/cncf-annual-survey-2023/</a:t>
            </a:r>
            <a:endParaRPr sz="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8900" y="3491750"/>
            <a:ext cx="2109825" cy="12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Three Key Concepts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Helm install </a:t>
            </a:r>
            <a:r>
              <a:rPr b="1" lang="zh-TW"/>
              <a:t>charts</a:t>
            </a:r>
            <a:r>
              <a:rPr lang="zh-TW"/>
              <a:t> into Kubernetes, creating a new </a:t>
            </a:r>
            <a:r>
              <a:rPr b="1" lang="zh-TW"/>
              <a:t>release</a:t>
            </a:r>
            <a:r>
              <a:rPr lang="zh-TW"/>
              <a:t> for each installation. You can search Helm chart </a:t>
            </a:r>
            <a:r>
              <a:rPr b="1" lang="zh-TW"/>
              <a:t>repositories</a:t>
            </a:r>
            <a:r>
              <a:rPr lang="zh-TW"/>
              <a:t> to find new charts.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helm package contains all of the resource definitions necessary to run an application, tool, or service inside of a Kubernetes cluster.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Kubernetes equivalent of a Python package, apt, dpkg, or a Yum RPM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place where charts can be collected and shared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Like Python’s Pypi or the Fedora Package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 instance of a chart running in a Kubernetes cluster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Commands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search [command]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repo [command]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Add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install [NAME] [CHART]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Install a Helm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upgrade [RELEASE] [CHART]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Upgrade (or install) a Helm 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helm upgrade </a:t>
            </a:r>
            <a:r>
              <a:rPr lang="zh-TW"/>
              <a:t>--</a:t>
            </a:r>
            <a:r>
              <a:rPr lang="zh-TW"/>
              <a:t>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list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List all releases for a specific namespace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helm uninstall [RELEASE_NAME] [...] [flags]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Uninstall a helm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1: Create Your First Helm Char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繁體中文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