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7" autoAdjust="0"/>
  </p:normalViewPr>
  <p:slideViewPr>
    <p:cSldViewPr>
      <p:cViewPr>
        <p:scale>
          <a:sx n="75" d="100"/>
          <a:sy n="75" d="100"/>
        </p:scale>
        <p:origin x="-1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22B2B-E623-4DF3-A755-253FAC27032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8DD1B-2708-4BFD-9168-B0056FD2D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2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8DD1B-2708-4BFD-9168-B0056FD2D8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1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8DD1B-2708-4BFD-9168-B0056FD2D8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9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5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7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9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NULL"/><Relationship Id="rId3" Type="http://schemas.openxmlformats.org/officeDocument/2006/relationships/image" Target="../media/image1.png"/><Relationship Id="rId12" Type="http://schemas.openxmlformats.org/officeDocument/2006/relationships/image" Target="../media/image3.png"/><Relationship Id="rId7" Type="http://schemas.openxmlformats.org/officeDocument/2006/relationships/image" Target="NUL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11" Type="http://schemas.openxmlformats.org/officeDocument/2006/relationships/image" Target="NULL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19" Type="http://schemas.openxmlformats.org/officeDocument/2006/relationships/image" Target="../media/image9.png"/><Relationship Id="rId4" Type="http://schemas.openxmlformats.org/officeDocument/2006/relationships/image" Target="NULL"/><Relationship Id="rId14" Type="http://schemas.openxmlformats.org/officeDocument/2006/relationships/image" Target="../media/image5.png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7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11" Type="http://schemas.openxmlformats.org/officeDocument/2006/relationships/image" Target="NUL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9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../media/image6.png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848378" y="457200"/>
            <a:ext cx="9286222" cy="472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48378" y="457200"/>
            <a:ext cx="330200" cy="330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99579" y="1942075"/>
            <a:ext cx="4003007" cy="103552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Scaling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735982" y="1935264"/>
            <a:ext cx="330200" cy="3302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142020" y="1600200"/>
            <a:ext cx="2297380" cy="2351559"/>
            <a:chOff x="7788965" y="1975995"/>
            <a:chExt cx="2297380" cy="2351559"/>
          </a:xfrm>
        </p:grpSpPr>
        <p:pic>
          <p:nvPicPr>
            <p:cNvPr id="28" name="Graphic 17">
              <a:extLst>
                <a:ext uri="{FF2B5EF4-FFF2-40B4-BE49-F238E27FC236}">
                  <a16:creationId xmlns:a16="http://schemas.microsoft.com/office/drawing/2014/main" id="{633BC3DF-5160-6843-B872-94C5C92E5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6202" y="197599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BBEC601B-D650-7947-9D7F-6579E2990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8965" y="2737995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  <p:pic>
          <p:nvPicPr>
            <p:cNvPr id="30" name="Graphic 15">
              <a:extLst>
                <a:ext uri="{FF2B5EF4-FFF2-40B4-BE49-F238E27FC236}">
                  <a16:creationId xmlns:a16="http://schemas.microsoft.com/office/drawing/2014/main" id="{3A010F8A-DF9B-CA43-8D41-3A122544E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820" y="329736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1">
              <a:extLst>
                <a:ext uri="{FF2B5EF4-FFF2-40B4-BE49-F238E27FC236}">
                  <a16:creationId xmlns:a16="http://schemas.microsoft.com/office/drawing/2014/main" id="{EE7EF599-CC93-1843-94CE-F010641A8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3995" y="4050555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Systems Manager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178578" y="1214882"/>
            <a:ext cx="7203422" cy="366191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0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78" y="12148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611821" y="863600"/>
            <a:ext cx="2502979" cy="41656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Zone 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B9CD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691641" y="1600200"/>
            <a:ext cx="2319949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691640" y="1600200"/>
            <a:ext cx="274320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691640" y="3124200"/>
            <a:ext cx="2318483" cy="16764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691640" y="3121627"/>
            <a:ext cx="274320" cy="274320"/>
          </a:xfrm>
          <a:prstGeom prst="rect">
            <a:avLst/>
          </a:prstGeom>
        </p:spPr>
      </p:pic>
      <p:pic>
        <p:nvPicPr>
          <p:cNvPr id="1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3188702" y="2032718"/>
            <a:ext cx="469900" cy="469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885049" y="2498439"/>
            <a:ext cx="107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730901" y="2510978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5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2114172" y="2032718"/>
            <a:ext cx="469900" cy="469900"/>
          </a:xfrm>
          <a:prstGeom prst="rect">
            <a:avLst/>
          </a:prstGeom>
        </p:spPr>
      </p:pic>
      <p:pic>
        <p:nvPicPr>
          <p:cNvPr id="4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3188702" y="3660315"/>
            <a:ext cx="469900" cy="4699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667000" y="4092822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Cluster node 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715000" y="863600"/>
            <a:ext cx="2455642" cy="41656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Zone 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B9CD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899579" y="3585857"/>
            <a:ext cx="4003007" cy="83374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Linux high availability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cluster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A6B8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785825" y="1602559"/>
            <a:ext cx="2322576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787292" y="1600200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785825" y="3150005"/>
            <a:ext cx="2322576" cy="16505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784361" y="3150005"/>
            <a:ext cx="274320" cy="274320"/>
          </a:xfrm>
          <a:prstGeom prst="rect">
            <a:avLst/>
          </a:prstGeom>
        </p:spPr>
      </p:pic>
      <p:pic>
        <p:nvPicPr>
          <p:cNvPr id="4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6084302" y="3660315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562600" y="4092822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Cluster node 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flipH="1">
            <a:off x="6084302" y="2032718"/>
            <a:ext cx="469900" cy="4699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 flipH="1">
            <a:off x="5780649" y="2498439"/>
            <a:ext cx="107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 flipH="1">
            <a:off x="6831385" y="2510978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2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7214656" y="2032718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5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848378" y="457200"/>
            <a:ext cx="8981422" cy="472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48378" y="457200"/>
            <a:ext cx="330200" cy="330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99579" y="1942075"/>
            <a:ext cx="3577277" cy="103552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Scaling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523117" y="1935264"/>
            <a:ext cx="330200" cy="330200"/>
          </a:xfrm>
          <a:prstGeom prst="rect">
            <a:avLst/>
          </a:prstGeom>
        </p:spPr>
      </p:pic>
      <p:pic>
        <p:nvPicPr>
          <p:cNvPr id="30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522" y="29215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697" y="367476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178578" y="1214882"/>
            <a:ext cx="6898622" cy="366191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0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78" y="12148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611821" y="863600"/>
            <a:ext cx="2502979" cy="41656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Zone 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B9CD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691641" y="1600200"/>
            <a:ext cx="2319949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691640" y="1600200"/>
            <a:ext cx="274320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691640" y="3124200"/>
            <a:ext cx="2318483" cy="16764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691640" y="3121627"/>
            <a:ext cx="274320" cy="274320"/>
          </a:xfrm>
          <a:prstGeom prst="rect">
            <a:avLst/>
          </a:prstGeom>
        </p:spPr>
      </p:pic>
      <p:pic>
        <p:nvPicPr>
          <p:cNvPr id="1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188702" y="2032718"/>
            <a:ext cx="469900" cy="469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885049" y="2498439"/>
            <a:ext cx="107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730901" y="2510978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5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114172" y="2032718"/>
            <a:ext cx="469900" cy="469900"/>
          </a:xfrm>
          <a:prstGeom prst="rect">
            <a:avLst/>
          </a:prstGeom>
        </p:spPr>
      </p:pic>
      <p:pic>
        <p:nvPicPr>
          <p:cNvPr id="4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188702" y="3660315"/>
            <a:ext cx="469900" cy="4699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667000" y="4092822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Cluster node 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899579" y="3585857"/>
            <a:ext cx="3577277" cy="83374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Linux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high availability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cluster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A6B8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257800" y="863600"/>
            <a:ext cx="2455642" cy="41656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Zone 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B9CD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328625" y="1602559"/>
            <a:ext cx="2322576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330092" y="1600200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328625" y="3150005"/>
            <a:ext cx="2322576" cy="16505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327161" y="3150005"/>
            <a:ext cx="274320" cy="27432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138928" y="2032718"/>
            <a:ext cx="1513305" cy="2337103"/>
            <a:chOff x="5105400" y="2032718"/>
            <a:chExt cx="1513305" cy="2337103"/>
          </a:xfrm>
        </p:grpSpPr>
        <p:pic>
          <p:nvPicPr>
            <p:cNvPr id="45" name="Graphic 135">
              <a:extLst>
                <a:ext uri="{FF2B5EF4-FFF2-40B4-BE49-F238E27FC236}">
                  <a16:creationId xmlns:a16="http://schemas.microsoft.com/office/drawing/2014/main" id="{C19987B1-DB3A-1640-994D-BCB81FCC1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5627102" y="3660315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90C1CC4-DFE6-0445-BD1C-DB610E1A07F5}"/>
                </a:ext>
              </a:extLst>
            </p:cNvPr>
            <p:cNvSpPr txBox="1"/>
            <p:nvPr/>
          </p:nvSpPr>
          <p:spPr>
            <a:xfrm>
              <a:off x="5105400" y="4092822"/>
              <a:ext cx="1513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Cluster node 2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Graphic 135">
              <a:extLst>
                <a:ext uri="{FF2B5EF4-FFF2-40B4-BE49-F238E27FC236}">
                  <a16:creationId xmlns:a16="http://schemas.microsoft.com/office/drawing/2014/main" id="{C19987B1-DB3A-1640-994D-BCB81FCC1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 flipH="1">
              <a:off x="5627102" y="2032718"/>
              <a:ext cx="469900" cy="4699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0C1CC4-DFE6-0445-BD1C-DB610E1A07F5}"/>
                </a:ext>
              </a:extLst>
            </p:cNvPr>
            <p:cNvSpPr txBox="1"/>
            <p:nvPr/>
          </p:nvSpPr>
          <p:spPr>
            <a:xfrm flipH="1">
              <a:off x="5323449" y="2498439"/>
              <a:ext cx="107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Linux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bastion host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 flipH="1">
            <a:off x="6374185" y="2510978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2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757456" y="2032718"/>
            <a:ext cx="469900" cy="469900"/>
          </a:xfrm>
          <a:prstGeom prst="rect">
            <a:avLst/>
          </a:prstGeom>
        </p:spPr>
      </p:pic>
      <p:pic>
        <p:nvPicPr>
          <p:cNvPr id="37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784" y="16002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164" y="234933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</p:spTree>
    <p:extLst>
      <p:ext uri="{BB962C8B-B14F-4D97-AF65-F5344CB8AC3E}">
        <p14:creationId xmlns:p14="http://schemas.microsoft.com/office/powerpoint/2010/main" val="272634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93</Words>
  <Application>Microsoft Office PowerPoint</Application>
  <PresentationFormat>Widescreen</PresentationFormat>
  <Paragraphs>51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Censullo, Christopher</cp:lastModifiedBy>
  <cp:revision>9</cp:revision>
  <dcterms:created xsi:type="dcterms:W3CDTF">2021-07-20T19:08:49Z</dcterms:created>
  <dcterms:modified xsi:type="dcterms:W3CDTF">2021-07-30T20:08:50Z</dcterms:modified>
</cp:coreProperties>
</file>