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7" autoAdjust="0"/>
  </p:normalViewPr>
  <p:slideViewPr>
    <p:cSldViewPr>
      <p:cViewPr varScale="1">
        <p:scale>
          <a:sx n="61" d="100"/>
          <a:sy n="61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2B2B-E623-4DF3-A755-253FAC27032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DD1B-2708-4BFD-9168-B0056FD2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8DD1B-2708-4BFD-9168-B0056FD2D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028E-09A8-4225-BF6F-265C8079DC3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12" Type="http://schemas.openxmlformats.org/officeDocument/2006/relationships/image" Target="../media/image3.png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../media/image5.png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48378" y="457200"/>
            <a:ext cx="8981422" cy="472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378" y="457200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9579" y="1942075"/>
            <a:ext cx="3577277" cy="103552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3117" y="1935264"/>
            <a:ext cx="330200" cy="330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178578" y="1214882"/>
            <a:ext cx="6898622" cy="36619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78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611821" y="863600"/>
            <a:ext cx="2502979" cy="4165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Zone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691641" y="1600200"/>
            <a:ext cx="2319949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1640" y="1600200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691640" y="3124200"/>
            <a:ext cx="2318483" cy="1676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1640" y="3121627"/>
            <a:ext cx="274320" cy="27432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88702" y="2032718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85049" y="2498439"/>
            <a:ext cx="107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730901" y="251097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4172" y="2032718"/>
            <a:ext cx="469900" cy="469900"/>
          </a:xfrm>
          <a:prstGeom prst="rect">
            <a:avLst/>
          </a:prstGeom>
        </p:spPr>
      </p:pic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88702" y="3660315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67000" y="4092822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Cluster node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899579" y="3585857"/>
            <a:ext cx="3577277" cy="83374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 availability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257800" y="863600"/>
            <a:ext cx="2455642" cy="4165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Zone 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328625" y="1602559"/>
            <a:ext cx="232257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0092" y="160020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328625" y="3150005"/>
            <a:ext cx="2322576" cy="16505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7161" y="3150005"/>
            <a:ext cx="274320" cy="2743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138928" y="2032718"/>
            <a:ext cx="1513305" cy="2337103"/>
            <a:chOff x="5105400" y="2032718"/>
            <a:chExt cx="1513305" cy="2337103"/>
          </a:xfrm>
        </p:grpSpPr>
        <p:pic>
          <p:nvPicPr>
            <p:cNvPr id="45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27102" y="3660315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0C1CC4-DFE6-0445-BD1C-DB610E1A07F5}"/>
                </a:ext>
              </a:extLst>
            </p:cNvPr>
            <p:cNvSpPr txBox="1"/>
            <p:nvPr/>
          </p:nvSpPr>
          <p:spPr>
            <a:xfrm>
              <a:off x="5105400" y="4092822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Cluster node 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5627102" y="2032718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0C1CC4-DFE6-0445-BD1C-DB610E1A07F5}"/>
                </a:ext>
              </a:extLst>
            </p:cNvPr>
            <p:cNvSpPr txBox="1"/>
            <p:nvPr/>
          </p:nvSpPr>
          <p:spPr>
            <a:xfrm flipH="1">
              <a:off x="5323449" y="2498439"/>
              <a:ext cx="107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Linux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host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 flipH="1">
            <a:off x="6374185" y="251097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2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7456" y="2032718"/>
            <a:ext cx="469900" cy="4699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07697" y="2032718"/>
            <a:ext cx="2292350" cy="2351559"/>
            <a:chOff x="7807697" y="1600200"/>
            <a:chExt cx="2292350" cy="2351559"/>
          </a:xfrm>
        </p:grpSpPr>
        <p:pic>
          <p:nvPicPr>
            <p:cNvPr id="30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522" y="292156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7697" y="367476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  <p:pic>
          <p:nvPicPr>
            <p:cNvPr id="37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784" y="16002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6164" y="234933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34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Censullo, Christopher</cp:lastModifiedBy>
  <cp:revision>11</cp:revision>
  <dcterms:created xsi:type="dcterms:W3CDTF">2021-07-20T19:08:49Z</dcterms:created>
  <dcterms:modified xsi:type="dcterms:W3CDTF">2021-08-02T13:38:31Z</dcterms:modified>
</cp:coreProperties>
</file>