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5" r:id="rId3"/>
    <p:sldId id="267" r:id="rId4"/>
    <p:sldId id="269" r:id="rId5"/>
    <p:sldId id="268" r:id="rId6"/>
    <p:sldId id="266" r:id="rId7"/>
    <p:sldId id="264" r:id="rId8"/>
    <p:sldId id="260" r:id="rId9"/>
    <p:sldId id="261" r:id="rId10"/>
    <p:sldId id="263" r:id="rId11"/>
    <p:sldId id="262" r:id="rId12"/>
    <p:sldId id="258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44" autoAdjust="0"/>
  </p:normalViewPr>
  <p:slideViewPr>
    <p:cSldViewPr showGuides="1">
      <p:cViewPr>
        <p:scale>
          <a:sx n="100" d="100"/>
          <a:sy n="100" d="100"/>
        </p:scale>
        <p:origin x="58" y="-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0480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1981200" y="29718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D410C7-183D-47C6-830B-CC180E501B26}"/>
              </a:ext>
            </a:extLst>
          </p:cNvPr>
          <p:cNvGrpSpPr/>
          <p:nvPr/>
        </p:nvGrpSpPr>
        <p:grpSpPr>
          <a:xfrm>
            <a:off x="1676400" y="3581400"/>
            <a:ext cx="1981202" cy="1524000"/>
            <a:chOff x="6705599" y="3276600"/>
            <a:chExt cx="1981202" cy="1524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EEAE0C-8A7E-4EAF-924C-BA8121343FDC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C856818-286B-4C67-94A8-048B9CA4BC7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C28C09-1CE3-4946-B1E5-F43E54F55180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1C8F575-06DF-481B-BF11-C59CF360DDDA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AAACC3-6334-4219-B821-40C7910B6AC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FEDC236-3892-4FE7-80EF-49899F251EA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371600" y="1143000"/>
            <a:ext cx="3962400" cy="1828800"/>
            <a:chOff x="6705600" y="838200"/>
            <a:chExt cx="3962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07E8D820-EDF6-48D6-A1BE-B682A6288B86}"/>
                </a:ext>
              </a:extLst>
            </p:cNvPr>
            <p:cNvSpPr/>
            <p:nvPr/>
          </p:nvSpPr>
          <p:spPr>
            <a:xfrm>
              <a:off x="9906000" y="1447800"/>
              <a:ext cx="762000" cy="609600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</p:txBody>
        </p: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4572000" y="4038600"/>
            <a:ext cx="4419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685800"/>
            <a:ext cx="2895600" cy="2895600"/>
            <a:chOff x="4724400" y="1447800"/>
            <a:chExt cx="2895600" cy="28956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447800"/>
              <a:ext cx="2895600" cy="28956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676400" y="4038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685800"/>
            <a:ext cx="2895600" cy="2895600"/>
            <a:chOff x="4724400" y="1447800"/>
            <a:chExt cx="2895600" cy="28956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447800"/>
              <a:ext cx="2895600" cy="28956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1981200" y="2209800"/>
            <a:ext cx="10668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352800" y="2209800"/>
            <a:ext cx="10668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10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4384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EAAD4F-D549-49E3-A7CC-9CCE78DD0E9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48000" y="2819400"/>
            <a:ext cx="3048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1066800" y="4343400"/>
            <a:ext cx="108204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4448872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686872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601272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BDAD918-E9EB-4E42-BC35-A9116E5FDE74}"/>
              </a:ext>
            </a:extLst>
          </p:cNvPr>
          <p:cNvGrpSpPr/>
          <p:nvPr/>
        </p:nvGrpSpPr>
        <p:grpSpPr>
          <a:xfrm>
            <a:off x="1828800" y="228600"/>
            <a:ext cx="3352800" cy="4114800"/>
            <a:chOff x="3962400" y="228600"/>
            <a:chExt cx="3352800" cy="41148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F675791-8DB1-475B-A4C4-EB802EE95216}"/>
                </a:ext>
              </a:extLst>
            </p:cNvPr>
            <p:cNvSpPr/>
            <p:nvPr/>
          </p:nvSpPr>
          <p:spPr>
            <a:xfrm>
              <a:off x="3962400" y="228600"/>
              <a:ext cx="3352800" cy="3810000"/>
            </a:xfrm>
            <a:prstGeom prst="roundRect">
              <a:avLst>
                <a:gd name="adj" fmla="val 5123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3CAD27B-16AD-46FE-AD05-B76E1096551F}"/>
                </a:ext>
              </a:extLst>
            </p:cNvPr>
            <p:cNvSpPr/>
            <p:nvPr/>
          </p:nvSpPr>
          <p:spPr>
            <a:xfrm>
              <a:off x="4114800" y="685800"/>
              <a:ext cx="2895600" cy="1219200"/>
            </a:xfrm>
            <a:prstGeom prst="roundRect">
              <a:avLst>
                <a:gd name="adj" fmla="val 9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B3E5612-E0DE-42A4-B9B0-2B1554F7A63F}"/>
                </a:ext>
              </a:extLst>
            </p:cNvPr>
            <p:cNvSpPr/>
            <p:nvPr/>
          </p:nvSpPr>
          <p:spPr>
            <a:xfrm>
              <a:off x="4114800" y="2209800"/>
              <a:ext cx="3048000" cy="1676400"/>
            </a:xfrm>
            <a:prstGeom prst="roundRect">
              <a:avLst>
                <a:gd name="adj" fmla="val 9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150EFBA-D3D8-4B73-B638-A20D9ACB5F1F}"/>
                </a:ext>
              </a:extLst>
            </p:cNvPr>
            <p:cNvSpPr/>
            <p:nvPr/>
          </p:nvSpPr>
          <p:spPr>
            <a:xfrm>
              <a:off x="4267200" y="2514600"/>
              <a:ext cx="2743200" cy="1219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9BF1094-46CA-4A9B-979C-613EB7B43A7A}"/>
                </a:ext>
              </a:extLst>
            </p:cNvPr>
            <p:cNvSpPr/>
            <p:nvPr/>
          </p:nvSpPr>
          <p:spPr>
            <a:xfrm>
              <a:off x="42672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F6CFBCD-4AEB-4332-BB91-E0E3AE1CC143}"/>
                </a:ext>
              </a:extLst>
            </p:cNvPr>
            <p:cNvSpPr/>
            <p:nvPr/>
          </p:nvSpPr>
          <p:spPr>
            <a:xfrm>
              <a:off x="5638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548F1E-1BC3-4DDD-9FB8-0BB6FAEC0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1905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BA05B8-78B8-4180-9097-7E54F06A5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05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356978-ACAA-4DF4-A356-9B91EE9DD81F}"/>
                </a:ext>
              </a:extLst>
            </p:cNvPr>
            <p:cNvSpPr/>
            <p:nvPr/>
          </p:nvSpPr>
          <p:spPr>
            <a:xfrm rot="16200000">
              <a:off x="41910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5632650-CEE0-4FBB-BC9F-91667E92668E}"/>
                </a:ext>
              </a:extLst>
            </p:cNvPr>
            <p:cNvSpPr/>
            <p:nvPr/>
          </p:nvSpPr>
          <p:spPr>
            <a:xfrm rot="16200000">
              <a:off x="5410199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AA43D72-47BC-427F-A853-FD8CC1F2BDF7}"/>
                </a:ext>
              </a:extLst>
            </p:cNvPr>
            <p:cNvSpPr/>
            <p:nvPr/>
          </p:nvSpPr>
          <p:spPr>
            <a:xfrm rot="16200000">
              <a:off x="6019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D573CB3-66E1-433B-9B06-4E89FF8CFDE8}"/>
                </a:ext>
              </a:extLst>
            </p:cNvPr>
            <p:cNvSpPr/>
            <p:nvPr/>
          </p:nvSpPr>
          <p:spPr>
            <a:xfrm>
              <a:off x="47244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DBD76831-ED22-4BBC-9A8C-E660A8590DA8}"/>
                </a:ext>
              </a:extLst>
            </p:cNvPr>
            <p:cNvSpPr/>
            <p:nvPr/>
          </p:nvSpPr>
          <p:spPr>
            <a:xfrm>
              <a:off x="5943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Up 85">
              <a:extLst>
                <a:ext uri="{FF2B5EF4-FFF2-40B4-BE49-F238E27FC236}">
                  <a16:creationId xmlns:a16="http://schemas.microsoft.com/office/drawing/2014/main" id="{7665D944-C8B4-4B55-B455-D6418B3C8382}"/>
                </a:ext>
              </a:extLst>
            </p:cNvPr>
            <p:cNvSpPr/>
            <p:nvPr/>
          </p:nvSpPr>
          <p:spPr>
            <a:xfrm rot="10800000">
              <a:off x="64008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row: Up 87">
              <a:extLst>
                <a:ext uri="{FF2B5EF4-FFF2-40B4-BE49-F238E27FC236}">
                  <a16:creationId xmlns:a16="http://schemas.microsoft.com/office/drawing/2014/main" id="{BAAC1822-3AF0-473D-8434-3AC91143AE89}"/>
                </a:ext>
              </a:extLst>
            </p:cNvPr>
            <p:cNvSpPr/>
            <p:nvPr/>
          </p:nvSpPr>
          <p:spPr>
            <a:xfrm rot="10800000">
              <a:off x="5181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87B26E-702D-4FBE-BBC1-29E6A67DBBB8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7924800" y="228600"/>
            <a:chExt cx="3352800" cy="41148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1A7C0B4-747F-4270-9B26-C8159AFD9C4A}"/>
                </a:ext>
              </a:extLst>
            </p:cNvPr>
            <p:cNvSpPr/>
            <p:nvPr/>
          </p:nvSpPr>
          <p:spPr>
            <a:xfrm>
              <a:off x="7924800" y="228600"/>
              <a:ext cx="3352800" cy="3810000"/>
            </a:xfrm>
            <a:prstGeom prst="roundRect">
              <a:avLst>
                <a:gd name="adj" fmla="val 5123"/>
              </a:avLst>
            </a:prstGeom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9165BCC-610D-47D6-B389-A69AE9298E74}"/>
                </a:ext>
              </a:extLst>
            </p:cNvPr>
            <p:cNvSpPr/>
            <p:nvPr/>
          </p:nvSpPr>
          <p:spPr>
            <a:xfrm>
              <a:off x="8077200" y="685800"/>
              <a:ext cx="2895600" cy="1219200"/>
            </a:xfrm>
            <a:prstGeom prst="roundRect">
              <a:avLst>
                <a:gd name="adj" fmla="val 9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E2BAE46-72F8-4AB9-9A1F-2D93F0990476}"/>
                </a:ext>
              </a:extLst>
            </p:cNvPr>
            <p:cNvSpPr/>
            <p:nvPr/>
          </p:nvSpPr>
          <p:spPr>
            <a:xfrm>
              <a:off x="8077200" y="2209800"/>
              <a:ext cx="3048000" cy="1676400"/>
            </a:xfrm>
            <a:prstGeom prst="roundRect">
              <a:avLst>
                <a:gd name="adj" fmla="val 9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CBB8EB1-E6E6-42C4-BECC-EC2BAB122039}"/>
                </a:ext>
              </a:extLst>
            </p:cNvPr>
            <p:cNvSpPr/>
            <p:nvPr/>
          </p:nvSpPr>
          <p:spPr>
            <a:xfrm>
              <a:off x="8229600" y="2514600"/>
              <a:ext cx="2743200" cy="1219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1E10F3C-A7A6-409E-9E7C-24C002DB28AC}"/>
                </a:ext>
              </a:extLst>
            </p:cNvPr>
            <p:cNvSpPr/>
            <p:nvPr/>
          </p:nvSpPr>
          <p:spPr>
            <a:xfrm>
              <a:off x="82296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ADABD83-1A67-4515-848B-8E64E399E5FE}"/>
                </a:ext>
              </a:extLst>
            </p:cNvPr>
            <p:cNvSpPr/>
            <p:nvPr/>
          </p:nvSpPr>
          <p:spPr>
            <a:xfrm>
              <a:off x="96012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86680D0-8EF8-4F59-AC19-94A29E248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1600" y="1905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B3337C4-6824-4B20-B2F4-1267E08C0C9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1905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8359FD7-815D-43CE-8217-81A143125384}"/>
                </a:ext>
              </a:extLst>
            </p:cNvPr>
            <p:cNvSpPr/>
            <p:nvPr/>
          </p:nvSpPr>
          <p:spPr>
            <a:xfrm rot="16200000">
              <a:off x="81534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90" name="Arrow: Up 89">
              <a:extLst>
                <a:ext uri="{FF2B5EF4-FFF2-40B4-BE49-F238E27FC236}">
                  <a16:creationId xmlns:a16="http://schemas.microsoft.com/office/drawing/2014/main" id="{1ABCB151-CC23-4B0F-8364-B3263865F510}"/>
                </a:ext>
              </a:extLst>
            </p:cNvPr>
            <p:cNvSpPr/>
            <p:nvPr/>
          </p:nvSpPr>
          <p:spPr>
            <a:xfrm rot="10800000">
              <a:off x="91440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Up 91">
              <a:extLst>
                <a:ext uri="{FF2B5EF4-FFF2-40B4-BE49-F238E27FC236}">
                  <a16:creationId xmlns:a16="http://schemas.microsoft.com/office/drawing/2014/main" id="{9FD3A548-6806-4769-B0C3-4904120A68FC}"/>
                </a:ext>
              </a:extLst>
            </p:cNvPr>
            <p:cNvSpPr/>
            <p:nvPr/>
          </p:nvSpPr>
          <p:spPr>
            <a:xfrm>
              <a:off x="86868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DA8244-9BD0-43B6-9A26-9B3F80AB3AC5}"/>
              </a:ext>
            </a:extLst>
          </p:cNvPr>
          <p:cNvGrpSpPr/>
          <p:nvPr/>
        </p:nvGrpSpPr>
        <p:grpSpPr>
          <a:xfrm>
            <a:off x="5334000" y="3276600"/>
            <a:ext cx="1066800" cy="1066800"/>
            <a:chOff x="1524000" y="3276600"/>
            <a:chExt cx="1066800" cy="1066800"/>
          </a:xfrm>
        </p:grpSpPr>
        <p:sp>
          <p:nvSpPr>
            <p:cNvPr id="96" name="Cylinder 95">
              <a:extLst>
                <a:ext uri="{FF2B5EF4-FFF2-40B4-BE49-F238E27FC236}">
                  <a16:creationId xmlns:a16="http://schemas.microsoft.com/office/drawing/2014/main" id="{30E5D197-D5B7-4D28-90BF-75A9ED5FAD37}"/>
                </a:ext>
              </a:extLst>
            </p:cNvPr>
            <p:cNvSpPr/>
            <p:nvPr/>
          </p:nvSpPr>
          <p:spPr>
            <a:xfrm>
              <a:off x="1524000" y="3276600"/>
              <a:ext cx="1066800" cy="609600"/>
            </a:xfrm>
            <a:prstGeom prst="can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</a:t>
              </a:r>
            </a:p>
          </p:txBody>
        </p:sp>
        <p:sp>
          <p:nvSpPr>
            <p:cNvPr id="98" name="Arrow: Up-Down 97">
              <a:extLst>
                <a:ext uri="{FF2B5EF4-FFF2-40B4-BE49-F238E27FC236}">
                  <a16:creationId xmlns:a16="http://schemas.microsoft.com/office/drawing/2014/main" id="{ED3FD1B3-6E38-40CA-B2C8-C81B5D127E5A}"/>
                </a:ext>
              </a:extLst>
            </p:cNvPr>
            <p:cNvSpPr/>
            <p:nvPr/>
          </p:nvSpPr>
          <p:spPr>
            <a:xfrm>
              <a:off x="1981200" y="3886200"/>
              <a:ext cx="152400" cy="457200"/>
            </a:xfrm>
            <a:prstGeom prst="up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765A06F-054C-44D8-BB4A-E5BB431F5107}"/>
              </a:ext>
            </a:extLst>
          </p:cNvPr>
          <p:cNvGrpSpPr/>
          <p:nvPr/>
        </p:nvGrpSpPr>
        <p:grpSpPr>
          <a:xfrm>
            <a:off x="10515600" y="3276600"/>
            <a:ext cx="1066800" cy="1066800"/>
            <a:chOff x="10515600" y="3276600"/>
            <a:chExt cx="1066800" cy="1066800"/>
          </a:xfrm>
        </p:grpSpPr>
        <p:sp>
          <p:nvSpPr>
            <p:cNvPr id="100" name="Cylinder 99">
              <a:extLst>
                <a:ext uri="{FF2B5EF4-FFF2-40B4-BE49-F238E27FC236}">
                  <a16:creationId xmlns:a16="http://schemas.microsoft.com/office/drawing/2014/main" id="{E729B802-9B71-4124-8553-00034DA8CE0B}"/>
                </a:ext>
              </a:extLst>
            </p:cNvPr>
            <p:cNvSpPr/>
            <p:nvPr/>
          </p:nvSpPr>
          <p:spPr>
            <a:xfrm>
              <a:off x="10515600" y="3276600"/>
              <a:ext cx="1066800" cy="609600"/>
            </a:xfrm>
            <a:prstGeom prst="can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Storage</a:t>
              </a:r>
            </a:p>
          </p:txBody>
        </p:sp>
        <p:sp>
          <p:nvSpPr>
            <p:cNvPr id="102" name="Arrow: Up-Down 101">
              <a:extLst>
                <a:ext uri="{FF2B5EF4-FFF2-40B4-BE49-F238E27FC236}">
                  <a16:creationId xmlns:a16="http://schemas.microsoft.com/office/drawing/2014/main" id="{71B423D7-64F6-4812-9757-3AC3C20951EC}"/>
                </a:ext>
              </a:extLst>
            </p:cNvPr>
            <p:cNvSpPr/>
            <p:nvPr/>
          </p:nvSpPr>
          <p:spPr>
            <a:xfrm>
              <a:off x="10972800" y="3886200"/>
              <a:ext cx="152400" cy="457200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73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593</Words>
  <Application>Microsoft Office PowerPoint</Application>
  <PresentationFormat>Widescreen</PresentationFormat>
  <Paragraphs>261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</cp:lastModifiedBy>
  <cp:revision>7</cp:revision>
  <dcterms:created xsi:type="dcterms:W3CDTF">2020-08-04T20:30:38Z</dcterms:created>
  <dcterms:modified xsi:type="dcterms:W3CDTF">2020-09-14T21:56:07Z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