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9" r:id="rId5"/>
    <p:sldId id="268" r:id="rId6"/>
    <p:sldId id="264" r:id="rId7"/>
    <p:sldId id="260" r:id="rId8"/>
    <p:sldId id="261" r:id="rId9"/>
    <p:sldId id="263" r:id="rId10"/>
    <p:sldId id="262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44" autoAdjust="0"/>
  </p:normalViewPr>
  <p:slideViewPr>
    <p:cSldViewPr showGuides="1">
      <p:cViewPr>
        <p:scale>
          <a:sx n="100" d="100"/>
          <a:sy n="100" d="100"/>
        </p:scale>
        <p:origin x="0" y="-5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0480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19812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D410C7-183D-47C6-830B-CC180E501B26}"/>
              </a:ext>
            </a:extLst>
          </p:cNvPr>
          <p:cNvGrpSpPr/>
          <p:nvPr/>
        </p:nvGrpSpPr>
        <p:grpSpPr>
          <a:xfrm>
            <a:off x="1676400" y="3581400"/>
            <a:ext cx="1981202" cy="1524000"/>
            <a:chOff x="6705599" y="3276600"/>
            <a:chExt cx="1981202" cy="1524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EEAE0C-8A7E-4EAF-924C-BA8121343FDC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C856818-286B-4C67-94A8-048B9CA4BC7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C28C09-1CE3-4946-B1E5-F43E54F55180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1C8F575-06DF-481B-BF11-C59CF360DDDA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AAACC3-6334-4219-B821-40C7910B6AC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FEDC236-3892-4FE7-80EF-49899F251EA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371600" y="1143000"/>
            <a:ext cx="3962400" cy="1828800"/>
            <a:chOff x="6705600" y="838200"/>
            <a:chExt cx="3962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07E8D820-EDF6-48D6-A1BE-B682A6288B86}"/>
                </a:ext>
              </a:extLst>
            </p:cNvPr>
            <p:cNvSpPr/>
            <p:nvPr/>
          </p:nvSpPr>
          <p:spPr>
            <a:xfrm>
              <a:off x="9906000" y="1447800"/>
              <a:ext cx="762000" cy="60960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4572000" y="4038600"/>
            <a:ext cx="4572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80772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3820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685800"/>
            <a:ext cx="2895600" cy="2895600"/>
            <a:chOff x="4724400" y="1447800"/>
            <a:chExt cx="2895600" cy="28956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447800"/>
              <a:ext cx="2895600" cy="28956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676400" y="4038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685800"/>
            <a:ext cx="2895600" cy="2895600"/>
            <a:chOff x="4724400" y="1447800"/>
            <a:chExt cx="2895600" cy="28956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447800"/>
              <a:ext cx="2895600" cy="28956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1981200" y="2209800"/>
            <a:ext cx="10668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352800" y="2209800"/>
            <a:ext cx="10668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10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4384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EAAD4F-D549-49E3-A7CC-9CCE78DD0E9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48000" y="2819400"/>
            <a:ext cx="3048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537</Words>
  <Application>Microsoft Office PowerPoint</Application>
  <PresentationFormat>Widescreen</PresentationFormat>
  <Paragraphs>235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8</cp:revision>
  <dcterms:created xsi:type="dcterms:W3CDTF">2020-08-04T20:30:38Z</dcterms:created>
  <dcterms:modified xsi:type="dcterms:W3CDTF">2020-09-14T22:10:50Z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