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7" r:id="rId4"/>
    <p:sldId id="439" r:id="rId5"/>
    <p:sldId id="440" r:id="rId6"/>
    <p:sldId id="441" r:id="rId7"/>
    <p:sldId id="442" r:id="rId8"/>
    <p:sldId id="447" r:id="rId9"/>
    <p:sldId id="443" r:id="rId10"/>
    <p:sldId id="444" r:id="rId11"/>
    <p:sldId id="448" r:id="rId12"/>
    <p:sldId id="445" r:id="rId13"/>
    <p:sldId id="446" r:id="rId14"/>
    <p:sldId id="453" r:id="rId15"/>
    <p:sldId id="455" r:id="rId16"/>
    <p:sldId id="458" r:id="rId17"/>
    <p:sldId id="460" r:id="rId18"/>
    <p:sldId id="459" r:id="rId19"/>
    <p:sldId id="456" r:id="rId20"/>
    <p:sldId id="449" r:id="rId21"/>
    <p:sldId id="450" r:id="rId22"/>
    <p:sldId id="462" r:id="rId23"/>
    <p:sldId id="464" r:id="rId24"/>
    <p:sldId id="416" r:id="rId25"/>
    <p:sldId id="451" r:id="rId26"/>
    <p:sldId id="43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60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E76CB522-063C-4334-8637-97AE96CE7E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1FF28336-5BB1-4345-A8B6-A9CB3F1E0B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1CB941-69AD-4E6C-AA87-7E04863E7B35}" type="datetimeFigureOut">
              <a:rPr lang="en-US" altLang="zh-CN"/>
              <a:pPr>
                <a:defRPr/>
              </a:pPr>
              <a:t>6/14/2018</a:t>
            </a:fld>
            <a:endParaRPr lang="en-US" altLang="zh-CN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47BB12A5-DAD5-481C-9C8E-5F5C317E84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0FA3E16-78E2-4232-9D50-BE176A269F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80431A-7CB5-40C7-ACDB-1A3AC9EAF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421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3C49F939-3C39-479D-944D-4415793FC3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3FB9CBBF-A2B5-4E64-A6B5-E8484880BB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87D7CD1D-83A5-461F-B699-103997521F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577B9827-BA1E-4004-95E2-BBB1034A4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6579FDA9-7F25-4C42-B37F-2BE0A8025C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xmlns="" id="{8594F320-7541-47E1-8974-4F6AF2270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732EDB-A0EA-4211-B0DD-CA91767D8E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113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>
            <a:extLst>
              <a:ext uri="{FF2B5EF4-FFF2-40B4-BE49-F238E27FC236}">
                <a16:creationId xmlns:a16="http://schemas.microsoft.com/office/drawing/2014/main" xmlns="" id="{EC3C8F7D-833E-43DE-A6AC-EF11F4306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>
            <a:extLst>
              <a:ext uri="{FF2B5EF4-FFF2-40B4-BE49-F238E27FC236}">
                <a16:creationId xmlns:a16="http://schemas.microsoft.com/office/drawing/2014/main" xmlns="" id="{389768CC-7F5A-49CE-AFE7-AA960A3C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6148" name="投影片編號版面配置區 3">
            <a:extLst>
              <a:ext uri="{FF2B5EF4-FFF2-40B4-BE49-F238E27FC236}">
                <a16:creationId xmlns:a16="http://schemas.microsoft.com/office/drawing/2014/main" xmlns="" id="{5BA5B0CF-DD84-460E-9ADC-5E6EE6C76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C14A2B-584F-4A57-9276-95B3F5A7A44A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93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32EDB-A0EA-4211-B0DD-CA91767D8E5C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679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750F7EFC-738B-40F4-9228-80138CA0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xmlns="" id="{A8BF059F-E7DC-474A-BE4E-D8D52EB41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FBB55CE5-91D8-4D08-83DA-0DEDB2ADF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C8EA6-3C8C-4E4B-A9FE-5C7DE6CE6E50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C58A5409-A0DD-4267-9925-17BCB34C9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0C2239C-9B9F-446B-8FD7-2836F0894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01CE5-1F77-47B3-9B8E-4E3300BEB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42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7BC324B-21BF-46E8-979C-0D030E9B7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8E3E6-6A29-4AD8-A4A4-655C225B5EB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DB84B02-B344-4624-87BA-EA01364FB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70ED082-D478-4A11-8003-89087A2F42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41506-0F37-49A2-802C-F983B4CF4E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4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E9577C0-2E7B-488E-A10E-3BBD17FE4A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44D79-814F-42BA-8D3C-101EC87D2892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4B3C37B-B762-468B-BA68-1DDAF00C0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760838C-7777-4119-88CD-4E09EC6AB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90777-B3A3-47F7-891C-2DE847CE7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2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49B014D-7241-4E18-AB5A-4C46ED058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C9260-7974-4282-823A-547CC4DC15C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7722A8C-F6DB-41A2-9448-70324F8B3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DCE198D-04AD-48C0-84E7-17D0BF50D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9BF5-094E-45D9-B7A6-4A1AD2CEB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00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140A0DF-FC79-4CCC-B828-C4D504832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ED5CE-FD1B-46DA-8629-710C5D755D6A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3CB3378-EC84-499D-8783-5F96E8F395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6BD10CE-E746-4821-9F60-9AB249B1B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2BAF8-EA20-4CB2-93D4-84329F94C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45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6810D0-2ACA-402F-B6BE-1FEC9EC74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A4F3-A385-4DC0-8082-F8D7AA2B23FC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BF396A8-A290-48E2-A3E8-03A0A0056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051A76-03F9-4828-B950-7A2D88B17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F4761-A7FD-432E-B8E4-301484B6F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AF525112-F03B-4073-BAC4-872C33216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61D4-11BE-4146-8672-4159D6D541A4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C7C32BD4-CE63-4425-BE82-11E5CC1F4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1D1371EF-C441-4B96-A23A-A7AC3C829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789D-69FF-40AC-96F8-4BB351578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6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81744BEC-618E-4446-8389-33E024CB6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9BB4D-F568-4497-A027-E057EFA471BE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1474A5BD-30F3-4C7E-AC68-5C45BA919B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F4CE630B-0F4B-4B03-9D85-7E9166752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7950A-C235-4AA4-A4D0-14EC29D29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9423D919-F1A7-419D-BDFF-8FCEE37456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8BE04-B8A3-44F0-864C-CD01D370506C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F24FA310-1868-40EB-8CC9-3E57A5D01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988301E-8CFE-43F6-A5AC-3F956931A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EF7BB-9303-44CC-94F1-478A97748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3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B9D794-1AD6-4F84-A1B1-9D5E26F6C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BA686-B599-4057-BC54-D8698877A53E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01753F8-35B8-4FA7-B585-B8230C5ED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647C9DE-8024-47FA-9275-DDACB077E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D9B3-09B2-432D-891E-F02899D2B5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4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F19CE6-5EFD-43DC-8341-C001D1EC7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80A2C-D1B0-4297-A03A-CC697C7D6E95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831FE9B-DC75-48EA-B7D3-BE027C625E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344D9F-8881-4D4F-98DD-72F9F62D83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8409-8EAC-4876-9074-43BC85B0F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4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D7261492-9218-424C-9F14-3630BCD89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586D1FB6-B989-45DC-8A27-73391A50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xmlns="" id="{D64214E5-B94E-4E3B-A185-6D49F6004B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617C3A3E-483C-46BB-92B9-D2039FAB0021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xmlns="" id="{6445AC17-FD62-474A-81A5-1F634F7AB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xmlns="" id="{DE84DF5B-2093-4567-8988-316B46575C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FA95526E-3614-43A4-A891-29750A63A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xmlns="" id="{1045231D-3107-4D0F-B6B9-84A7137E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xmlns="" id="{5CBE764C-7F1D-41CE-B35C-C16E8D747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digilentinc.com/reference/programmable-logic/nexys-4-ddr/reference-manual" TargetMode="External"/><Relationship Id="rId2" Type="http://schemas.openxmlformats.org/officeDocument/2006/relationships/hyperlink" Target="http://pages.mtu.edu/~suits/notefreq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4byHVqXD-U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harlesThaCat/FPGA-Sequencer-and-Synthesizer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FAB6A4D5-CC55-4B47-B964-4430E6BA77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600" b="1" dirty="0">
                <a:ea typeface="新細明體" panose="02020500000000000000" pitchFamily="18" charset="-120"/>
              </a:rPr>
              <a:t>16-Steps Sequencer and Synthesizer</a:t>
            </a:r>
            <a:endParaRPr lang="en-US" altLang="zh-TW" sz="4600" b="1" dirty="0"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5EABE032-D161-4123-841F-A13306CACD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6438" y="3948113"/>
            <a:ext cx="6553200" cy="17526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Zhuowen Lin &amp;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Jinyue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Guo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11510818 &amp; 11510478</a:t>
            </a:r>
          </a:p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Information Engineering,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SUSTech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5E073E5D-FF66-46A7-AA04-D9EA500CB1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D414BF-132C-43E5-A329-922573680C3B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Counter – Tone / Switch Tracker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Keep track of the tone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Speaker knows which tone to be played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Seven segment display knows which number to be displayed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Keep track of the switch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Speaker knows which switch position to be played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Counter increasing speed: BPM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T flip-flop</a:t>
            </a:r>
            <a:endParaRPr lang="en-US" altLang="zh-CN" sz="1300" kern="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4 bits </a:t>
            </a:r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 4 T flip-flops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Least significant bit: toggle each time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The other bits: toggle when all of bits below them are equal to one. 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5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D Flip-Flop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Remember the tone of 16 switches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14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Seven Segment Display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Course Lab 3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Hexadecimal number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37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Square Wave Generator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Change frequency dividing factor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72142"/>
              </p:ext>
            </p:extLst>
          </p:nvPr>
        </p:nvGraphicFramePr>
        <p:xfrm>
          <a:off x="677947" y="2219642"/>
          <a:ext cx="405611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 Count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227272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191114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170262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150372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127552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113636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95556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26799"/>
              </p:ext>
            </p:extLst>
          </p:nvPr>
        </p:nvGraphicFramePr>
        <p:xfrm>
          <a:off x="4851436" y="2219642"/>
          <a:ext cx="405611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 Count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85131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75843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63776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56818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47778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42566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37922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31888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9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Waveform dictionary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512-length arrays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Respective frequencies</a:t>
            </a:r>
            <a:endParaRPr lang="en-US" altLang="zh-CN" sz="21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Value loader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Index: read value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Different max values</a:t>
            </a: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xmlns="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4CC4BD5-1D2C-4C60-8E4A-41805B134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5" t="17801" r="30313" b="24800"/>
          <a:stretch/>
        </p:blipFill>
        <p:spPr>
          <a:xfrm>
            <a:off x="3923928" y="1230517"/>
            <a:ext cx="5090255" cy="40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 - frequency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Octave freq. divider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Save memory space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Use only Five distinct dictionaries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Physical freq. divider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Divides oscillator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clk</a:t>
            </a:r>
            <a:r>
              <a:rPr lang="en-US" altLang="zh-CN" sz="1700" kern="0" dirty="0">
                <a:ea typeface="新細明體" panose="02020500000000000000" pitchFamily="18" charset="-120"/>
              </a:rPr>
              <a:t> into real sine wave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clk</a:t>
            </a:r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xmlns="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EE7737E-C245-4839-8119-20298907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855526"/>
            <a:ext cx="2746648" cy="50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 - Structure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Waveform dictionary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Physical freq. divider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Pre-loader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Input tone (4bit)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Load dictionary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Maximum index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Octave div coefficient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Octave freq. divider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Output value loader</a:t>
            </a: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xmlns="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1014CF6-8639-46BD-A574-7C515C47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288" y="155679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Input:</a:t>
            </a:r>
          </a:p>
          <a:p>
            <a:pPr lvl="1" eaLnBrk="1" hangingPunct="1"/>
            <a:r>
              <a:rPr lang="en-US" altLang="zh-CN" sz="1700" kern="0" dirty="0" err="1">
                <a:ea typeface="新細明體" panose="02020500000000000000" pitchFamily="18" charset="-120"/>
              </a:rPr>
              <a:t>Clk</a:t>
            </a:r>
            <a:r>
              <a:rPr lang="en-US" altLang="zh-CN" sz="1700" kern="0" dirty="0">
                <a:ea typeface="新細明體" panose="02020500000000000000" pitchFamily="18" charset="-120"/>
              </a:rPr>
              <a:t>: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std_logic</a:t>
            </a:r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Tone: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std_logic_vector</a:t>
            </a:r>
            <a:r>
              <a:rPr lang="en-US" altLang="zh-CN" sz="1700" kern="0" dirty="0">
                <a:ea typeface="新細明體" panose="02020500000000000000" pitchFamily="18" charset="-120"/>
              </a:rPr>
              <a:t> (3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downto</a:t>
            </a:r>
            <a:r>
              <a:rPr lang="en-US" altLang="zh-CN" sz="1700" kern="0" dirty="0">
                <a:ea typeface="新細明體" panose="02020500000000000000" pitchFamily="18" charset="-120"/>
              </a:rPr>
              <a:t> 0)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Output:</a:t>
            </a:r>
          </a:p>
          <a:p>
            <a:pPr lvl="1" eaLnBrk="1" hangingPunct="1"/>
            <a:r>
              <a:rPr lang="en-US" altLang="zh-CN" sz="1700" kern="0" dirty="0" err="1">
                <a:ea typeface="新細明體" panose="02020500000000000000" pitchFamily="18" charset="-120"/>
              </a:rPr>
              <a:t>Wave_out</a:t>
            </a:r>
            <a:r>
              <a:rPr lang="en-US" altLang="zh-CN" sz="1700" kern="0" dirty="0">
                <a:ea typeface="新細明體" panose="02020500000000000000" pitchFamily="18" charset="-120"/>
              </a:rPr>
              <a:t>: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std_logic_vector</a:t>
            </a:r>
            <a:r>
              <a:rPr lang="en-US" altLang="zh-CN" sz="1700" kern="0" dirty="0">
                <a:ea typeface="新細明體" panose="02020500000000000000" pitchFamily="18" charset="-120"/>
              </a:rPr>
              <a:t>(7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downto</a:t>
            </a:r>
            <a:r>
              <a:rPr lang="en-US" altLang="zh-CN" sz="1700" kern="0" dirty="0">
                <a:ea typeface="新細明體" panose="02020500000000000000" pitchFamily="18" charset="-120"/>
              </a:rPr>
              <a:t> 0)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62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 - Structure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Why having two freq. dividers?</a:t>
            </a:r>
          </a:p>
          <a:p>
            <a:pPr eaLnBrk="1" hangingPunct="1"/>
            <a:endParaRPr lang="en-US" altLang="zh-CN" sz="24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Separate the waveform generating process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Easier to create new dictionaries</a:t>
            </a:r>
          </a:p>
          <a:p>
            <a:pPr eaLnBrk="1" hangingPunct="1"/>
            <a:endParaRPr lang="en-US" altLang="zh-CN" sz="21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xmlns="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1014CF6-8639-46BD-A574-7C515C47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288" y="155679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 eaLnBrk="1" hangingPunct="1">
              <a:buNone/>
            </a:pPr>
            <a:endParaRPr lang="en-US" altLang="zh-CN" sz="17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876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PWM Encoder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xmlns="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err="1">
                <a:ea typeface="新細明體" panose="02020500000000000000" pitchFamily="18" charset="-120"/>
              </a:rPr>
              <a:t>Nexys</a:t>
            </a:r>
            <a:r>
              <a:rPr lang="en-US" altLang="zh-CN" sz="2100" kern="0" dirty="0">
                <a:ea typeface="新細明體" panose="02020500000000000000" pitchFamily="18" charset="-120"/>
              </a:rPr>
              <a:t> 4 DDR has a built-in PWM (Pulse Width Modulation) decoder, which is a low-pass filter.</a:t>
            </a: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5977184-5A5D-4A9C-BCE5-4DBE2AD49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75" t="31800" r="27162" b="31800"/>
          <a:stretch/>
        </p:blipFill>
        <p:spPr>
          <a:xfrm>
            <a:off x="1233246" y="2708920"/>
            <a:ext cx="637270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PWM Encoder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xmlns="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Input: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wave_in</a:t>
            </a:r>
            <a:r>
              <a:rPr lang="en-US" altLang="zh-CN" sz="2100" kern="0" dirty="0">
                <a:ea typeface="新細明體" panose="02020500000000000000" pitchFamily="18" charset="-120"/>
              </a:rPr>
              <a:t> :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std_logic_vector</a:t>
            </a:r>
            <a:r>
              <a:rPr lang="en-US" altLang="zh-CN" sz="2100" kern="0" dirty="0">
                <a:ea typeface="新細明體" panose="02020500000000000000" pitchFamily="18" charset="-120"/>
              </a:rPr>
              <a:t> (7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downto</a:t>
            </a:r>
            <a:r>
              <a:rPr lang="en-US" altLang="zh-CN" sz="2100" kern="0" dirty="0">
                <a:ea typeface="新細明體" panose="02020500000000000000" pitchFamily="18" charset="-120"/>
              </a:rPr>
              <a:t> 0)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Calculate Duty Cycle threshold, according to PWM frequency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Counter: smaller than threshold, output ‘1’; else ‘0’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Output: 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std_logic</a:t>
            </a:r>
            <a:endParaRPr lang="en-US" altLang="zh-CN" sz="21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pic>
        <p:nvPicPr>
          <p:cNvPr id="3074" name="Picture 2" descr="n4ah.png">
            <a:extLst>
              <a:ext uri="{FF2B5EF4-FFF2-40B4-BE49-F238E27FC236}">
                <a16:creationId xmlns:a16="http://schemas.microsoft.com/office/drawing/2014/main" xmlns="" id="{8F6A93F2-8E8F-49AA-A068-3348E144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12284"/>
            <a:ext cx="8050752" cy="20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5FD2D989-1AB5-4288-93BB-8C63D7516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Speech 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B89574CA-10BF-4AEB-8714-D32A0D9ED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Inputs &amp; Outputs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Components of the circuit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Result demonstration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Further enhancements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609ADBB6-FF92-45B7-BD03-6264CA377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B03B4F-432D-40B0-91D5-7C9B34764966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74" y="3501008"/>
            <a:ext cx="3317326" cy="2475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Connecting Components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0" y="1268760"/>
            <a:ext cx="5180466" cy="44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Result Demonstration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14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Further Development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xmlns="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Better volume/ DA output solution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Beats synthesizer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Synchronization ports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Selectable timbre (square, sine, </a:t>
            </a:r>
            <a:r>
              <a:rPr lang="en-US" altLang="zh-CN" sz="2400" kern="0" dirty="0" err="1">
                <a:ea typeface="新細明體" panose="02020500000000000000" pitchFamily="18" charset="-120"/>
              </a:rPr>
              <a:t>toothsaw</a:t>
            </a:r>
            <a:r>
              <a:rPr lang="en-US" altLang="zh-CN" sz="2400" kern="0" dirty="0">
                <a:ea typeface="新細明體" panose="02020500000000000000" pitchFamily="18" charset="-120"/>
              </a:rPr>
              <a:t>, etc.)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Changeable BPM</a:t>
            </a:r>
          </a:p>
          <a:p>
            <a:pPr eaLnBrk="1" hangingPunct="1"/>
            <a:endParaRPr lang="en-US" altLang="zh-CN" sz="24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4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10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Reference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xmlns="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000" kern="0" dirty="0">
                <a:ea typeface="新細明體" panose="02020500000000000000" pitchFamily="18" charset="-120"/>
              </a:rPr>
              <a:t>Frequencies for equal-tempered scale, A4 = 440 Hz </a:t>
            </a:r>
            <a:r>
              <a:rPr lang="en-US" altLang="zh-CN" sz="2000" kern="0" dirty="0">
                <a:ea typeface="新細明體" panose="02020500000000000000" pitchFamily="18" charset="-120"/>
                <a:hlinkClick r:id="rId2"/>
              </a:rPr>
              <a:t>http://pages.mtu.edu/~suits/notefreqs.html</a:t>
            </a:r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000" kern="0" dirty="0" err="1">
                <a:ea typeface="新細明體" panose="02020500000000000000" pitchFamily="18" charset="-120"/>
              </a:rPr>
              <a:t>Nexys</a:t>
            </a:r>
            <a:r>
              <a:rPr lang="en-US" altLang="zh-CN" sz="2000" kern="0" dirty="0">
                <a:ea typeface="新細明體" panose="02020500000000000000" pitchFamily="18" charset="-120"/>
              </a:rPr>
              <a:t> 4 DDR Reference Manual </a:t>
            </a:r>
            <a:r>
              <a:rPr lang="en-US" altLang="zh-CN" sz="2000" kern="0" dirty="0">
                <a:ea typeface="新細明體" panose="02020500000000000000" pitchFamily="18" charset="-120"/>
                <a:hlinkClick r:id="rId3"/>
              </a:rPr>
              <a:t>https://reference.digilentinc.com/reference/programmable-logic/nexys-4-ddr/reference-manual</a:t>
            </a:r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000" kern="0" dirty="0">
                <a:ea typeface="新細明體" panose="02020500000000000000" pitchFamily="18" charset="-120"/>
              </a:rPr>
              <a:t>PWM Audio Tutorial using a FPGA </a:t>
            </a:r>
            <a:r>
              <a:rPr lang="en-US" altLang="zh-CN" sz="2000" kern="0" dirty="0">
                <a:ea typeface="新細明體" panose="02020500000000000000" pitchFamily="18" charset="-120"/>
                <a:hlinkClick r:id="rId4"/>
              </a:rPr>
              <a:t>https://www.youtube.com/watch?v=4byHVqXD-UI</a:t>
            </a:r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000" kern="0" dirty="0">
                <a:ea typeface="新細明體" panose="02020500000000000000" pitchFamily="18" charset="-120"/>
              </a:rPr>
              <a:t>Class Slides</a:t>
            </a:r>
          </a:p>
          <a:p>
            <a:pPr eaLnBrk="1" hangingPunct="1"/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0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6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4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Q&amp;A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52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GitHub Page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0EF0483-A2DA-4C2C-A631-D629F736A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  <a:hlinkClick r:id="rId2"/>
              </a:rPr>
              <a:t>https://github.com/CharlesThaCat/FPGA-Sequencer-and-Synthesizer</a:t>
            </a:r>
            <a:r>
              <a:rPr lang="en-US" altLang="zh-CN" sz="2100" kern="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5640288" cy="37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5400" b="1" dirty="0">
                <a:ea typeface="新細明體" panose="02020500000000000000" pitchFamily="18" charset="-120"/>
              </a:rPr>
              <a:t>Thank You!</a:t>
            </a:r>
            <a:endParaRPr lang="fr-FR" altLang="zh-TW" sz="5400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5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Inputs &amp; Outputs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Inputs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Switches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Each of the 16 switches is assigned to a note at a specific time.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When the time passes it, a note of the selected frequency will play. 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Buttons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BTNR: Save: assign any switch that is in the on position with the current frequency.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BTNU: Switch frequency: rotate through the 16 frequencies.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BTNC: Play/Pause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BTNL: Reset: erase all assigned tones.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05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Outputs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LEDs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LEDs above each switch.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Light up when a tone is playing on that particular switch. 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Seven Segment Display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Show which frequency is being worked with.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Rotate from 0 to F.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Speaker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Sound wave at different frequencies.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92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Components of the Circuit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0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Button Toggle – Play &amp; Pause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FSM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Toggle between two states exactly one time when the button is pressed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54" y="2348880"/>
            <a:ext cx="3671491" cy="33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Button </a:t>
            </a:r>
            <a:r>
              <a:rPr lang="en-US" altLang="zh-TW" b="1" dirty="0" err="1">
                <a:ea typeface="新細明體" panose="02020500000000000000" pitchFamily="18" charset="-120"/>
              </a:rPr>
              <a:t>Debouncer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Button bounce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Switch between states in FSM</a:t>
            </a:r>
          </a:p>
          <a:p>
            <a:pPr eaLnBrk="1" hangingPunct="1"/>
            <a:r>
              <a:rPr lang="en-US" altLang="zh-CN" sz="2100" kern="0" dirty="0" err="1">
                <a:ea typeface="新細明體" panose="02020500000000000000" pitchFamily="18" charset="-120"/>
              </a:rPr>
              <a:t>Debouncer</a:t>
            </a:r>
            <a:r>
              <a:rPr lang="en-US" altLang="zh-CN" sz="2100" kern="0" dirty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By Scott Larson of Digi-key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10.5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ms</a:t>
            </a:r>
            <a:r>
              <a:rPr lang="en-US" altLang="zh-CN" sz="1700" kern="0" dirty="0">
                <a:ea typeface="新細明體" panose="02020500000000000000" pitchFamily="18" charset="-120"/>
              </a:rPr>
              <a:t> stable input time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6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Clock </a:t>
            </a:r>
            <a:r>
              <a:rPr lang="en-US" altLang="zh-CN" b="1" dirty="0" err="1">
                <a:ea typeface="新細明體" panose="02020500000000000000" pitchFamily="18" charset="-120"/>
              </a:rPr>
              <a:t>Dividor</a:t>
            </a:r>
            <a:r>
              <a:rPr lang="en-US" altLang="zh-CN" b="1" dirty="0">
                <a:ea typeface="新細明體" panose="02020500000000000000" pitchFamily="18" charset="-120"/>
              </a:rPr>
              <a:t> – BPM setting</a:t>
            </a:r>
            <a:r>
              <a:rPr lang="en-US" altLang="zh-TW" b="1" dirty="0"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Convert 100 MHz to lower frequencies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Used to set BPM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xmlns="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78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1287</TotalTime>
  <Words>793</Words>
  <Application>Microsoft Office PowerPoint</Application>
  <PresentationFormat>全屏显示(4:3)</PresentationFormat>
  <Paragraphs>227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新細明體</vt:lpstr>
      <vt:lpstr>宋体</vt:lpstr>
      <vt:lpstr>Arial</vt:lpstr>
      <vt:lpstr>Garamond</vt:lpstr>
      <vt:lpstr>Times New Roman</vt:lpstr>
      <vt:lpstr>Wingdings</vt:lpstr>
      <vt:lpstr>Edge</vt:lpstr>
      <vt:lpstr>16-Steps Sequencer and Synthesizer</vt:lpstr>
      <vt:lpstr>Speech Outline</vt:lpstr>
      <vt:lpstr>Inputs &amp; Outputs</vt:lpstr>
      <vt:lpstr>Inputs </vt:lpstr>
      <vt:lpstr>Outputs </vt:lpstr>
      <vt:lpstr>Components of the Circuit</vt:lpstr>
      <vt:lpstr>Button Toggle – Play &amp; Pause </vt:lpstr>
      <vt:lpstr>Button Debouncer </vt:lpstr>
      <vt:lpstr>Clock Dividor – BPM setting </vt:lpstr>
      <vt:lpstr>Counter – Tone / Switch Tracker </vt:lpstr>
      <vt:lpstr>D Flip-Flop </vt:lpstr>
      <vt:lpstr>Seven Segment Display </vt:lpstr>
      <vt:lpstr>Square Wave Generator </vt:lpstr>
      <vt:lpstr>Sine Wave Generator </vt:lpstr>
      <vt:lpstr>Sine Wave Generator - frequency </vt:lpstr>
      <vt:lpstr>Sine Wave Generator - Structure </vt:lpstr>
      <vt:lpstr>Sine Wave Generator - Structure </vt:lpstr>
      <vt:lpstr>PWM Encoder</vt:lpstr>
      <vt:lpstr>PWM Encoder</vt:lpstr>
      <vt:lpstr>Connecting Components </vt:lpstr>
      <vt:lpstr>Result Demonstration</vt:lpstr>
      <vt:lpstr>Further Development</vt:lpstr>
      <vt:lpstr>Reference</vt:lpstr>
      <vt:lpstr>Q&amp;A</vt:lpstr>
      <vt:lpstr>GitHub Page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林 卓文</cp:lastModifiedBy>
  <cp:revision>498</cp:revision>
  <dcterms:created xsi:type="dcterms:W3CDTF">2010-02-22T08:33:03Z</dcterms:created>
  <dcterms:modified xsi:type="dcterms:W3CDTF">2018-06-14T00:42:14Z</dcterms:modified>
</cp:coreProperties>
</file>