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emontddmi@gmail.com" userId="b299daead71388c1" providerId="LiveId" clId="{60A0420B-DEB7-C642-9370-E6FAF0751972}"/>
    <pc:docChg chg="undo custSel addSld delSld modSld">
      <pc:chgData name="filemontddmi@gmail.com" userId="b299daead71388c1" providerId="LiveId" clId="{60A0420B-DEB7-C642-9370-E6FAF0751972}" dt="2024-10-07T22:31:49.832" v="2895" actId="20577"/>
      <pc:docMkLst>
        <pc:docMk/>
      </pc:docMkLst>
      <pc:sldChg chg="addSp delSp modSp add del">
        <pc:chgData name="filemontddmi@gmail.com" userId="b299daead71388c1" providerId="LiveId" clId="{60A0420B-DEB7-C642-9370-E6FAF0751972}" dt="2024-10-05T18:46:51.919" v="489" actId="1076"/>
        <pc:sldMkLst>
          <pc:docMk/>
          <pc:sldMk cId="4109510249" sldId="256"/>
        </pc:sldMkLst>
        <pc:spChg chg="mod">
          <ac:chgData name="filemontddmi@gmail.com" userId="b299daead71388c1" providerId="LiveId" clId="{60A0420B-DEB7-C642-9370-E6FAF0751972}" dt="2024-10-05T18:46:04.768" v="483" actId="14100"/>
          <ac:spMkLst>
            <pc:docMk/>
            <pc:sldMk cId="4109510249" sldId="256"/>
            <ac:spMk id="2" creationId="{E40A88AD-9960-D632-4ECB-F42FF3D2B10B}"/>
          </ac:spMkLst>
        </pc:spChg>
        <pc:spChg chg="mod">
          <ac:chgData name="filemontddmi@gmail.com" userId="b299daead71388c1" providerId="LiveId" clId="{60A0420B-DEB7-C642-9370-E6FAF0751972}" dt="2024-10-05T18:46:17.440" v="485" actId="1076"/>
          <ac:spMkLst>
            <pc:docMk/>
            <pc:sldMk cId="4109510249" sldId="256"/>
            <ac:spMk id="3" creationId="{32C76EC2-C89B-236A-BB2C-EBBDAC79DA6F}"/>
          </ac:spMkLst>
        </pc:spChg>
        <pc:spChg chg="add mod">
          <ac:chgData name="filemontddmi@gmail.com" userId="b299daead71388c1" providerId="LiveId" clId="{60A0420B-DEB7-C642-9370-E6FAF0751972}" dt="2024-10-05T18:46:30.719" v="487" actId="1076"/>
          <ac:spMkLst>
            <pc:docMk/>
            <pc:sldMk cId="4109510249" sldId="256"/>
            <ac:spMk id="4" creationId="{8A73A4B1-5474-8FDA-19EC-E9EA19B68FE3}"/>
          </ac:spMkLst>
        </pc:spChg>
        <pc:spChg chg="add mod">
          <ac:chgData name="filemontddmi@gmail.com" userId="b299daead71388c1" providerId="LiveId" clId="{60A0420B-DEB7-C642-9370-E6FAF0751972}" dt="2024-10-05T18:46:51.919" v="489" actId="1076"/>
          <ac:spMkLst>
            <pc:docMk/>
            <pc:sldMk cId="4109510249" sldId="256"/>
            <ac:spMk id="5" creationId="{AC04D6CA-C402-9122-2CC0-ED0DAD26FD0A}"/>
          </ac:spMkLst>
        </pc:spChg>
        <pc:spChg chg="add del">
          <ac:chgData name="filemontddmi@gmail.com" userId="b299daead71388c1" providerId="LiveId" clId="{60A0420B-DEB7-C642-9370-E6FAF0751972}" dt="2024-10-05T18:01:31.184" v="242" actId="22"/>
          <ac:spMkLst>
            <pc:docMk/>
            <pc:sldMk cId="4109510249" sldId="256"/>
            <ac:spMk id="5" creationId="{FE99260A-599A-63A1-7E65-A87634BDAAE7}"/>
          </ac:spMkLst>
        </pc:spChg>
        <pc:graphicFrameChg chg="add del mod modGraphic">
          <ac:chgData name="filemontddmi@gmail.com" userId="b299daead71388c1" providerId="LiveId" clId="{60A0420B-DEB7-C642-9370-E6FAF0751972}" dt="2024-10-05T18:02:13.393" v="248" actId="3680"/>
          <ac:graphicFrameMkLst>
            <pc:docMk/>
            <pc:sldMk cId="4109510249" sldId="256"/>
            <ac:graphicFrameMk id="6" creationId="{87D7E292-4954-7A7C-70C2-4B67E83933CB}"/>
          </ac:graphicFrameMkLst>
        </pc:graphicFrameChg>
        <pc:picChg chg="add mod">
          <ac:chgData name="filemontddmi@gmail.com" userId="b299daead71388c1" providerId="LiveId" clId="{60A0420B-DEB7-C642-9370-E6FAF0751972}" dt="2024-10-05T18:45:28.507" v="481" actId="14100"/>
          <ac:picMkLst>
            <pc:docMk/>
            <pc:sldMk cId="4109510249" sldId="256"/>
            <ac:picMk id="6" creationId="{53824AFE-8CF9-7883-DEA1-031825077A1A}"/>
          </ac:picMkLst>
        </pc:picChg>
        <pc:picChg chg="add del mod ord">
          <ac:chgData name="filemontddmi@gmail.com" userId="b299daead71388c1" providerId="LiveId" clId="{60A0420B-DEB7-C642-9370-E6FAF0751972}" dt="2024-10-05T18:42:51.005" v="455" actId="478"/>
          <ac:picMkLst>
            <pc:docMk/>
            <pc:sldMk cId="4109510249" sldId="256"/>
            <ac:picMk id="7" creationId="{846A2D50-F235-F2C5-1E4B-683827958666}"/>
          </ac:picMkLst>
        </pc:picChg>
        <pc:picChg chg="add mod ord">
          <ac:chgData name="filemontddmi@gmail.com" userId="b299daead71388c1" providerId="LiveId" clId="{60A0420B-DEB7-C642-9370-E6FAF0751972}" dt="2024-10-05T18:46:36.504" v="488" actId="1076"/>
          <ac:picMkLst>
            <pc:docMk/>
            <pc:sldMk cId="4109510249" sldId="256"/>
            <ac:picMk id="8" creationId="{9BCC302B-B3D2-79DA-AC8F-07E6B678E695}"/>
          </ac:picMkLst>
        </pc:picChg>
      </pc:sldChg>
      <pc:sldChg chg="addSp delSp modSp new mod chgLayout">
        <pc:chgData name="filemontddmi@gmail.com" userId="b299daead71388c1" providerId="LiveId" clId="{60A0420B-DEB7-C642-9370-E6FAF0751972}" dt="2024-10-07T17:05:29.795" v="1117" actId="20577"/>
        <pc:sldMkLst>
          <pc:docMk/>
          <pc:sldMk cId="1935817216" sldId="257"/>
        </pc:sldMkLst>
        <pc:spChg chg="mod ord">
          <ac:chgData name="filemontddmi@gmail.com" userId="b299daead71388c1" providerId="LiveId" clId="{60A0420B-DEB7-C642-9370-E6FAF0751972}" dt="2024-10-07T16:49:23.509" v="1039" actId="700"/>
          <ac:spMkLst>
            <pc:docMk/>
            <pc:sldMk cId="1935817216" sldId="257"/>
            <ac:spMk id="2" creationId="{869A2201-49FC-44FC-32C7-A3693CD5E4AD}"/>
          </ac:spMkLst>
        </pc:spChg>
        <pc:spChg chg="del">
          <ac:chgData name="filemontddmi@gmail.com" userId="b299daead71388c1" providerId="LiveId" clId="{60A0420B-DEB7-C642-9370-E6FAF0751972}" dt="2024-10-05T18:49:26.609" v="507" actId="931"/>
          <ac:spMkLst>
            <pc:docMk/>
            <pc:sldMk cId="1935817216" sldId="257"/>
            <ac:spMk id="3" creationId="{4FB7FF7A-1D1D-BE5E-35A0-E0DD9A57CBB4}"/>
          </ac:spMkLst>
        </pc:spChg>
        <pc:spChg chg="add del mod">
          <ac:chgData name="filemontddmi@gmail.com" userId="b299daead71388c1" providerId="LiveId" clId="{60A0420B-DEB7-C642-9370-E6FAF0751972}" dt="2024-10-07T16:49:23.509" v="1039" actId="700"/>
          <ac:spMkLst>
            <pc:docMk/>
            <pc:sldMk cId="1935817216" sldId="257"/>
            <ac:spMk id="4" creationId="{074B1BD7-798D-2677-163C-B5F626E11A24}"/>
          </ac:spMkLst>
        </pc:spChg>
        <pc:spChg chg="add mod ord">
          <ac:chgData name="filemontddmi@gmail.com" userId="b299daead71388c1" providerId="LiveId" clId="{60A0420B-DEB7-C642-9370-E6FAF0751972}" dt="2024-10-07T17:05:29.795" v="1117" actId="20577"/>
          <ac:spMkLst>
            <pc:docMk/>
            <pc:sldMk cId="1935817216" sldId="257"/>
            <ac:spMk id="6" creationId="{6D8356DC-26FE-7EE5-1071-C8D6FFA42B72}"/>
          </ac:spMkLst>
        </pc:spChg>
        <pc:graphicFrameChg chg="add del">
          <ac:chgData name="filemontddmi@gmail.com" userId="b299daead71388c1" providerId="LiveId" clId="{60A0420B-DEB7-C642-9370-E6FAF0751972}" dt="2024-10-07T16:53:45.664" v="1067" actId="3680"/>
          <ac:graphicFrameMkLst>
            <pc:docMk/>
            <pc:sldMk cId="1935817216" sldId="257"/>
            <ac:graphicFrameMk id="5" creationId="{79411FED-2FDC-9534-B5C1-EA1476A58139}"/>
          </ac:graphicFrameMkLst>
        </pc:graphicFrameChg>
        <pc:picChg chg="add del mod ord">
          <ac:chgData name="filemontddmi@gmail.com" userId="b299daead71388c1" providerId="LiveId" clId="{60A0420B-DEB7-C642-9370-E6FAF0751972}" dt="2024-10-05T18:50:59.160" v="517" actId="478"/>
          <ac:picMkLst>
            <pc:docMk/>
            <pc:sldMk cId="1935817216" sldId="257"/>
            <ac:picMk id="4" creationId="{8D3634CE-D6C8-AE9B-8C55-90ECE8D72771}"/>
          </ac:picMkLst>
        </pc:picChg>
      </pc:sldChg>
      <pc:sldChg chg="modSp new del">
        <pc:chgData name="filemontddmi@gmail.com" userId="b299daead71388c1" providerId="LiveId" clId="{60A0420B-DEB7-C642-9370-E6FAF0751972}" dt="2024-10-07T16:39:35.301" v="923" actId="680"/>
        <pc:sldMkLst>
          <pc:docMk/>
          <pc:sldMk cId="288274350" sldId="258"/>
        </pc:sldMkLst>
        <pc:spChg chg="mod">
          <ac:chgData name="filemontddmi@gmail.com" userId="b299daead71388c1" providerId="LiveId" clId="{60A0420B-DEB7-C642-9370-E6FAF0751972}" dt="2024-10-07T16:39:30.238" v="922" actId="22"/>
          <ac:spMkLst>
            <pc:docMk/>
            <pc:sldMk cId="288274350" sldId="258"/>
            <ac:spMk id="3" creationId="{D68DC4EB-7FF2-8295-0901-C5C07A4A7C82}"/>
          </ac:spMkLst>
        </pc:spChg>
      </pc:sldChg>
      <pc:sldChg chg="add del">
        <pc:chgData name="filemontddmi@gmail.com" userId="b299daead71388c1" providerId="LiveId" clId="{60A0420B-DEB7-C642-9370-E6FAF0751972}" dt="2024-10-05T18:05:09.919" v="253" actId="2696"/>
        <pc:sldMkLst>
          <pc:docMk/>
          <pc:sldMk cId="3072941625" sldId="258"/>
        </pc:sldMkLst>
      </pc:sldChg>
      <pc:sldChg chg="addSp delSp modSp new mod chgLayout">
        <pc:chgData name="filemontddmi@gmail.com" userId="b299daead71388c1" providerId="LiveId" clId="{60A0420B-DEB7-C642-9370-E6FAF0751972}" dt="2024-10-07T18:01:56.569" v="1551" actId="14100"/>
        <pc:sldMkLst>
          <pc:docMk/>
          <pc:sldMk cId="3930854555" sldId="258"/>
        </pc:sldMkLst>
        <pc:spChg chg="mod ord">
          <ac:chgData name="filemontddmi@gmail.com" userId="b299daead71388c1" providerId="LiveId" clId="{60A0420B-DEB7-C642-9370-E6FAF0751972}" dt="2024-10-07T18:01:40.189" v="1550" actId="20577"/>
          <ac:spMkLst>
            <pc:docMk/>
            <pc:sldMk cId="3930854555" sldId="258"/>
            <ac:spMk id="2" creationId="{555084F3-14B0-6F7D-C29A-D28C2BB32BAA}"/>
          </ac:spMkLst>
        </pc:spChg>
        <pc:spChg chg="mod ord">
          <ac:chgData name="filemontddmi@gmail.com" userId="b299daead71388c1" providerId="LiveId" clId="{60A0420B-DEB7-C642-9370-E6FAF0751972}" dt="2024-10-07T18:01:56.569" v="1551" actId="14100"/>
          <ac:spMkLst>
            <pc:docMk/>
            <pc:sldMk cId="3930854555" sldId="258"/>
            <ac:spMk id="3" creationId="{16943709-F2E9-0343-C230-D9E6809F715F}"/>
          </ac:spMkLst>
        </pc:spChg>
        <pc:spChg chg="add del mod">
          <ac:chgData name="filemontddmi@gmail.com" userId="b299daead71388c1" providerId="LiveId" clId="{60A0420B-DEB7-C642-9370-E6FAF0751972}" dt="2024-10-07T16:52:09.487" v="1057" actId="22"/>
          <ac:spMkLst>
            <pc:docMk/>
            <pc:sldMk cId="3930854555" sldId="258"/>
            <ac:spMk id="5" creationId="{C00E45F0-9E41-15F1-909B-0FB81C830EC7}"/>
          </ac:spMkLst>
        </pc:spChg>
        <pc:spChg chg="add del">
          <ac:chgData name="filemontddmi@gmail.com" userId="b299daead71388c1" providerId="LiveId" clId="{60A0420B-DEB7-C642-9370-E6FAF0751972}" dt="2024-10-07T16:52:06.304" v="1050" actId="139"/>
          <ac:spMkLst>
            <pc:docMk/>
            <pc:sldMk cId="3930854555" sldId="258"/>
            <ac:spMk id="6" creationId="{F019A0BD-4BB8-B527-1AF8-1D4F2C191EC3}"/>
          </ac:spMkLst>
        </pc:spChg>
        <pc:spChg chg="add del mod">
          <ac:chgData name="filemontddmi@gmail.com" userId="b299daead71388c1" providerId="LiveId" clId="{60A0420B-DEB7-C642-9370-E6FAF0751972}" dt="2024-10-07T16:52:52.879" v="1065" actId="139"/>
          <ac:spMkLst>
            <pc:docMk/>
            <pc:sldMk cId="3930854555" sldId="258"/>
            <ac:spMk id="7" creationId="{402889DB-1F88-85F6-6039-06DE603B735D}"/>
          </ac:spMkLst>
        </pc:spChg>
      </pc:sldChg>
      <pc:sldChg chg="addSp delSp modSp new">
        <pc:chgData name="filemontddmi@gmail.com" userId="b299daead71388c1" providerId="LiveId" clId="{60A0420B-DEB7-C642-9370-E6FAF0751972}" dt="2024-10-07T17:08:47.289" v="1162" actId="25668"/>
        <pc:sldMkLst>
          <pc:docMk/>
          <pc:sldMk cId="3372438445" sldId="259"/>
        </pc:sldMkLst>
        <pc:spChg chg="mod">
          <ac:chgData name="filemontddmi@gmail.com" userId="b299daead71388c1" providerId="LiveId" clId="{60A0420B-DEB7-C642-9370-E6FAF0751972}" dt="2024-10-07T16:57:26.888" v="1083" actId="122"/>
          <ac:spMkLst>
            <pc:docMk/>
            <pc:sldMk cId="3372438445" sldId="259"/>
            <ac:spMk id="2" creationId="{03658CBA-5D5F-B6C2-E6D5-F5F1AC76B149}"/>
          </ac:spMkLst>
        </pc:spChg>
        <pc:spChg chg="mod">
          <ac:chgData name="filemontddmi@gmail.com" userId="b299daead71388c1" providerId="LiveId" clId="{60A0420B-DEB7-C642-9370-E6FAF0751972}" dt="2024-10-07T17:08:47.289" v="1162" actId="25668"/>
          <ac:spMkLst>
            <pc:docMk/>
            <pc:sldMk cId="3372438445" sldId="259"/>
            <ac:spMk id="3" creationId="{40D49E02-DCEB-AA33-57D1-43C740914C4B}"/>
          </ac:spMkLst>
        </pc:spChg>
        <pc:spChg chg="add del">
          <ac:chgData name="filemontddmi@gmail.com" userId="b299daead71388c1" providerId="LiveId" clId="{60A0420B-DEB7-C642-9370-E6FAF0751972}" dt="2024-10-07T17:03:05.760" v="1103" actId="22"/>
          <ac:spMkLst>
            <pc:docMk/>
            <pc:sldMk cId="3372438445" sldId="259"/>
            <ac:spMk id="5" creationId="{334FB6B2-5867-3F34-2617-E1ECE07BC4A1}"/>
          </ac:spMkLst>
        </pc:spChg>
      </pc:sldChg>
      <pc:sldChg chg="modSp new">
        <pc:chgData name="filemontddmi@gmail.com" userId="b299daead71388c1" providerId="LiveId" clId="{60A0420B-DEB7-C642-9370-E6FAF0751972}" dt="2024-10-07T17:59:42.907" v="1509" actId="22"/>
        <pc:sldMkLst>
          <pc:docMk/>
          <pc:sldMk cId="2160211211" sldId="260"/>
        </pc:sldMkLst>
        <pc:spChg chg="mod">
          <ac:chgData name="filemontddmi@gmail.com" userId="b299daead71388c1" providerId="LiveId" clId="{60A0420B-DEB7-C642-9370-E6FAF0751972}" dt="2024-10-07T17:53:31.061" v="1495" actId="25668"/>
          <ac:spMkLst>
            <pc:docMk/>
            <pc:sldMk cId="2160211211" sldId="260"/>
            <ac:spMk id="2" creationId="{150DACEA-D4FD-B818-DF98-55FFC44A3C84}"/>
          </ac:spMkLst>
        </pc:spChg>
        <pc:spChg chg="mod">
          <ac:chgData name="filemontddmi@gmail.com" userId="b299daead71388c1" providerId="LiveId" clId="{60A0420B-DEB7-C642-9370-E6FAF0751972}" dt="2024-10-07T17:59:42.907" v="1509" actId="22"/>
          <ac:spMkLst>
            <pc:docMk/>
            <pc:sldMk cId="2160211211" sldId="260"/>
            <ac:spMk id="3" creationId="{AA94AC1D-44A8-674E-4D4F-6BD5F6331E7C}"/>
          </ac:spMkLst>
        </pc:spChg>
      </pc:sldChg>
      <pc:sldChg chg="modSp new">
        <pc:chgData name="filemontddmi@gmail.com" userId="b299daead71388c1" providerId="LiveId" clId="{60A0420B-DEB7-C642-9370-E6FAF0751972}" dt="2024-10-07T18:18:15.041" v="1991" actId="20577"/>
        <pc:sldMkLst>
          <pc:docMk/>
          <pc:sldMk cId="2022070825" sldId="261"/>
        </pc:sldMkLst>
        <pc:spChg chg="mod">
          <ac:chgData name="filemontddmi@gmail.com" userId="b299daead71388c1" providerId="LiveId" clId="{60A0420B-DEB7-C642-9370-E6FAF0751972}" dt="2024-10-07T18:02:37.188" v="1572" actId="122"/>
          <ac:spMkLst>
            <pc:docMk/>
            <pc:sldMk cId="2022070825" sldId="261"/>
            <ac:spMk id="2" creationId="{362CDD0D-67D8-5604-A1F9-3DA78279E9C9}"/>
          </ac:spMkLst>
        </pc:spChg>
        <pc:spChg chg="mod">
          <ac:chgData name="filemontddmi@gmail.com" userId="b299daead71388c1" providerId="LiveId" clId="{60A0420B-DEB7-C642-9370-E6FAF0751972}" dt="2024-10-07T18:18:15.041" v="1991" actId="20577"/>
          <ac:spMkLst>
            <pc:docMk/>
            <pc:sldMk cId="2022070825" sldId="261"/>
            <ac:spMk id="3" creationId="{70C039FB-2E8C-51F6-1A7B-554957E12607}"/>
          </ac:spMkLst>
        </pc:spChg>
      </pc:sldChg>
      <pc:sldChg chg="modSp new">
        <pc:chgData name="filemontddmi@gmail.com" userId="b299daead71388c1" providerId="LiveId" clId="{60A0420B-DEB7-C642-9370-E6FAF0751972}" dt="2024-10-07T18:26:39.806" v="2093" actId="25668"/>
        <pc:sldMkLst>
          <pc:docMk/>
          <pc:sldMk cId="3583736220" sldId="262"/>
        </pc:sldMkLst>
        <pc:spChg chg="mod">
          <ac:chgData name="filemontddmi@gmail.com" userId="b299daead71388c1" providerId="LiveId" clId="{60A0420B-DEB7-C642-9370-E6FAF0751972}" dt="2024-10-07T18:26:39.806" v="2093" actId="25668"/>
          <ac:spMkLst>
            <pc:docMk/>
            <pc:sldMk cId="3583736220" sldId="262"/>
            <ac:spMk id="2" creationId="{B478880C-68FC-17B1-AE5F-4C3B4A98FFCA}"/>
          </ac:spMkLst>
        </pc:spChg>
        <pc:spChg chg="mod">
          <ac:chgData name="filemontddmi@gmail.com" userId="b299daead71388c1" providerId="LiveId" clId="{60A0420B-DEB7-C642-9370-E6FAF0751972}" dt="2024-10-07T18:22:50.751" v="2074" actId="20577"/>
          <ac:spMkLst>
            <pc:docMk/>
            <pc:sldMk cId="3583736220" sldId="262"/>
            <ac:spMk id="3" creationId="{B9A7783D-90B5-E288-9F59-D526253E405A}"/>
          </ac:spMkLst>
        </pc:spChg>
      </pc:sldChg>
      <pc:sldChg chg="modSp new">
        <pc:chgData name="filemontddmi@gmail.com" userId="b299daead71388c1" providerId="LiveId" clId="{60A0420B-DEB7-C642-9370-E6FAF0751972}" dt="2024-10-07T18:35:30.068" v="2241" actId="20577"/>
        <pc:sldMkLst>
          <pc:docMk/>
          <pc:sldMk cId="1886149142" sldId="263"/>
        </pc:sldMkLst>
        <pc:spChg chg="mod">
          <ac:chgData name="filemontddmi@gmail.com" userId="b299daead71388c1" providerId="LiveId" clId="{60A0420B-DEB7-C642-9370-E6FAF0751972}" dt="2024-10-07T18:30:22.382" v="2191" actId="20577"/>
          <ac:spMkLst>
            <pc:docMk/>
            <pc:sldMk cId="1886149142" sldId="263"/>
            <ac:spMk id="2" creationId="{330FF952-6DC8-121B-66E6-14A327935765}"/>
          </ac:spMkLst>
        </pc:spChg>
        <pc:spChg chg="mod">
          <ac:chgData name="filemontddmi@gmail.com" userId="b299daead71388c1" providerId="LiveId" clId="{60A0420B-DEB7-C642-9370-E6FAF0751972}" dt="2024-10-07T18:35:30.068" v="2241" actId="20577"/>
          <ac:spMkLst>
            <pc:docMk/>
            <pc:sldMk cId="1886149142" sldId="263"/>
            <ac:spMk id="3" creationId="{FE70A32B-795F-D6D3-76E2-A5160374FEFC}"/>
          </ac:spMkLst>
        </pc:spChg>
      </pc:sldChg>
      <pc:sldChg chg="addSp modSp new">
        <pc:chgData name="filemontddmi@gmail.com" userId="b299daead71388c1" providerId="LiveId" clId="{60A0420B-DEB7-C642-9370-E6FAF0751972}" dt="2024-10-07T18:51:15.694" v="2347" actId="255"/>
        <pc:sldMkLst>
          <pc:docMk/>
          <pc:sldMk cId="191218399" sldId="264"/>
        </pc:sldMkLst>
        <pc:spChg chg="mod">
          <ac:chgData name="filemontddmi@gmail.com" userId="b299daead71388c1" providerId="LiveId" clId="{60A0420B-DEB7-C642-9370-E6FAF0751972}" dt="2024-10-07T18:43:16.956" v="2320" actId="113"/>
          <ac:spMkLst>
            <pc:docMk/>
            <pc:sldMk cId="191218399" sldId="264"/>
            <ac:spMk id="2" creationId="{27C9AACE-F2ED-238B-0EF4-D3F9261D65B3}"/>
          </ac:spMkLst>
        </pc:spChg>
        <pc:spChg chg="mod">
          <ac:chgData name="filemontddmi@gmail.com" userId="b299daead71388c1" providerId="LiveId" clId="{60A0420B-DEB7-C642-9370-E6FAF0751972}" dt="2024-10-07T18:42:55.385" v="2317" actId="1076"/>
          <ac:spMkLst>
            <pc:docMk/>
            <pc:sldMk cId="191218399" sldId="264"/>
            <ac:spMk id="3" creationId="{3740E933-B563-915D-8FF3-CEDB7625C7AA}"/>
          </ac:spMkLst>
        </pc:spChg>
        <pc:spChg chg="add mod">
          <ac:chgData name="filemontddmi@gmail.com" userId="b299daead71388c1" providerId="LiveId" clId="{60A0420B-DEB7-C642-9370-E6FAF0751972}" dt="2024-10-07T18:51:15.694" v="2347" actId="255"/>
          <ac:spMkLst>
            <pc:docMk/>
            <pc:sldMk cId="191218399" sldId="264"/>
            <ac:spMk id="5" creationId="{A2750E85-7613-F2BF-5373-EC7DC6D96461}"/>
          </ac:spMkLst>
        </pc:spChg>
        <pc:spChg chg="add mod">
          <ac:chgData name="filemontddmi@gmail.com" userId="b299daead71388c1" providerId="LiveId" clId="{60A0420B-DEB7-C642-9370-E6FAF0751972}" dt="2024-10-07T18:50:45.361" v="2346" actId="255"/>
          <ac:spMkLst>
            <pc:docMk/>
            <pc:sldMk cId="191218399" sldId="264"/>
            <ac:spMk id="7" creationId="{32208D1B-FFD8-551A-B4B5-74E985044495}"/>
          </ac:spMkLst>
        </pc:spChg>
      </pc:sldChg>
      <pc:sldChg chg="modSp new">
        <pc:chgData name="filemontddmi@gmail.com" userId="b299daead71388c1" providerId="LiveId" clId="{60A0420B-DEB7-C642-9370-E6FAF0751972}" dt="2024-10-07T19:14:26.471" v="2513" actId="113"/>
        <pc:sldMkLst>
          <pc:docMk/>
          <pc:sldMk cId="3467568196" sldId="265"/>
        </pc:sldMkLst>
        <pc:spChg chg="mod">
          <ac:chgData name="filemontddmi@gmail.com" userId="b299daead71388c1" providerId="LiveId" clId="{60A0420B-DEB7-C642-9370-E6FAF0751972}" dt="2024-10-07T19:00:02.419" v="2370" actId="20577"/>
          <ac:spMkLst>
            <pc:docMk/>
            <pc:sldMk cId="3467568196" sldId="265"/>
            <ac:spMk id="2" creationId="{80EF7DC4-BEF1-084B-02E8-BB154151FE10}"/>
          </ac:spMkLst>
        </pc:spChg>
        <pc:spChg chg="mod">
          <ac:chgData name="filemontddmi@gmail.com" userId="b299daead71388c1" providerId="LiveId" clId="{60A0420B-DEB7-C642-9370-E6FAF0751972}" dt="2024-10-07T19:14:26.471" v="2513" actId="113"/>
          <ac:spMkLst>
            <pc:docMk/>
            <pc:sldMk cId="3467568196" sldId="265"/>
            <ac:spMk id="3" creationId="{69F5A5C8-C2B3-AD96-CA32-9139A9999847}"/>
          </ac:spMkLst>
        </pc:spChg>
      </pc:sldChg>
      <pc:sldChg chg="modSp new">
        <pc:chgData name="filemontddmi@gmail.com" userId="b299daead71388c1" providerId="LiveId" clId="{60A0420B-DEB7-C642-9370-E6FAF0751972}" dt="2024-10-07T19:13:34.919" v="2511" actId="20577"/>
        <pc:sldMkLst>
          <pc:docMk/>
          <pc:sldMk cId="258571932" sldId="266"/>
        </pc:sldMkLst>
        <pc:spChg chg="mod">
          <ac:chgData name="filemontddmi@gmail.com" userId="b299daead71388c1" providerId="LiveId" clId="{60A0420B-DEB7-C642-9370-E6FAF0751972}" dt="2024-10-07T19:09:42.489" v="2471" actId="20577"/>
          <ac:spMkLst>
            <pc:docMk/>
            <pc:sldMk cId="258571932" sldId="266"/>
            <ac:spMk id="2" creationId="{C05525EC-375B-ED55-24CC-D5DE5E4F9FEC}"/>
          </ac:spMkLst>
        </pc:spChg>
        <pc:spChg chg="mod">
          <ac:chgData name="filemontddmi@gmail.com" userId="b299daead71388c1" providerId="LiveId" clId="{60A0420B-DEB7-C642-9370-E6FAF0751972}" dt="2024-10-07T19:13:34.919" v="2511" actId="20577"/>
          <ac:spMkLst>
            <pc:docMk/>
            <pc:sldMk cId="258571932" sldId="266"/>
            <ac:spMk id="3" creationId="{D4907E67-F42D-A0DF-0AA3-2C97CF559A2B}"/>
          </ac:spMkLst>
        </pc:spChg>
      </pc:sldChg>
      <pc:sldChg chg="modSp new">
        <pc:chgData name="filemontddmi@gmail.com" userId="b299daead71388c1" providerId="LiveId" clId="{60A0420B-DEB7-C642-9370-E6FAF0751972}" dt="2024-10-07T19:31:55.101" v="2631" actId="20577"/>
        <pc:sldMkLst>
          <pc:docMk/>
          <pc:sldMk cId="11903360" sldId="267"/>
        </pc:sldMkLst>
        <pc:spChg chg="mod">
          <ac:chgData name="filemontddmi@gmail.com" userId="b299daead71388c1" providerId="LiveId" clId="{60A0420B-DEB7-C642-9370-E6FAF0751972}" dt="2024-10-07T19:30:16.390" v="2622" actId="20577"/>
          <ac:spMkLst>
            <pc:docMk/>
            <pc:sldMk cId="11903360" sldId="267"/>
            <ac:spMk id="2" creationId="{8C1742C5-55DB-D6A9-BE6C-6A441FC10FED}"/>
          </ac:spMkLst>
        </pc:spChg>
        <pc:spChg chg="mod">
          <ac:chgData name="filemontddmi@gmail.com" userId="b299daead71388c1" providerId="LiveId" clId="{60A0420B-DEB7-C642-9370-E6FAF0751972}" dt="2024-10-07T19:31:55.101" v="2631" actId="20577"/>
          <ac:spMkLst>
            <pc:docMk/>
            <pc:sldMk cId="11903360" sldId="267"/>
            <ac:spMk id="3" creationId="{3502462A-EDE7-C34C-6383-96530ADFF4A9}"/>
          </ac:spMkLst>
        </pc:spChg>
      </pc:sldChg>
      <pc:sldChg chg="modSp new">
        <pc:chgData name="filemontddmi@gmail.com" userId="b299daead71388c1" providerId="LiveId" clId="{60A0420B-DEB7-C642-9370-E6FAF0751972}" dt="2024-10-07T19:16:58.132" v="2559" actId="113"/>
        <pc:sldMkLst>
          <pc:docMk/>
          <pc:sldMk cId="466031260" sldId="268"/>
        </pc:sldMkLst>
        <pc:spChg chg="mod">
          <ac:chgData name="filemontddmi@gmail.com" userId="b299daead71388c1" providerId="LiveId" clId="{60A0420B-DEB7-C642-9370-E6FAF0751972}" dt="2024-10-07T19:15:02.861" v="2537" actId="20577"/>
          <ac:spMkLst>
            <pc:docMk/>
            <pc:sldMk cId="466031260" sldId="268"/>
            <ac:spMk id="2" creationId="{9BC3AC9B-A5C8-4438-4431-997FEC478BEB}"/>
          </ac:spMkLst>
        </pc:spChg>
        <pc:spChg chg="mod">
          <ac:chgData name="filemontddmi@gmail.com" userId="b299daead71388c1" providerId="LiveId" clId="{60A0420B-DEB7-C642-9370-E6FAF0751972}" dt="2024-10-07T19:16:58.132" v="2559" actId="113"/>
          <ac:spMkLst>
            <pc:docMk/>
            <pc:sldMk cId="466031260" sldId="268"/>
            <ac:spMk id="3" creationId="{08429EB5-5B62-3829-3669-F8D57E83F97C}"/>
          </ac:spMkLst>
        </pc:spChg>
      </pc:sldChg>
      <pc:sldChg chg="modSp new">
        <pc:chgData name="filemontddmi@gmail.com" userId="b299daead71388c1" providerId="LiveId" clId="{60A0420B-DEB7-C642-9370-E6FAF0751972}" dt="2024-10-07T22:31:49.832" v="2895" actId="20577"/>
        <pc:sldMkLst>
          <pc:docMk/>
          <pc:sldMk cId="1789812241" sldId="269"/>
        </pc:sldMkLst>
        <pc:spChg chg="mod">
          <ac:chgData name="filemontddmi@gmail.com" userId="b299daead71388c1" providerId="LiveId" clId="{60A0420B-DEB7-C642-9370-E6FAF0751972}" dt="2024-10-07T19:26:14.300" v="2583" actId="20577"/>
          <ac:spMkLst>
            <pc:docMk/>
            <pc:sldMk cId="1789812241" sldId="269"/>
            <ac:spMk id="2" creationId="{0537F417-712B-2192-CF70-2AD0FF03C0F0}"/>
          </ac:spMkLst>
        </pc:spChg>
        <pc:spChg chg="mod">
          <ac:chgData name="filemontddmi@gmail.com" userId="b299daead71388c1" providerId="LiveId" clId="{60A0420B-DEB7-C642-9370-E6FAF0751972}" dt="2024-10-07T22:31:49.832" v="2895" actId="20577"/>
          <ac:spMkLst>
            <pc:docMk/>
            <pc:sldMk cId="1789812241" sldId="269"/>
            <ac:spMk id="3" creationId="{614ACE4F-0329-AAC0-0B4C-990D58569C53}"/>
          </ac:spMkLst>
        </pc:spChg>
      </pc:sldChg>
      <pc:sldChg chg="modSp new">
        <pc:chgData name="filemontddmi@gmail.com" userId="b299daead71388c1" providerId="LiveId" clId="{60A0420B-DEB7-C642-9370-E6FAF0751972}" dt="2024-10-07T19:37:03.335" v="2674" actId="255"/>
        <pc:sldMkLst>
          <pc:docMk/>
          <pc:sldMk cId="618553687" sldId="270"/>
        </pc:sldMkLst>
        <pc:spChg chg="mod">
          <ac:chgData name="filemontddmi@gmail.com" userId="b299daead71388c1" providerId="LiveId" clId="{60A0420B-DEB7-C642-9370-E6FAF0751972}" dt="2024-10-07T19:35:50.193" v="2642" actId="20577"/>
          <ac:spMkLst>
            <pc:docMk/>
            <pc:sldMk cId="618553687" sldId="270"/>
            <ac:spMk id="2" creationId="{B99E52B6-2D74-1F50-FEF5-27A10A262463}"/>
          </ac:spMkLst>
        </pc:spChg>
        <pc:spChg chg="mod">
          <ac:chgData name="filemontddmi@gmail.com" userId="b299daead71388c1" providerId="LiveId" clId="{60A0420B-DEB7-C642-9370-E6FAF0751972}" dt="2024-10-07T19:37:03.335" v="2674" actId="255"/>
          <ac:spMkLst>
            <pc:docMk/>
            <pc:sldMk cId="618553687" sldId="270"/>
            <ac:spMk id="3" creationId="{154382CF-0C44-9878-C214-B1F18CD0DA91}"/>
          </ac:spMkLst>
        </pc:spChg>
      </pc:sldChg>
      <pc:sldChg chg="modSp new">
        <pc:chgData name="filemontddmi@gmail.com" userId="b299daead71388c1" providerId="LiveId" clId="{60A0420B-DEB7-C642-9370-E6FAF0751972}" dt="2024-10-07T19:42:30.671" v="2880" actId="5793"/>
        <pc:sldMkLst>
          <pc:docMk/>
          <pc:sldMk cId="4191298487" sldId="271"/>
        </pc:sldMkLst>
        <pc:spChg chg="mod">
          <ac:chgData name="filemontddmi@gmail.com" userId="b299daead71388c1" providerId="LiveId" clId="{60A0420B-DEB7-C642-9370-E6FAF0751972}" dt="2024-10-07T19:37:23.376" v="2692" actId="20577"/>
          <ac:spMkLst>
            <pc:docMk/>
            <pc:sldMk cId="4191298487" sldId="271"/>
            <ac:spMk id="2" creationId="{4279ABB9-A84D-F661-D5C9-2AE0F2EA5FA0}"/>
          </ac:spMkLst>
        </pc:spChg>
        <pc:spChg chg="mod">
          <ac:chgData name="filemontddmi@gmail.com" userId="b299daead71388c1" providerId="LiveId" clId="{60A0420B-DEB7-C642-9370-E6FAF0751972}" dt="2024-10-07T19:42:30.671" v="2880" actId="5793"/>
          <ac:spMkLst>
            <pc:docMk/>
            <pc:sldMk cId="4191298487" sldId="271"/>
            <ac:spMk id="3" creationId="{35AC09BE-4FE8-36C0-0E65-6EB7BA529C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CC302B-B3D2-79DA-AC8F-07E6B678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753"/>
            <a:ext cx="123135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0A88AD-9960-D632-4ECB-F42FF3D2B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02965" y="-438274"/>
            <a:ext cx="11050494" cy="1799794"/>
          </a:xfrm>
        </p:spPr>
        <p:txBody>
          <a:bodyPr>
            <a:normAutofit/>
          </a:bodyPr>
          <a:lstStyle/>
          <a:p>
            <a:r>
              <a:rPr lang="pt-BR" sz="8000"/>
              <a:t>Bibliologia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76EC2-C89B-236A-BB2C-EBBDAC79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8707" y="1512489"/>
            <a:ext cx="8576236" cy="717177"/>
          </a:xfrm>
        </p:spPr>
        <p:txBody>
          <a:bodyPr>
            <a:normAutofit/>
          </a:bodyPr>
          <a:lstStyle/>
          <a:p>
            <a:r>
              <a:rPr lang="pt-BR" sz="2400"/>
              <a:t>Livros poeticos e sabedoria.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3A4B1-5474-8FDA-19EC-E9EA19B68FE3}"/>
              </a:ext>
            </a:extLst>
          </p:cNvPr>
          <p:cNvSpPr txBox="1"/>
          <p:nvPr/>
        </p:nvSpPr>
        <p:spPr>
          <a:xfrm>
            <a:off x="200353" y="3047569"/>
            <a:ext cx="11912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/>
              <a:t>Componentes:</a:t>
            </a:r>
          </a:p>
          <a:p>
            <a:pPr algn="l"/>
            <a:r>
              <a:rPr lang="pt-BR"/>
              <a:t>Ailton </a:t>
            </a:r>
          </a:p>
          <a:p>
            <a:pPr algn="l"/>
            <a:r>
              <a:rPr lang="pt-BR"/>
              <a:t>Moisés </a:t>
            </a:r>
          </a:p>
          <a:p>
            <a:pPr algn="l"/>
            <a:r>
              <a:rPr lang="pt-BR"/>
              <a:t>Stephanie </a:t>
            </a:r>
          </a:p>
          <a:p>
            <a:pPr algn="l"/>
            <a:r>
              <a:rPr lang="pt-BR"/>
              <a:t>Cássio</a:t>
            </a:r>
          </a:p>
          <a:p>
            <a:pPr algn="l"/>
            <a:r>
              <a:rPr lang="pt-BR"/>
              <a:t>Fielmon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04D6CA-C402-9122-2CC0-ED0DAD26FD0A}"/>
              </a:ext>
            </a:extLst>
          </p:cNvPr>
          <p:cNvSpPr txBox="1"/>
          <p:nvPr/>
        </p:nvSpPr>
        <p:spPr>
          <a:xfrm>
            <a:off x="7150625" y="2179423"/>
            <a:ext cx="381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/>
              <a:t>Professor:</a:t>
            </a:r>
          </a:p>
          <a:p>
            <a:pPr algn="l"/>
            <a:r>
              <a:rPr lang="pt-BR"/>
              <a:t>Pr charles thomas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824AFE-8CF9-7883-DEA1-03182507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869" y="0"/>
            <a:ext cx="3086625" cy="9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F7DC4-BEF1-084B-02E8-BB154151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principais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5A5C8-C2B3-AD96-CA32-9139A999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>
                <a:solidFill>
                  <a:srgbClr val="FFFF00"/>
                </a:solidFill>
              </a:rPr>
              <a:t> Jó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b="1" dirty="0"/>
              <a:t>Tema: Sofrimento e justiça.</a:t>
            </a:r>
          </a:p>
          <a:p>
            <a:pPr marL="0" indent="0">
              <a:buNone/>
            </a:pPr>
            <a:r>
              <a:rPr lang="pt-BR" dirty="0"/>
              <a:t> A história de Jó, que enfrenta grandes sofrimentos e questiona a justiça divina, explorando a fé em meio à dor.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600" dirty="0">
                <a:solidFill>
                  <a:srgbClr val="FFFF00"/>
                </a:solidFill>
              </a:rPr>
              <a:t> Salmos</a:t>
            </a:r>
            <a:r>
              <a:rPr lang="pt-BR" dirty="0"/>
              <a:t>
</a:t>
            </a:r>
            <a:r>
              <a:rPr lang="pt-BR" b="1" dirty="0"/>
              <a:t>Tema: Louvor a Deus.</a:t>
            </a:r>
          </a:p>
          <a:p>
            <a:pPr marL="0" indent="0">
              <a:buNone/>
            </a:pPr>
            <a:r>
              <a:rPr lang="pt-BR" dirty="0"/>
              <a:t> Uma coleção de poemas que expressam louvor, adoração e lamentos, refletindo a diversidade da experiência humana com Deus.</a:t>
            </a:r>
          </a:p>
        </p:txBody>
      </p:sp>
    </p:spTree>
    <p:extLst>
      <p:ext uri="{BB962C8B-B14F-4D97-AF65-F5344CB8AC3E}">
        <p14:creationId xmlns:p14="http://schemas.microsoft.com/office/powerpoint/2010/main" val="346756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25EC-375B-ED55-24CC-D5DE5E4F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principais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07E67-F42D-A0DF-0AA3-2C97CF55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 Provérbios</a:t>
            </a:r>
            <a:r>
              <a:rPr lang="pt-BR" dirty="0"/>
              <a:t>
</a:t>
            </a:r>
            <a:r>
              <a:rPr lang="pt-BR" b="1" dirty="0"/>
              <a:t>Tema: Sabedoria prática .</a:t>
            </a:r>
          </a:p>
          <a:p>
            <a:pPr marL="0" indent="0">
              <a:buNone/>
            </a:pPr>
            <a:r>
              <a:rPr lang="pt-BR" dirty="0"/>
              <a:t>Conjunto de ditados que oferecem conselhos sobre como viver sabiamente, enfatizando moralidade e temor a Deus.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 Eclesiastes</a:t>
            </a:r>
            <a:r>
              <a:rPr lang="pt-BR" dirty="0"/>
              <a:t>
</a:t>
            </a:r>
            <a:r>
              <a:rPr lang="pt-BR" b="1" dirty="0"/>
              <a:t>Tema: Existência e significado</a:t>
            </a:r>
            <a:r>
              <a:rPr lang="pt-BR" dirty="0"/>
              <a:t>.
Resumo: Reflexões sobre a futilidade da vida e a busca por significado, concluindo que a verdadeira satisfação está em reverenciar a Deus.</a:t>
            </a:r>
          </a:p>
        </p:txBody>
      </p:sp>
    </p:spTree>
    <p:extLst>
      <p:ext uri="{BB962C8B-B14F-4D97-AF65-F5344CB8AC3E}">
        <p14:creationId xmlns:p14="http://schemas.microsoft.com/office/powerpoint/2010/main" val="25857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AC9B-A5C8-4438-4431-997FEC47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principais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29EB5-5B62-3829-3669-F8D57E83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Cânticos dos Cânticos</a:t>
            </a:r>
          </a:p>
          <a:p>
            <a:pPr marL="0" indent="0">
              <a:buNone/>
            </a:pPr>
            <a:r>
              <a:rPr lang="pt-BR" b="1" dirty="0"/>
              <a:t>Tema: Amor e desejo.</a:t>
            </a:r>
          </a:p>
          <a:p>
            <a:pPr marL="0" indent="0">
              <a:buNone/>
            </a:pPr>
            <a:r>
              <a:rPr lang="pt-BR" dirty="0"/>
              <a:t>Uma celebração poética do amor romântico e do desejo entre um homem e uma mulher, simbolizando a beleza do amor e a intimidade. O livro explora a relação amorosa de forma lírica, destacando a paixão e a união.</a:t>
            </a:r>
          </a:p>
        </p:txBody>
      </p:sp>
    </p:spTree>
    <p:extLst>
      <p:ext uri="{BB962C8B-B14F-4D97-AF65-F5344CB8AC3E}">
        <p14:creationId xmlns:p14="http://schemas.microsoft.com/office/powerpoint/2010/main" val="46603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F417-712B-2192-CF70-2AD0FF0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Relevância hoje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ACE4F-0329-AAC0-0B4C-990D5856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pt-BR" sz="2400" dirty="0">
                <a:solidFill>
                  <a:srgbClr val="FFFF00"/>
                </a:solidFill>
              </a:rPr>
              <a:t>Perspectiva Pragmática da Bíblia</a:t>
            </a:r>
          </a:p>
          <a:p>
            <a:pPr marL="0" indent="0">
              <a:buNone/>
            </a:pPr>
            <a:r>
              <a:rPr lang="pt-BR" dirty="0"/>
              <a:t>A abordagem prática que adotamos muitas vezes reduz os livros da Bíblia a histórias desconectadas que abordam a moral. Essa visão busca versículos que promovem mudanças pessoais, mas muitas vezes nos afastamos de buscar a verdadeira essência em Jesus Cristo.</a:t>
            </a:r>
          </a:p>
          <a:p>
            <a:pPr marL="0" indent="0">
              <a:buNone/>
            </a:pPr>
            <a:endParaRPr lang="pt-BR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Revelação de Deus</a:t>
            </a:r>
            <a:r>
              <a:rPr lang="pt-BR" dirty="0"/>
              <a:t>
Os livros bíblicos são, na verdade, a revelação de Deus em Sua Palavra. Eles nos ensinam a aplicar os ensinamentos de forma significativa, e não apenas buscar frases inspiradoras para redes sociais. A prática da lei de Deus é fundamental, assim como compreender a mente e o amor de Cristo.</a:t>
            </a:r>
          </a:p>
        </p:txBody>
      </p:sp>
    </p:spTree>
    <p:extLst>
      <p:ext uri="{BB962C8B-B14F-4D97-AF65-F5344CB8AC3E}">
        <p14:creationId xmlns:p14="http://schemas.microsoft.com/office/powerpoint/2010/main" val="178981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742C5-55DB-D6A9-BE6C-6A441FC1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Relevância Hoje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2462A-EDE7-C34C-6383-96530ADF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 Orientações para o Cotidiano</a:t>
            </a:r>
          </a:p>
          <a:p>
            <a:pPr marL="0" indent="0">
              <a:buNone/>
            </a:pPr>
            <a:r>
              <a:rPr lang="pt-BR" dirty="0"/>
              <a:t>Esses textos oferecem conselhos valiosos sobre comportamento e valores, ajudando a dar significado à nossa vida e conduta. Eles nos orientam a enfrentar desafios diários, mostrando caminhos para uma vida mais significativa e fraterna.</a:t>
            </a:r>
          </a:p>
        </p:txBody>
      </p:sp>
    </p:spTree>
    <p:extLst>
      <p:ext uri="{BB962C8B-B14F-4D97-AF65-F5344CB8AC3E}">
        <p14:creationId xmlns:p14="http://schemas.microsoft.com/office/powerpoint/2010/main" val="119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E52B6-2D74-1F50-FEF5-27A10A26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382CF-0C44-9878-C214-B1F18CD0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8709211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Os livros poéticos e de sabedoria , oferecem profundas reflexões sobre a vida, a fé e a moral. Eles abordam temas como sofrimento, louvor, sabedoria prática e amor, fornecendo orientações valiosas para enfrentar os desafios do cotidiano. Assim, somos chamados a buscar a verdadeira sabedoria em Deus, conforme Provérbios 2:6: “Porque o Senhor dá a sabedoria; da sua boca é que vem o conhecimento e o entendimento.”</a:t>
            </a:r>
          </a:p>
        </p:txBody>
      </p:sp>
    </p:spTree>
    <p:extLst>
      <p:ext uri="{BB962C8B-B14F-4D97-AF65-F5344CB8AC3E}">
        <p14:creationId xmlns:p14="http://schemas.microsoft.com/office/powerpoint/2010/main" val="61855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9ABB9-A84D-F661-D5C9-2AE0F2EA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09BE-4FE8-36C0-0E65-6EB7BA52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BIBLIA DE ESTUDO NAA</a:t>
            </a:r>
          </a:p>
          <a:p>
            <a:r>
              <a:rPr lang="pt-BR" dirty="0"/>
              <a:t>BIBLIA DE ESTUDO GENEBRA</a:t>
            </a:r>
          </a:p>
          <a:p>
            <a:r>
              <a:rPr lang="pt-BR" dirty="0"/>
              <a:t>PROJETO LER </a:t>
            </a:r>
          </a:p>
          <a:p>
            <a:r>
              <a:rPr lang="pt-BR" dirty="0"/>
              <a:t>PROJETO BIBLE </a:t>
            </a:r>
          </a:p>
          <a:p>
            <a:r>
              <a:rPr lang="pt-BR" dirty="0"/>
              <a:t>BIBLIA DE </a:t>
            </a:r>
            <a:r>
              <a:rPr lang="pt-BR"/>
              <a:t>ESTUDO KJ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2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2201-49FC-44FC-32C7-A3693CD5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Introdução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8356DC-26FE-7EE5-1071-C8D6FFA4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03338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Os livros poéticos e de sabedoria da Bíblia incluem textos que exploram a condição humana, a busca por significado e a relação com Deus. Esses livros se destacam pela sua linguagem rica e pela profundidade de suas reflexões.</a:t>
            </a:r>
          </a:p>
        </p:txBody>
      </p:sp>
    </p:spTree>
    <p:extLst>
      <p:ext uri="{BB962C8B-B14F-4D97-AF65-F5344CB8AC3E}">
        <p14:creationId xmlns:p14="http://schemas.microsoft.com/office/powerpoint/2010/main" val="193581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58CBA-5D5F-B6C2-E6D5-F5F1AC76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49E02-DCEB-AA33-57D1-43C74091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-155388"/>
            <a:ext cx="10131425" cy="8271436"/>
          </a:xfrm>
        </p:spPr>
        <p:txBody>
          <a:bodyPr>
            <a:normAutofit/>
          </a:bodyPr>
          <a:lstStyle/>
          <a:p>
            <a:r>
              <a:rPr lang="pt-BR" sz="2400" dirty="0"/>
              <a:t>Os livros poéticos e de sabedoria da Bíblia incluem textos que exploram a condição humana, a busca por significado e a relação com Deus. Esses livros se destacam pela sua linguagem rica e pela profundidade de suas reflexões.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Na Bíblia, os livros poéticos e de sabedoria estão localizados no Antigo Testamento, e se encontra do décimo oitavo à vigésimo Segundo posição, entre os livros de Ester e Isaías. Eles estão na sequencia de Jó, Salmos,  provérbios ,Eclesiastes e cantares ( cânticos dos cânticos).</a:t>
            </a:r>
          </a:p>
        </p:txBody>
      </p:sp>
    </p:spTree>
    <p:extLst>
      <p:ext uri="{BB962C8B-B14F-4D97-AF65-F5344CB8AC3E}">
        <p14:creationId xmlns:p14="http://schemas.microsoft.com/office/powerpoint/2010/main" val="337243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84F3-14B0-6F7D-C29A-D28C2BB3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 poéticos.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43709-F2E9-0343-C230-D9E6809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20377"/>
            <a:ext cx="10131425" cy="4870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Jó 31:24</a:t>
            </a:r>
          </a:p>
          <a:p>
            <a:pPr marL="0" indent="0">
              <a:buNone/>
            </a:pPr>
            <a:r>
              <a:rPr lang="pt-BR" sz="2400" dirty="0"/>
              <a:t> Se no ouro pus a minha esperança ou se eu disse ao ouro Fino;</a:t>
            </a:r>
          </a:p>
          <a:p>
            <a:pPr marL="0" indent="0">
              <a:buNone/>
            </a:pPr>
            <a:r>
              <a:rPr lang="pt-BR" sz="2400" dirty="0"/>
              <a:t>Você é a minha garantia;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FF00"/>
                </a:solidFill>
              </a:rPr>
              <a:t>Vs28</a:t>
            </a:r>
            <a:r>
              <a:rPr lang="pt-BR" sz="2400" dirty="0"/>
              <a:t>:também isto seria um delito a ser punido pelos juízes; pois eu teria negado a Deus, que esta lá em cima.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08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ACEA-D4FD-B818-DF98-55FFC44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 poéticos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4AC1D-44A8-674E-4D4F-6BD5F633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e a realidade numa poesia verdadeira. Deus é tudo!</a:t>
            </a:r>
          </a:p>
          <a:p>
            <a:pPr marL="0" indent="0">
              <a:buNone/>
            </a:pPr>
            <a:r>
              <a:rPr lang="pt-BR" dirty="0"/>
              <a:t>O autor do livro de Jó não se sabe, com certeza, mas a tradição rabínica atribui a autoria a Moisés. Atualmente, a data mais provável para a escrita do livro é o século 6 a.C., mas acredita-se que tenha sido escrito entre os séculos 7 e 4 a.C.</a:t>
            </a:r>
          </a:p>
          <a:p>
            <a:pPr marL="0" indent="0">
              <a:buNone/>
            </a:pPr>
            <a:r>
              <a:rPr lang="pt-BR" dirty="0"/>
              <a:t>É um livro que fala de uma crença em Deus, independente do que está vivendo.
</a:t>
            </a:r>
          </a:p>
        </p:txBody>
      </p:sp>
    </p:spTree>
    <p:extLst>
      <p:ext uri="{BB962C8B-B14F-4D97-AF65-F5344CB8AC3E}">
        <p14:creationId xmlns:p14="http://schemas.microsoft.com/office/powerpoint/2010/main" val="21602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DD0D-67D8-5604-A1F9-3DA78279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 poéticos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039FB-2E8C-51F6-1A7B-554957E1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livro de Salmos é um livro de louvor e adoração. O livro contém escrito de diversos autores ,</a:t>
            </a:r>
          </a:p>
          <a:p>
            <a:pPr marL="0" indent="0">
              <a:buNone/>
            </a:pPr>
            <a:r>
              <a:rPr lang="pt-BR" dirty="0"/>
              <a:t>Davi escreveu pelo menos 74 poemas, Abafe 12 , os filhos de cora 9, o rei Salomão pelo menos 2, </a:t>
            </a:r>
            <a:r>
              <a:rPr lang="pt-BR" dirty="0" err="1"/>
              <a:t>Hema</a:t>
            </a:r>
            <a:r>
              <a:rPr lang="pt-BR" dirty="0"/>
              <a:t> com  </a:t>
            </a:r>
            <a:r>
              <a:rPr lang="pt-BR" dirty="0" err="1"/>
              <a:t>Eta</a:t>
            </a:r>
            <a:r>
              <a:rPr lang="pt-BR" dirty="0"/>
              <a:t> e Moisés, escreveram no mínimo um cada.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Salmos 34:1 </a:t>
            </a:r>
          </a:p>
          <a:p>
            <a:pPr marL="0" indent="0">
              <a:buNone/>
            </a:pPr>
            <a:r>
              <a:rPr lang="pt-BR" dirty="0"/>
              <a:t>Louvarei ao SENHOR em todo o tempo, o seu</a:t>
            </a:r>
          </a:p>
          <a:p>
            <a:pPr marL="0" indent="0">
              <a:buNone/>
            </a:pPr>
            <a:r>
              <a:rPr lang="pt-BR" dirty="0"/>
              <a:t>Louvor estará continuamente na minha Boca.</a:t>
            </a:r>
          </a:p>
        </p:txBody>
      </p:sp>
    </p:spTree>
    <p:extLst>
      <p:ext uri="{BB962C8B-B14F-4D97-AF65-F5344CB8AC3E}">
        <p14:creationId xmlns:p14="http://schemas.microsoft.com/office/powerpoint/2010/main" val="20220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8880C-68FC-17B1-AE5F-4C3B4A98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 poéticos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7783D-90B5-E288-9F59-D526253E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Cantares de Salomão, também conhecido como cânticos dos cânticos, e atribuído a</a:t>
            </a:r>
          </a:p>
          <a:p>
            <a:pPr marL="0" indent="0">
              <a:buNone/>
            </a:pPr>
            <a:r>
              <a:rPr lang="pt-BR" dirty="0"/>
              <a:t>Salomão, rei de Israel que viveu entre 990ª.C e 931ª.C</a:t>
            </a:r>
          </a:p>
          <a:p>
            <a:pPr marL="0" indent="0">
              <a:buNone/>
            </a:pPr>
            <a:r>
              <a:rPr lang="pt-BR" dirty="0"/>
              <a:t>
O livro é poéticos, celebra o amor entre um homem e um mulher  </a:t>
            </a:r>
          </a:p>
        </p:txBody>
      </p:sp>
    </p:spTree>
    <p:extLst>
      <p:ext uri="{BB962C8B-B14F-4D97-AF65-F5344CB8AC3E}">
        <p14:creationId xmlns:p14="http://schemas.microsoft.com/office/powerpoint/2010/main" val="358373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FF952-6DC8-121B-66E6-14A32793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Literatura de sabedoria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0A32B-795F-D6D3-76E2-A5160374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
 São considerados a literatura de sabedoria os seguintes livros:</a:t>
            </a:r>
          </a:p>
          <a:p>
            <a:pPr marL="0" indent="0">
              <a:buNone/>
            </a:pPr>
            <a:r>
              <a:rPr lang="pt-BR" dirty="0"/>
              <a:t> •Provérbios</a:t>
            </a:r>
          </a:p>
          <a:p>
            <a:pPr marL="0" indent="0">
              <a:buNone/>
            </a:pPr>
            <a:r>
              <a:rPr lang="pt-BR" dirty="0"/>
              <a:t> • Eclesiastes 
 </a:t>
            </a:r>
          </a:p>
        </p:txBody>
      </p:sp>
    </p:spTree>
    <p:extLst>
      <p:ext uri="{BB962C8B-B14F-4D97-AF65-F5344CB8AC3E}">
        <p14:creationId xmlns:p14="http://schemas.microsoft.com/office/powerpoint/2010/main" val="188614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AACE-F2ED-238B-0EF4-D3F9261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FAZEM Questionamentos E TRAZEM ENSINAMENTOS SOBRE A VIDA. 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0E933-B563-915D-8FF3-CEDB7625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48" y="873064"/>
            <a:ext cx="10131425" cy="30539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QUE MUNDO ESTAMOS VIVENDO? </a:t>
            </a:r>
          </a:p>
          <a:p>
            <a:pPr marL="0" indent="0">
              <a:buNone/>
            </a:pPr>
            <a:r>
              <a:rPr lang="pt-BR" dirty="0"/>
              <a:t>COMO PODEMOS VIVER NESSE MUND0?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750E85-7613-F2BF-5373-EC7DC6D96461}"/>
              </a:ext>
            </a:extLst>
          </p:cNvPr>
          <p:cNvSpPr txBox="1"/>
          <p:nvPr/>
        </p:nvSpPr>
        <p:spPr>
          <a:xfrm>
            <a:off x="2526554" y="3756461"/>
            <a:ext cx="40953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Provérbios</a:t>
            </a:r>
            <a:r>
              <a:rPr lang="pt-BR" sz="2400" dirty="0"/>
              <a:t> </a:t>
            </a:r>
          </a:p>
          <a:p>
            <a:r>
              <a:rPr lang="pt-BR" sz="2400" dirty="0"/>
              <a:t>•Sobre a sabedoria </a:t>
            </a:r>
          </a:p>
          <a:p>
            <a:r>
              <a:rPr lang="pt-BR" sz="2400" dirty="0"/>
              <a:t>•conselhos e orientação </a:t>
            </a:r>
          </a:p>
          <a:p>
            <a:r>
              <a:rPr lang="pt-BR" sz="2400" dirty="0"/>
              <a:t>• lei moral </a:t>
            </a:r>
          </a:p>
          <a:p>
            <a:r>
              <a:rPr lang="pt-BR" sz="2400" dirty="0"/>
              <a:t>•Causa e efeito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208D1B-FFD8-551A-B4B5-74E985044495}"/>
              </a:ext>
            </a:extLst>
          </p:cNvPr>
          <p:cNvSpPr txBox="1"/>
          <p:nvPr/>
        </p:nvSpPr>
        <p:spPr>
          <a:xfrm>
            <a:off x="7034215" y="358588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Eclesiastes</a:t>
            </a:r>
            <a:r>
              <a:rPr lang="pt-BR" sz="2400" dirty="0"/>
              <a:t> </a:t>
            </a:r>
          </a:p>
          <a:p>
            <a:r>
              <a:rPr lang="pt-BR" sz="2400" dirty="0"/>
              <a:t>critico </a:t>
            </a:r>
          </a:p>
          <a:p>
            <a:r>
              <a:rPr lang="pt-BR" sz="2400" dirty="0"/>
              <a:t>• não se pode controlar nada. </a:t>
            </a:r>
          </a:p>
          <a:p>
            <a:r>
              <a:rPr lang="pt-BR" sz="2400" dirty="0"/>
              <a:t>•o passar do tempo </a:t>
            </a:r>
          </a:p>
          <a:p>
            <a:r>
              <a:rPr lang="pt-BR" sz="2400" dirty="0"/>
              <a:t>•humildade.</a:t>
            </a:r>
          </a:p>
        </p:txBody>
      </p:sp>
    </p:spTree>
    <p:extLst>
      <p:ext uri="{BB962C8B-B14F-4D97-AF65-F5344CB8AC3E}">
        <p14:creationId xmlns:p14="http://schemas.microsoft.com/office/powerpoint/2010/main" val="19121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Celestial</vt:lpstr>
      <vt:lpstr>Bibliologia</vt:lpstr>
      <vt:lpstr>Introdução </vt:lpstr>
      <vt:lpstr>Introdução </vt:lpstr>
      <vt:lpstr>Livros poéticos. </vt:lpstr>
      <vt:lpstr>Livros poéticos </vt:lpstr>
      <vt:lpstr>Livros poéticos </vt:lpstr>
      <vt:lpstr>Livros poéticos </vt:lpstr>
      <vt:lpstr>Literatura de sabedoria</vt:lpstr>
      <vt:lpstr>FAZEM Questionamentos E TRAZEM ENSINAMENTOS SOBRE A VIDA.  </vt:lpstr>
      <vt:lpstr>Temas principais </vt:lpstr>
      <vt:lpstr>Temas principais </vt:lpstr>
      <vt:lpstr>Temas principais </vt:lpstr>
      <vt:lpstr>Relevância hoje </vt:lpstr>
      <vt:lpstr>Relevância Hoje </vt:lpstr>
      <vt:lpstr>Conclusão 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Bibliologia</dc:title>
  <dc:creator>filemontddmi@gmail.com</dc:creator>
  <cp:lastModifiedBy>filemontddmi@gmail.com</cp:lastModifiedBy>
  <cp:revision>6</cp:revision>
  <dcterms:created xsi:type="dcterms:W3CDTF">2024-10-05T17:49:36Z</dcterms:created>
  <dcterms:modified xsi:type="dcterms:W3CDTF">2024-10-07T22:33:20Z</dcterms:modified>
</cp:coreProperties>
</file>