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4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6291"/>
  </p:normalViewPr>
  <p:slideViewPr>
    <p:cSldViewPr snapToGrid="0" snapToObjects="1">
      <p:cViewPr varScale="1">
        <p:scale>
          <a:sx n="118" d="100"/>
          <a:sy n="11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FF6FF-A642-6B46-9D7F-7BB7478753D1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E686-B74C-8F4A-807D-14B9EC853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4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9CC39-06F8-6C4F-8D76-916DD300047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55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我们有查</a:t>
            </a:r>
            <a:r>
              <a:rPr kumimoji="1" lang="zh-CN" altLang="en-US"/>
              <a:t>重的工具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AE686-B74C-8F4A-807D-14B9EC85301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87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F79F-AF74-2C49-BF41-8C0CE6A5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ECB43-E0B9-0140-9D7A-94BD6DCB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6D1DA-5D75-8A47-B308-1F25E12D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489D3-E936-3140-9B7D-16D07EEA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A932D-0C43-8F46-875B-936F80CE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9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13F50-6710-1B42-B943-3ACE384C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73248-9EE4-CC49-A668-D841346B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DDED2-E1B5-0542-BC61-C7F1DA23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5106D-7C22-FF49-BA19-1B1BC30D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98EE9-0AF4-9140-859F-CA6BA60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C50ABA-936D-B641-B2B5-28DF0DD0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F043F-0CE2-C844-85BF-D54B6402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0AAB0-EF76-454C-AF90-734AAB62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13714-9BDB-E845-A32F-340F22AF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41BDA-3371-D940-A680-D293CAC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7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2EB88-62D1-5548-A244-27A6B805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2F82F-B6A1-8944-86C4-38FA551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C6E4-32A7-3145-A970-3F2C7BFB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E269A-A57C-8949-B084-3C8BDF23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6CE4F-6563-F342-92FE-7B25906F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43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FEF2-E7B4-754D-B877-E702FCB8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32FF8-D46B-6543-BFC9-4DD6495F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2AB3F-0177-A040-BFDE-AFFD6A9F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0AD21-4601-4942-A9BC-6454BFF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EEDF7-4CDC-884C-9351-A74DCEC2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8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7060-2F30-BE4B-BCDB-8FEF7A51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E01E9-6A59-4947-A16C-213BE73A7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FA836-12BD-1041-A1EF-06302D03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A8F53-6BEA-DA4C-A7D2-26172A0E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64DD08-2189-7D4D-BE8E-3BD02F5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CDCA8-3711-D148-8671-074CFACA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91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BFCE-2F97-0E4F-A8C0-959D3C18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5BCFD-2067-3248-8E7B-A814B14F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F8E93-AF1F-8B4A-8918-3F8F1460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84C6D-EF1C-F042-A42D-8CE8CA0A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E290BC-54BC-B94E-AB9F-4D7617098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3D054-63D1-9845-B059-81770FDA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37BA31-9D5A-CE4F-AECF-0E5AB0FA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69DC5E-E6D6-834C-8EAA-C7755165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23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1088B-3D2E-0B4B-A01F-80122FF7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9805CA-B1B8-6543-9BE1-5F60C750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4111A-69F0-C342-87E6-ADB1821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7D990-5AF6-3947-89A1-51A6737D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3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DD705-DC33-0747-87DC-CC342EA5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ED5352-4E3E-A345-9DD5-640C0E9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5FB79-8077-5546-9F0D-DBBA979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3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A88A2-0A8A-5549-A92A-B2D140E7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E4C5-974D-4E46-A592-65FA124A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68185-A6CF-224A-8A15-43DA9F63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210FE-631A-8041-AAA8-98B8C562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2A988-6505-2D4E-9570-FA3E5E11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4E69B-61DC-2F40-BDBA-E0EE728A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22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A6D42-FF4D-6546-8892-C9B5474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148FB4-3213-1F45-B44E-193C0A6FD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44C26-11F4-0442-9A9A-8759AB21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39789-228A-4F4C-95B8-E9DF137C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A58F2-08C1-D946-BFE1-0AF2AFC7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D2EA5-FFB2-9E4E-BB48-7BD64FD4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6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CDAABA-98F5-CF4B-87AA-60FB9DEC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E0CD0-E29F-2847-9856-FEBF7A0E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F9071-537C-0A47-95E5-6209BA31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4AAD-D51E-F34C-A9D3-5A7B35807228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853A5-08A8-164F-9F61-1EDBC9FDA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5DF23-7C80-404E-B71B-54D41AEF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B0CD-9925-FD47-8390-A3CEAE3B4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5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5BE30-AB1F-0B43-A298-08322D5BD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/>
              <a:t>Analysis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CAD995-3230-3440-B913-DC9E01D23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Guo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Yuhang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郭宇航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/>
              <a:t>guoyuhang@bit.edu.cn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75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93022-1208-0644-BB81-7DA6916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9555B-A5B0-5249-8853-BADABFBD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pPr lvl="1"/>
            <a:r>
              <a:rPr kumimoji="1" lang="en-US" altLang="zh-CN" dirty="0"/>
              <a:t>week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4(2020-September-29)-17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Tuesday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6,7</a:t>
            </a:r>
            <a:r>
              <a:rPr kumimoji="1" lang="zh-CN" altLang="en-US" dirty="0"/>
              <a:t> </a:t>
            </a:r>
            <a:r>
              <a:rPr kumimoji="1" lang="en-US" altLang="zh-CN" dirty="0"/>
              <a:t>13:20-14:55	</a:t>
            </a:r>
            <a:r>
              <a:rPr kumimoji="1" lang="zh-CN" altLang="en-US" dirty="0"/>
              <a:t>良乡理教楼</a:t>
            </a:r>
            <a:r>
              <a:rPr kumimoji="1" lang="en-US" altLang="zh-CN" dirty="0"/>
              <a:t>208</a:t>
            </a:r>
          </a:p>
          <a:p>
            <a:pPr lvl="1"/>
            <a:r>
              <a:rPr kumimoji="1" lang="en-US" altLang="zh-CN" dirty="0"/>
              <a:t>Friday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1,2</a:t>
            </a:r>
            <a:r>
              <a:rPr kumimoji="1" lang="zh-CN" altLang="en-US" dirty="0"/>
              <a:t> </a:t>
            </a:r>
            <a:r>
              <a:rPr kumimoji="1" lang="en-US" altLang="zh-CN" dirty="0"/>
              <a:t>8:00-9:35	</a:t>
            </a:r>
            <a:r>
              <a:rPr kumimoji="1" lang="zh-CN" altLang="en-US" dirty="0"/>
              <a:t>良乡理教楼</a:t>
            </a:r>
            <a:r>
              <a:rPr kumimoji="1" lang="en-US" altLang="zh-CN" dirty="0"/>
              <a:t>208</a:t>
            </a:r>
          </a:p>
          <a:p>
            <a:r>
              <a:rPr kumimoji="1" lang="en-US" altLang="zh-CN" dirty="0"/>
              <a:t>hours</a:t>
            </a:r>
          </a:p>
          <a:p>
            <a:pPr lvl="1"/>
            <a:r>
              <a:rPr kumimoji="1" lang="en-US" altLang="zh-CN" dirty="0"/>
              <a:t>lecture: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lvl="1"/>
            <a:r>
              <a:rPr kumimoji="1" lang="en-US" altLang="zh-CN" dirty="0"/>
              <a:t>lab:</a:t>
            </a:r>
            <a:r>
              <a:rPr kumimoji="1" lang="zh-CN" altLang="en-US" dirty="0"/>
              <a:t> </a:t>
            </a:r>
            <a:r>
              <a:rPr kumimoji="1" lang="en-US" altLang="zh-CN" dirty="0"/>
              <a:t>16</a:t>
            </a:r>
          </a:p>
          <a:p>
            <a:r>
              <a:rPr kumimoji="1" lang="en-US" altLang="zh-CN" dirty="0"/>
              <a:t>instructor:</a:t>
            </a:r>
            <a:r>
              <a:rPr kumimoji="1" lang="zh-CN" altLang="en-US" dirty="0"/>
              <a:t> </a:t>
            </a:r>
            <a:r>
              <a:rPr kumimoji="1" lang="en-US" altLang="zh-CN" dirty="0"/>
              <a:t>Guo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Yuhang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7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0307-9377-1346-883C-42CDBD4C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EC8DC-C57E-6142-9995-80D438AA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 (DSAAC)</a:t>
            </a:r>
          </a:p>
          <a:p>
            <a:pPr lvl="1"/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Weiss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9AE9D-9F5E-7C42-8F7D-14467992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72" y="2803119"/>
            <a:ext cx="4007962" cy="4007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11107D-24DD-4740-89A3-5D734425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04" y="2803119"/>
            <a:ext cx="3831772" cy="38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7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5C07-1D7E-0E4F-BA56-65E9E6FB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AEB87-7AC7-0F4B-81BF-C411D461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3200" dirty="0"/>
              <a:t>text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book</a:t>
            </a:r>
          </a:p>
          <a:p>
            <a:pPr lvl="1"/>
            <a:r>
              <a:rPr kumimoji="1" lang="zh-CN" altLang="en-US" sz="2800" dirty="0"/>
              <a:t>数据结构（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语言版）</a:t>
            </a:r>
            <a:endParaRPr kumimoji="1" lang="en-US" altLang="zh-CN" sz="2800" dirty="0"/>
          </a:p>
          <a:p>
            <a:pPr lvl="2"/>
            <a:r>
              <a:rPr kumimoji="1" lang="zh-CN" altLang="en-US" sz="2400" dirty="0"/>
              <a:t>严蔚敏，吴伟民 编</a:t>
            </a:r>
            <a:endParaRPr kumimoji="1" lang="en-US" altLang="zh-CN" sz="2400" dirty="0"/>
          </a:p>
          <a:p>
            <a:r>
              <a:rPr kumimoji="1" lang="en-US" altLang="zh-CN" sz="3200" dirty="0"/>
              <a:t>MOOC</a:t>
            </a:r>
          </a:p>
          <a:p>
            <a:pPr lvl="1"/>
            <a:r>
              <a:rPr kumimoji="1" lang="zh-CN" altLang="en-US" sz="2800" dirty="0"/>
              <a:t>中国大学</a:t>
            </a:r>
            <a:r>
              <a:rPr kumimoji="1" lang="en-US" altLang="zh-CN" sz="2800" dirty="0"/>
              <a:t>MOOC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www.icourse163.org</a:t>
            </a:r>
          </a:p>
          <a:p>
            <a:pPr lvl="2"/>
            <a:r>
              <a:rPr kumimoji="1" lang="zh-CN" altLang="en-US" sz="2400" dirty="0"/>
              <a:t>浙江大学：陈越、何钦铭</a:t>
            </a:r>
            <a:endParaRPr kumimoji="1" lang="en-US" altLang="zh-CN" sz="2400" dirty="0"/>
          </a:p>
          <a:p>
            <a:pPr lvl="1"/>
            <a:r>
              <a:rPr kumimoji="1" lang="zh-CN" altLang="en-US" sz="2800" dirty="0"/>
              <a:t>学堂在线：</a:t>
            </a:r>
            <a:r>
              <a:rPr kumimoji="1" lang="en-US" altLang="zh-CN" sz="2800" dirty="0" err="1"/>
              <a:t>tsinghua.xuntangx.com</a:t>
            </a:r>
            <a:endParaRPr kumimoji="1" lang="en-US" altLang="zh-CN" sz="2800" dirty="0"/>
          </a:p>
          <a:p>
            <a:pPr lvl="2"/>
            <a:r>
              <a:rPr kumimoji="1" lang="zh-CN" altLang="en-US" sz="2400" dirty="0"/>
              <a:t>清华大学：邓俊辉</a:t>
            </a:r>
            <a:endParaRPr kumimoji="1" lang="en-US" altLang="zh-CN" sz="2400" dirty="0"/>
          </a:p>
          <a:p>
            <a:r>
              <a:rPr kumimoji="1" lang="en-US" altLang="zh-CN" sz="3200" dirty="0"/>
              <a:t>lab</a:t>
            </a:r>
          </a:p>
          <a:p>
            <a:pPr lvl="1"/>
            <a:r>
              <a:rPr kumimoji="1" lang="en-US" altLang="zh-CN" sz="2800" dirty="0" err="1"/>
              <a:t>online.bit.edu.cn</a:t>
            </a:r>
            <a:endParaRPr kumimoji="1" lang="en-US" altLang="zh-CN" sz="2800" dirty="0"/>
          </a:p>
          <a:p>
            <a:pPr lvl="2"/>
            <a:r>
              <a:rPr kumimoji="1" lang="zh-CN" altLang="en-US" sz="2400" dirty="0"/>
              <a:t>乐学 </a:t>
            </a:r>
            <a:r>
              <a:rPr kumimoji="1" lang="en-US" altLang="zh-CN" sz="2400" dirty="0"/>
              <a:t>2020-2021</a:t>
            </a:r>
            <a:r>
              <a:rPr kumimoji="1" lang="zh-CN" altLang="en-US" sz="2400" dirty="0"/>
              <a:t> 第一学期 数据结构</a:t>
            </a:r>
            <a:r>
              <a:rPr kumimoji="1" lang="en-US" altLang="zh-CN" sz="2400" dirty="0"/>
              <a:t>(2020</a:t>
            </a:r>
            <a:r>
              <a:rPr kumimoji="1" lang="zh-CN" altLang="en-US" sz="2400" dirty="0"/>
              <a:t>双语班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8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8E96-55A0-E74E-A73E-DCC668FF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2FB31-F457-944D-842E-74903177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exercises,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attendance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(10%)</a:t>
            </a:r>
          </a:p>
          <a:p>
            <a:r>
              <a:rPr kumimoji="1" lang="en-US" altLang="zh-CN" dirty="0"/>
              <a:t>experiments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(20%)</a:t>
            </a:r>
          </a:p>
          <a:p>
            <a:endParaRPr kumimoji="1" lang="en-US" altLang="zh-CN" sz="4000" dirty="0"/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consultation allowed but no copying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late submission not accepted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exam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(70%)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791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ED165-7EDE-0F4E-BC54-9DDB912E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A01A7-3711-C243-86E8-6D5C9C8A0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69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178</Words>
  <Application>Microsoft Macintosh PowerPoint</Application>
  <PresentationFormat>宽屏</PresentationFormat>
  <Paragraphs>43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Data Structure and Algorithm Analysis</vt:lpstr>
      <vt:lpstr>class information</vt:lpstr>
      <vt:lpstr>text book</vt:lpstr>
      <vt:lpstr>reference</vt:lpstr>
      <vt:lpstr>grading</vt:lpstr>
      <vt:lpstr>lets begin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Design</dc:title>
  <dc:creator>astronaut guo</dc:creator>
  <cp:lastModifiedBy>astronaut guo</cp:lastModifiedBy>
  <cp:revision>9</cp:revision>
  <dcterms:created xsi:type="dcterms:W3CDTF">2019-10-10T03:13:53Z</dcterms:created>
  <dcterms:modified xsi:type="dcterms:W3CDTF">2020-09-27T03:23:28Z</dcterms:modified>
</cp:coreProperties>
</file>