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81072-9B78-4C5D-9A73-2E6988D38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866FBB-36CC-4423-B6D4-7957EC348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90FC7-9043-4C26-B9FF-1A233420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DEE-46BE-495C-AA29-0E8E1D80A8F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B246F-D8D2-4EF1-94CE-79775C5D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76FC0-95A1-44A5-B674-4CD4A9D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3026-C148-4B8C-BD86-E9299A71C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6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36C51-94EE-43F0-9FCE-DB295596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6749E2-686E-4BDF-A7C3-CDD4D6571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D5DA0-6DE1-4E7E-91B7-13624B5D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DEE-46BE-495C-AA29-0E8E1D80A8F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D5A4E-A455-41EE-B761-7C2B8BF3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A4643-517C-4DDC-811D-60F35F1C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3026-C148-4B8C-BD86-E9299A71C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8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A9F976-5998-402E-AFFA-257F98731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D59B7A-4CE2-42B5-AC3F-3741FA8AA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48916-7F82-4962-B237-7C743CF9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DEE-46BE-495C-AA29-0E8E1D80A8F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F8EE8-1B46-4885-88B2-2B121FE7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20945-9540-4661-A89C-F7CE5A52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3026-C148-4B8C-BD86-E9299A71C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0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D7CE7-2C54-471A-965F-B690A12B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FB38C-FC90-415D-8CC9-7CD2775AB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96060-4F1F-4561-A4FE-65582D47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DEE-46BE-495C-AA29-0E8E1D80A8F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3B2BB-346F-4A6A-9014-D0E69AE4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B6B8F-D4A7-41FD-A823-568C81B1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3026-C148-4B8C-BD86-E9299A71C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2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E368B-A3D4-49E4-A9B4-6BA5EAD2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F387D-A94D-46D8-9681-5089B290D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CB53C-5E6E-4D15-95F5-81ACCBA8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DEE-46BE-495C-AA29-0E8E1D80A8F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1680C-83BD-45F0-92B8-76F9B329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5BF5E-BD88-4F74-9D8D-7CE9796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3026-C148-4B8C-BD86-E9299A71C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16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583C1-F9FC-4126-B343-BE87DA56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937CF-E059-4933-89FB-6420388F0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EEB466-B9E5-4BEE-8BD5-990565BBE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4906A-9165-4990-81A4-E2BF5824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DEE-46BE-495C-AA29-0E8E1D80A8F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70889D-4D08-4155-849E-C273921D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75E74-6C87-48EA-80E6-C6BFDA61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3026-C148-4B8C-BD86-E9299A71C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46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C90E-9D81-48AC-89F6-28A81165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96C08-1DF3-4E8E-8AE8-AD3E31B9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376A9-9C0F-4B73-9BE9-BBD20319E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7302F2-A609-4D0A-88AB-EDE329320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7B99CF-F8D0-4EBA-AC57-6E134D12C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94CB38-9D3F-474B-9FF2-8B4F075E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DEE-46BE-495C-AA29-0E8E1D80A8F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9B62A2-6806-47EE-A9E4-896F47FF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91C7B3-FEF2-41DD-B172-BB83830D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3026-C148-4B8C-BD86-E9299A71C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6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82975-8412-4F4E-BD55-A0E7077E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138ABF-21C8-458E-AF13-CB56BDA2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DEE-46BE-495C-AA29-0E8E1D80A8F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4858F-CA9A-4163-8DD2-C5F52A95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58A607-F457-40EF-97AE-8FD60E0D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3026-C148-4B8C-BD86-E9299A71C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1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3C0D95-C72B-454C-A0D2-C342A9BB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DEE-46BE-495C-AA29-0E8E1D80A8F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D82DED-EFC0-4111-9E8E-50BC20DE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73EA8-AD47-4B5F-90C7-394ECC88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3026-C148-4B8C-BD86-E9299A71C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2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97224-EFD3-4E82-AA41-286A6B19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57D05-00E4-4255-989D-61A08975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43FE9-C5A9-4E61-A0FF-F4C3AAD81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FC941-1BC1-490B-8A81-8962DC17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DEE-46BE-495C-AA29-0E8E1D80A8F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7BE418-0B6A-4809-A29A-7FBA162B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1E1DF-75B7-4D2D-A3BD-9D91118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3026-C148-4B8C-BD86-E9299A71C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0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F96C3-E1D6-41AB-BEB0-43A08568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2CFA0E-56DD-4497-9CE4-807A44231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C4C782-6ECB-4ABE-A75A-8F985713B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B79B2-A18D-419E-8C4E-71F54933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DEE-46BE-495C-AA29-0E8E1D80A8F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C8CD7-F2E1-405F-8F60-6EB8D402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2C3B4-9311-40F9-9C64-6E3F71EB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3026-C148-4B8C-BD86-E9299A71C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67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47A1C6-0973-49B7-AEB4-B670F3C9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EACD9-016E-4ED8-B8DD-877A2C509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C85D4-D423-435F-93D4-7C94ED22D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9FDEE-46BE-495C-AA29-0E8E1D80A8F3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241CA-AE81-4DE5-9F7C-76898CD40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A6837-2153-4F63-B462-812BA52E5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63026-C148-4B8C-BD86-E9299A71C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13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F44C58-1AFB-4DCF-B5A0-A476C8EF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352550"/>
            <a:ext cx="8572500" cy="2076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9647D6-9808-4D65-AFE0-382A2E39B7E6}"/>
              </a:ext>
            </a:extLst>
          </p:cNvPr>
          <p:cNvSpPr txBox="1"/>
          <p:nvPr/>
        </p:nvSpPr>
        <p:spPr>
          <a:xfrm>
            <a:off x="1809750" y="787456"/>
            <a:ext cx="67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证明：目标函数有最优解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277CED-AF91-43FF-8B72-F3F4613B5F32}"/>
              </a:ext>
            </a:extLst>
          </p:cNvPr>
          <p:cNvSpPr txBox="1"/>
          <p:nvPr/>
        </p:nvSpPr>
        <p:spPr>
          <a:xfrm>
            <a:off x="1809750" y="3429000"/>
            <a:ext cx="857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</a:t>
            </a:r>
            <a:r>
              <a:rPr lang="en-US" altLang="zh-CN" dirty="0"/>
              <a:t>D(</a:t>
            </a:r>
            <a:r>
              <a:rPr lang="en-US" altLang="zh-CN" dirty="0" err="1"/>
              <a:t>x|y</a:t>
            </a:r>
            <a:r>
              <a:rPr lang="en-US" altLang="zh-CN" dirty="0"/>
              <a:t>)=0.5</a:t>
            </a:r>
            <a:r>
              <a:rPr lang="zh-CN" altLang="en-US" dirty="0"/>
              <a:t>，说明鉴别模型已经完全分不清真实数据和</a:t>
            </a:r>
            <a:r>
              <a:rPr lang="en-US" altLang="zh-CN" dirty="0"/>
              <a:t>GAN</a:t>
            </a:r>
            <a:r>
              <a:rPr lang="zh-CN" altLang="en-US" dirty="0"/>
              <a:t>生成的数据了，此时就是得到了最优生成模型了</a:t>
            </a:r>
          </a:p>
        </p:txBody>
      </p:sp>
    </p:spTree>
    <p:extLst>
      <p:ext uri="{BB962C8B-B14F-4D97-AF65-F5344CB8AC3E}">
        <p14:creationId xmlns:p14="http://schemas.microsoft.com/office/powerpoint/2010/main" val="272918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153E753-E98C-4D2E-AD96-272EBD2989E5}"/>
                  </a:ext>
                </a:extLst>
              </p:cNvPr>
              <p:cNvSpPr txBox="1"/>
              <p:nvPr/>
            </p:nvSpPr>
            <p:spPr>
              <a:xfrm>
                <a:off x="1310129" y="1002192"/>
                <a:ext cx="6212460" cy="395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证明：当且仅当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data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zh-CN" altLang="en-US" dirty="0"/>
                  <a:t>时，得到最优生成模型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153E753-E98C-4D2E-AD96-272EBD298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129" y="1002192"/>
                <a:ext cx="6212460" cy="395493"/>
              </a:xfrm>
              <a:prstGeom prst="rect">
                <a:avLst/>
              </a:prstGeom>
              <a:blipFill>
                <a:blip r:embed="rId2"/>
                <a:stretch>
                  <a:fillRect l="-883" t="-6154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0B1DF87-8095-42B9-ACAE-B1ADA9EB7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64" y="1397685"/>
            <a:ext cx="7981950" cy="2800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2E9ED3-0199-4579-809E-FE30E930EAF4}"/>
              </a:ext>
            </a:extLst>
          </p:cNvPr>
          <p:cNvSpPr txBox="1"/>
          <p:nvPr/>
        </p:nvSpPr>
        <p:spPr>
          <a:xfrm>
            <a:off x="1310129" y="4198035"/>
            <a:ext cx="640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KL</a:t>
            </a:r>
            <a:r>
              <a:rPr lang="zh-CN" altLang="en-US" dirty="0"/>
              <a:t>散度永远大于等于</a:t>
            </a:r>
            <a:r>
              <a:rPr lang="en-US" altLang="zh-CN" dirty="0"/>
              <a:t>0</a:t>
            </a:r>
            <a:r>
              <a:rPr lang="zh-CN" altLang="en-US" dirty="0"/>
              <a:t>，可以知道目标函数最终最优值为</a:t>
            </a:r>
            <a:r>
              <a:rPr lang="en-US" altLang="zh-CN" dirty="0"/>
              <a:t>-log4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723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67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18732</dc:creator>
  <cp:lastModifiedBy>18732</cp:lastModifiedBy>
  <cp:revision>4</cp:revision>
  <dcterms:created xsi:type="dcterms:W3CDTF">2022-04-13T15:32:45Z</dcterms:created>
  <dcterms:modified xsi:type="dcterms:W3CDTF">2022-04-13T16:14:14Z</dcterms:modified>
</cp:coreProperties>
</file>