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92984" r:id="rId3"/>
    <p:sldId id="11092988" r:id="rId4"/>
    <p:sldId id="11092990" r:id="rId5"/>
    <p:sldId id="4279" r:id="rId6"/>
    <p:sldId id="1611" r:id="rId7"/>
    <p:sldId id="4897" r:id="rId8"/>
    <p:sldId id="11092995" r:id="rId9"/>
    <p:sldId id="424" r:id="rId10"/>
    <p:sldId id="4902" r:id="rId11"/>
    <p:sldId id="269" r:id="rId12"/>
    <p:sldId id="11092996" r:id="rId13"/>
    <p:sldId id="3611" r:id="rId14"/>
    <p:sldId id="1206" r:id="rId15"/>
    <p:sldId id="4872" r:id="rId16"/>
    <p:sldId id="11092997" r:id="rId17"/>
    <p:sldId id="435" r:id="rId18"/>
    <p:sldId id="4887" r:id="rId19"/>
    <p:sldId id="4892" r:id="rId20"/>
    <p:sldId id="11092998" r:id="rId21"/>
    <p:sldId id="110929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-6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A231-2005-43E5-9669-CCC9CED955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C257-8DBA-4CC0-864A-D4F31ABF13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-1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20366" y="2626839"/>
            <a:ext cx="672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简约风季度工作汇报</a:t>
            </a:r>
            <a:endParaRPr lang="zh-CN" altLang="en-US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0366" y="3480433"/>
            <a:ext cx="6725939" cy="70205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The user can demonstrate on a projector or computer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or print the presentation and make it into a in a wider field.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61310" y="4741900"/>
            <a:ext cx="5273470" cy="430524"/>
            <a:chOff x="3166532" y="5000560"/>
            <a:chExt cx="5273470" cy="512360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汇报人：稻小管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6221735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部门：稻壳儿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0366" y="2103619"/>
            <a:ext cx="530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2800" dirty="0">
                <a:solidFill>
                  <a:srgbClr val="425662"/>
                </a:solidFill>
                <a:latin typeface="汉仪君黑-45简" panose="020B0604020202020204" charset="-122"/>
                <a:ea typeface="汉仪君黑-45简" panose="020B0604020202020204" charset="-122"/>
              </a:rPr>
              <a:t>BUSINESS</a:t>
            </a:r>
            <a:r>
              <a:rPr lang="zh-CN" altLang="en-US" sz="2800" dirty="0">
                <a:solidFill>
                  <a:srgbClr val="425662"/>
                </a:solidFill>
                <a:latin typeface="汉仪君黑-45简" panose="020B0604020202020204" charset="-122"/>
                <a:ea typeface="汉仪君黑-45简" panose="020B0604020202020204" charset="-122"/>
              </a:rPr>
              <a:t> REPORT TEMPLATE</a:t>
            </a:r>
            <a:endParaRPr lang="zh-CN" altLang="en-US" sz="2800" dirty="0">
              <a:solidFill>
                <a:srgbClr val="425662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47" name="小管"/>
          <p:cNvGrpSpPr/>
          <p:nvPr/>
        </p:nvGrpSpPr>
        <p:grpSpPr>
          <a:xfrm>
            <a:off x="715902" y="1685576"/>
            <a:ext cx="1290928" cy="335728"/>
            <a:chOff x="-53" y="-51"/>
            <a:chExt cx="1022403" cy="265893"/>
          </a:xfrm>
          <a:solidFill>
            <a:srgbClr val="6696B6"/>
          </a:solidFill>
        </p:grpSpPr>
        <p:sp>
          <p:nvSpPr>
            <p:cNvPr id="48" name="W"/>
            <p:cNvSpPr/>
            <p:nvPr/>
          </p:nvSpPr>
          <p:spPr>
            <a:xfrm>
              <a:off x="721584" y="-51"/>
              <a:ext cx="265841" cy="265893"/>
            </a:xfrm>
            <a:custGeom>
              <a:avLst/>
              <a:gdLst/>
              <a:ahLst/>
              <a:cxnLst/>
              <a:rect l="l" t="t" r="r" b="b"/>
              <a:pathLst>
                <a:path w="265841" h="265893">
                  <a:moveTo>
                    <a:pt x="138079" y="50"/>
                  </a:moveTo>
                  <a:cubicBezTo>
                    <a:pt x="86341" y="-1"/>
                    <a:pt x="39669" y="31125"/>
                    <a:pt x="19834" y="78910"/>
                  </a:cubicBezTo>
                  <a:cubicBezTo>
                    <a:pt x="0" y="126695"/>
                    <a:pt x="10910" y="181723"/>
                    <a:pt x="47476" y="218325"/>
                  </a:cubicBezTo>
                  <a:cubicBezTo>
                    <a:pt x="84042" y="254928"/>
                    <a:pt x="139059" y="265892"/>
                    <a:pt x="186864" y="246105"/>
                  </a:cubicBezTo>
                  <a:cubicBezTo>
                    <a:pt x="234668" y="226318"/>
                    <a:pt x="265841" y="179677"/>
                    <a:pt x="265841" y="127939"/>
                  </a:cubicBezTo>
                  <a:cubicBezTo>
                    <a:pt x="265841" y="57357"/>
                    <a:pt x="208661" y="120"/>
                    <a:pt x="138079" y="50"/>
                  </a:cubicBezTo>
                  <a:close/>
                  <a:moveTo>
                    <a:pt x="226217" y="86537"/>
                  </a:moveTo>
                  <a:cubicBezTo>
                    <a:pt x="226235" y="86833"/>
                    <a:pt x="226235" y="87130"/>
                    <a:pt x="226217" y="87426"/>
                  </a:cubicBezTo>
                  <a:lnTo>
                    <a:pt x="226217" y="88188"/>
                  </a:lnTo>
                  <a:lnTo>
                    <a:pt x="226217" y="88950"/>
                  </a:lnTo>
                  <a:lnTo>
                    <a:pt x="226217" y="89712"/>
                  </a:lnTo>
                  <a:lnTo>
                    <a:pt x="226217" y="89712"/>
                  </a:lnTo>
                  <a:lnTo>
                    <a:pt x="173766" y="194233"/>
                  </a:lnTo>
                  <a:cubicBezTo>
                    <a:pt x="173024" y="196104"/>
                    <a:pt x="171624" y="197640"/>
                    <a:pt x="169829" y="198551"/>
                  </a:cubicBezTo>
                  <a:lnTo>
                    <a:pt x="168813" y="198551"/>
                  </a:lnTo>
                  <a:lnTo>
                    <a:pt x="168813" y="198551"/>
                  </a:lnTo>
                  <a:lnTo>
                    <a:pt x="167670" y="198551"/>
                  </a:lnTo>
                  <a:lnTo>
                    <a:pt x="163606" y="198551"/>
                  </a:lnTo>
                  <a:lnTo>
                    <a:pt x="162336" y="198551"/>
                  </a:lnTo>
                  <a:lnTo>
                    <a:pt x="162336" y="198551"/>
                  </a:lnTo>
                  <a:lnTo>
                    <a:pt x="161193" y="198551"/>
                  </a:lnTo>
                  <a:cubicBezTo>
                    <a:pt x="159327" y="197634"/>
                    <a:pt x="157876" y="196047"/>
                    <a:pt x="157129" y="194106"/>
                  </a:cubicBezTo>
                  <a:lnTo>
                    <a:pt x="140492" y="161340"/>
                  </a:lnTo>
                  <a:lnTo>
                    <a:pt x="149890" y="142544"/>
                  </a:lnTo>
                  <a:lnTo>
                    <a:pt x="163479" y="169722"/>
                  </a:lnTo>
                  <a:cubicBezTo>
                    <a:pt x="163479" y="169722"/>
                    <a:pt x="165003" y="172770"/>
                    <a:pt x="166527" y="169722"/>
                  </a:cubicBezTo>
                  <a:lnTo>
                    <a:pt x="202595" y="97840"/>
                  </a:lnTo>
                  <a:cubicBezTo>
                    <a:pt x="202595" y="97840"/>
                    <a:pt x="204119" y="94792"/>
                    <a:pt x="200690" y="94792"/>
                  </a:cubicBezTo>
                  <a:lnTo>
                    <a:pt x="172496" y="94792"/>
                  </a:lnTo>
                  <a:cubicBezTo>
                    <a:pt x="170436" y="94904"/>
                    <a:pt x="168572" y="96051"/>
                    <a:pt x="167543" y="97840"/>
                  </a:cubicBezTo>
                  <a:lnTo>
                    <a:pt x="153700" y="125399"/>
                  </a:lnTo>
                  <a:lnTo>
                    <a:pt x="153700" y="125399"/>
                  </a:lnTo>
                  <a:lnTo>
                    <a:pt x="138079" y="156641"/>
                  </a:lnTo>
                  <a:lnTo>
                    <a:pt x="138079" y="156641"/>
                  </a:lnTo>
                  <a:lnTo>
                    <a:pt x="118902" y="194741"/>
                  </a:lnTo>
                  <a:cubicBezTo>
                    <a:pt x="118160" y="196612"/>
                    <a:pt x="116760" y="198148"/>
                    <a:pt x="114965" y="199059"/>
                  </a:cubicBezTo>
                  <a:lnTo>
                    <a:pt x="113949" y="199059"/>
                  </a:lnTo>
                  <a:lnTo>
                    <a:pt x="113949" y="199059"/>
                  </a:lnTo>
                  <a:lnTo>
                    <a:pt x="112933" y="199059"/>
                  </a:lnTo>
                  <a:lnTo>
                    <a:pt x="110139" y="199059"/>
                  </a:lnTo>
                  <a:lnTo>
                    <a:pt x="108869" y="199059"/>
                  </a:lnTo>
                  <a:lnTo>
                    <a:pt x="108869" y="199059"/>
                  </a:lnTo>
                  <a:lnTo>
                    <a:pt x="107726" y="199059"/>
                  </a:lnTo>
                  <a:cubicBezTo>
                    <a:pt x="105915" y="198107"/>
                    <a:pt x="104515" y="196526"/>
                    <a:pt x="103789" y="194614"/>
                  </a:cubicBezTo>
                  <a:lnTo>
                    <a:pt x="50830" y="90093"/>
                  </a:lnTo>
                  <a:lnTo>
                    <a:pt x="50830" y="90093"/>
                  </a:lnTo>
                  <a:lnTo>
                    <a:pt x="50830" y="90093"/>
                  </a:lnTo>
                  <a:lnTo>
                    <a:pt x="50830" y="89331"/>
                  </a:lnTo>
                  <a:lnTo>
                    <a:pt x="50830" y="88569"/>
                  </a:lnTo>
                  <a:lnTo>
                    <a:pt x="50830" y="87426"/>
                  </a:lnTo>
                  <a:cubicBezTo>
                    <a:pt x="50811" y="87130"/>
                    <a:pt x="50811" y="86833"/>
                    <a:pt x="50830" y="86537"/>
                  </a:cubicBezTo>
                  <a:lnTo>
                    <a:pt x="50830" y="86537"/>
                  </a:lnTo>
                  <a:cubicBezTo>
                    <a:pt x="50830" y="86537"/>
                    <a:pt x="50830" y="86537"/>
                    <a:pt x="50830" y="86537"/>
                  </a:cubicBezTo>
                  <a:cubicBezTo>
                    <a:pt x="50814" y="86241"/>
                    <a:pt x="50814" y="85944"/>
                    <a:pt x="50830" y="85648"/>
                  </a:cubicBezTo>
                  <a:lnTo>
                    <a:pt x="50830" y="84124"/>
                  </a:lnTo>
                  <a:lnTo>
                    <a:pt x="50830" y="83362"/>
                  </a:lnTo>
                  <a:lnTo>
                    <a:pt x="50830" y="82600"/>
                  </a:lnTo>
                  <a:lnTo>
                    <a:pt x="50830" y="81965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2735" y="81330"/>
                  </a:lnTo>
                  <a:lnTo>
                    <a:pt x="53370" y="81330"/>
                  </a:lnTo>
                  <a:lnTo>
                    <a:pt x="111282" y="81330"/>
                  </a:lnTo>
                  <a:lnTo>
                    <a:pt x="112171" y="81330"/>
                  </a:lnTo>
                  <a:lnTo>
                    <a:pt x="112171" y="81330"/>
                  </a:lnTo>
                  <a:lnTo>
                    <a:pt x="113060" y="81330"/>
                  </a:lnTo>
                  <a:lnTo>
                    <a:pt x="113060" y="81330"/>
                  </a:lnTo>
                  <a:lnTo>
                    <a:pt x="113949" y="82092"/>
                  </a:lnTo>
                  <a:lnTo>
                    <a:pt x="113949" y="82092"/>
                  </a:lnTo>
                  <a:lnTo>
                    <a:pt x="114711" y="82981"/>
                  </a:lnTo>
                  <a:lnTo>
                    <a:pt x="114711" y="82981"/>
                  </a:lnTo>
                  <a:lnTo>
                    <a:pt x="114711" y="83616"/>
                  </a:lnTo>
                  <a:lnTo>
                    <a:pt x="114711" y="83616"/>
                  </a:lnTo>
                  <a:lnTo>
                    <a:pt x="135666" y="114350"/>
                  </a:lnTo>
                  <a:lnTo>
                    <a:pt x="126268" y="133019"/>
                  </a:lnTo>
                  <a:lnTo>
                    <a:pt x="108488" y="97713"/>
                  </a:lnTo>
                  <a:cubicBezTo>
                    <a:pt x="107550" y="96014"/>
                    <a:pt x="105845" y="94877"/>
                    <a:pt x="103916" y="94665"/>
                  </a:cubicBezTo>
                  <a:lnTo>
                    <a:pt x="75341" y="94665"/>
                  </a:lnTo>
                  <a:cubicBezTo>
                    <a:pt x="71912" y="94665"/>
                    <a:pt x="73436" y="97713"/>
                    <a:pt x="73436" y="97713"/>
                  </a:cubicBezTo>
                  <a:lnTo>
                    <a:pt x="109504" y="169595"/>
                  </a:lnTo>
                  <a:cubicBezTo>
                    <a:pt x="109504" y="169595"/>
                    <a:pt x="111028" y="172643"/>
                    <a:pt x="112552" y="169595"/>
                  </a:cubicBezTo>
                  <a:lnTo>
                    <a:pt x="127157" y="140512"/>
                  </a:lnTo>
                  <a:lnTo>
                    <a:pt x="142016" y="110032"/>
                  </a:lnTo>
                  <a:lnTo>
                    <a:pt x="155859" y="82600"/>
                  </a:lnTo>
                  <a:lnTo>
                    <a:pt x="155859" y="82600"/>
                  </a:lnTo>
                  <a:lnTo>
                    <a:pt x="155859" y="81965"/>
                  </a:lnTo>
                  <a:lnTo>
                    <a:pt x="155859" y="81965"/>
                  </a:lnTo>
                  <a:lnTo>
                    <a:pt x="156621" y="81076"/>
                  </a:lnTo>
                  <a:lnTo>
                    <a:pt x="156621" y="81076"/>
                  </a:lnTo>
                  <a:lnTo>
                    <a:pt x="157383" y="80441"/>
                  </a:lnTo>
                  <a:lnTo>
                    <a:pt x="157383" y="80441"/>
                  </a:lnTo>
                  <a:lnTo>
                    <a:pt x="158145" y="80441"/>
                  </a:lnTo>
                  <a:lnTo>
                    <a:pt x="158780" y="80441"/>
                  </a:lnTo>
                  <a:lnTo>
                    <a:pt x="159542" y="80441"/>
                  </a:lnTo>
                  <a:lnTo>
                    <a:pt x="218089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994" y="80441"/>
                  </a:lnTo>
                  <a:lnTo>
                    <a:pt x="219994" y="80441"/>
                  </a:lnTo>
                  <a:lnTo>
                    <a:pt x="220756" y="81076"/>
                  </a:lnTo>
                  <a:lnTo>
                    <a:pt x="220756" y="81076"/>
                  </a:lnTo>
                  <a:lnTo>
                    <a:pt x="220756" y="81838"/>
                  </a:lnTo>
                  <a:lnTo>
                    <a:pt x="220756" y="81838"/>
                  </a:lnTo>
                  <a:lnTo>
                    <a:pt x="220756" y="82727"/>
                  </a:lnTo>
                  <a:lnTo>
                    <a:pt x="220756" y="83362"/>
                  </a:lnTo>
                  <a:lnTo>
                    <a:pt x="220756" y="84251"/>
                  </a:lnTo>
                  <a:cubicBezTo>
                    <a:pt x="220756" y="84251"/>
                    <a:pt x="220756" y="84251"/>
                    <a:pt x="220756" y="85140"/>
                  </a:cubicBezTo>
                  <a:cubicBezTo>
                    <a:pt x="220756" y="86029"/>
                    <a:pt x="220756" y="85140"/>
                    <a:pt x="220756" y="85140"/>
                  </a:cubicBezTo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49" name="椭圆"/>
            <p:cNvSpPr/>
            <p:nvPr/>
          </p:nvSpPr>
          <p:spPr>
            <a:xfrm>
              <a:off x="988822" y="223520"/>
              <a:ext cx="33528" cy="3352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-53" y="31607"/>
              <a:ext cx="694871" cy="195625"/>
              <a:chOff x="-53" y="31607"/>
              <a:chExt cx="694871" cy="195625"/>
            </a:xfrm>
            <a:grpFill/>
          </p:grpSpPr>
          <p:sp>
            <p:nvSpPr>
              <p:cNvPr id="51" name="任意多边形"/>
              <p:cNvSpPr/>
              <p:nvPr/>
            </p:nvSpPr>
            <p:spPr>
              <a:xfrm>
                <a:off x="490300" y="32512"/>
                <a:ext cx="204518" cy="193631"/>
              </a:xfrm>
              <a:custGeom>
                <a:avLst/>
                <a:gdLst/>
                <a:ahLst/>
                <a:cxnLst/>
                <a:rect l="0" t="0" r="0" b="0"/>
                <a:pathLst>
                  <a:path w="204518" h="193631">
                    <a:moveTo>
                      <a:pt x="204517" y="139192"/>
                    </a:moveTo>
                    <a:cubicBezTo>
                      <a:pt x="204517" y="124843"/>
                      <a:pt x="198817" y="111082"/>
                      <a:pt x="188671" y="100936"/>
                    </a:cubicBezTo>
                    <a:cubicBezTo>
                      <a:pt x="178525" y="90790"/>
                      <a:pt x="164764" y="85090"/>
                      <a:pt x="150415" y="85090"/>
                    </a:cubicBezTo>
                    <a:lnTo>
                      <a:pt x="51482" y="85090"/>
                    </a:lnTo>
                    <a:cubicBezTo>
                      <a:pt x="39914" y="85830"/>
                      <a:pt x="28894" y="80079"/>
                      <a:pt x="22886" y="70166"/>
                    </a:cubicBezTo>
                    <a:cubicBezTo>
                      <a:pt x="16878" y="60254"/>
                      <a:pt x="16878" y="47823"/>
                      <a:pt x="22886" y="37911"/>
                    </a:cubicBezTo>
                    <a:cubicBezTo>
                      <a:pt x="28894" y="27998"/>
                      <a:pt x="39914" y="22247"/>
                      <a:pt x="51482" y="22987"/>
                    </a:cubicBezTo>
                    <a:lnTo>
                      <a:pt x="186102" y="22987"/>
                    </a:lnTo>
                    <a:cubicBezTo>
                      <a:pt x="191984" y="22368"/>
                      <a:pt x="196449" y="17408"/>
                      <a:pt x="196449" y="11494"/>
                    </a:cubicBezTo>
                    <a:cubicBezTo>
                      <a:pt x="196449" y="5579"/>
                      <a:pt x="191984" y="619"/>
                      <a:pt x="186102" y="0"/>
                    </a:cubicBezTo>
                    <a:lnTo>
                      <a:pt x="51482" y="0"/>
                    </a:lnTo>
                    <a:cubicBezTo>
                      <a:pt x="22655" y="1398"/>
                      <a:pt x="0" y="25178"/>
                      <a:pt x="0" y="54039"/>
                    </a:cubicBezTo>
                    <a:cubicBezTo>
                      <a:pt x="0" y="82900"/>
                      <a:pt x="22655" y="106679"/>
                      <a:pt x="51482" y="108077"/>
                    </a:cubicBezTo>
                    <a:lnTo>
                      <a:pt x="150415" y="108077"/>
                    </a:lnTo>
                    <a:cubicBezTo>
                      <a:pt x="166794" y="109125"/>
                      <a:pt x="179543" y="122716"/>
                      <a:pt x="179543" y="139129"/>
                    </a:cubicBezTo>
                    <a:cubicBezTo>
                      <a:pt x="179543" y="155541"/>
                      <a:pt x="166794" y="169132"/>
                      <a:pt x="150415" y="170180"/>
                    </a:cubicBezTo>
                    <a:lnTo>
                      <a:pt x="15922" y="170180"/>
                    </a:lnTo>
                    <a:cubicBezTo>
                      <a:pt x="11527" y="169717"/>
                      <a:pt x="7253" y="171801"/>
                      <a:pt x="4912" y="175549"/>
                    </a:cubicBezTo>
                    <a:cubicBezTo>
                      <a:pt x="2570" y="179296"/>
                      <a:pt x="2570" y="184051"/>
                      <a:pt x="4912" y="187798"/>
                    </a:cubicBezTo>
                    <a:cubicBezTo>
                      <a:pt x="7253" y="191546"/>
                      <a:pt x="11527" y="193630"/>
                      <a:pt x="15922" y="193167"/>
                    </a:cubicBezTo>
                    <a:lnTo>
                      <a:pt x="150542" y="193167"/>
                    </a:lnTo>
                    <a:cubicBezTo>
                      <a:pt x="180323" y="193097"/>
                      <a:pt x="204447" y="168973"/>
                      <a:pt x="204517" y="13919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任意多边形"/>
              <p:cNvSpPr/>
              <p:nvPr/>
            </p:nvSpPr>
            <p:spPr>
              <a:xfrm>
                <a:off x="269240" y="32512"/>
                <a:ext cx="202439" cy="192339"/>
              </a:xfrm>
              <a:custGeom>
                <a:avLst/>
                <a:gdLst/>
                <a:ahLst/>
                <a:cxnLst/>
                <a:rect l="0" t="0" r="0" b="0"/>
                <a:pathLst>
                  <a:path w="202439" h="192339">
                    <a:moveTo>
                      <a:pt x="202438" y="54102"/>
                    </a:moveTo>
                    <a:cubicBezTo>
                      <a:pt x="202438" y="39753"/>
                      <a:pt x="196738" y="25992"/>
                      <a:pt x="186592" y="15846"/>
                    </a:cubicBezTo>
                    <a:cubicBezTo>
                      <a:pt x="176446" y="5700"/>
                      <a:pt x="162685" y="0"/>
                      <a:pt x="148336" y="0"/>
                    </a:cubicBezTo>
                    <a:lnTo>
                      <a:pt x="11430" y="0"/>
                    </a:lnTo>
                    <a:cubicBezTo>
                      <a:pt x="5548" y="619"/>
                      <a:pt x="1083" y="5579"/>
                      <a:pt x="1083" y="11493"/>
                    </a:cubicBezTo>
                    <a:cubicBezTo>
                      <a:pt x="1083" y="17408"/>
                      <a:pt x="5548" y="22368"/>
                      <a:pt x="11430" y="22987"/>
                    </a:cubicBezTo>
                    <a:lnTo>
                      <a:pt x="148336" y="22987"/>
                    </a:lnTo>
                    <a:cubicBezTo>
                      <a:pt x="164715" y="24035"/>
                      <a:pt x="177464" y="37626"/>
                      <a:pt x="177464" y="54039"/>
                    </a:cubicBezTo>
                    <a:cubicBezTo>
                      <a:pt x="177464" y="70451"/>
                      <a:pt x="164715" y="84042"/>
                      <a:pt x="148336" y="85090"/>
                    </a:cubicBezTo>
                    <a:lnTo>
                      <a:pt x="33274" y="85090"/>
                    </a:lnTo>
                    <a:cubicBezTo>
                      <a:pt x="14877" y="85160"/>
                      <a:pt x="0" y="100094"/>
                      <a:pt x="0" y="118491"/>
                    </a:cubicBezTo>
                    <a:lnTo>
                      <a:pt x="0" y="118491"/>
                    </a:lnTo>
                    <a:lnTo>
                      <a:pt x="0" y="181991"/>
                    </a:lnTo>
                    <a:cubicBezTo>
                      <a:pt x="619" y="187873"/>
                      <a:pt x="5579" y="192338"/>
                      <a:pt x="11493" y="192338"/>
                    </a:cubicBezTo>
                    <a:cubicBezTo>
                      <a:pt x="17408" y="192338"/>
                      <a:pt x="22368" y="187873"/>
                      <a:pt x="22987" y="181991"/>
                    </a:cubicBezTo>
                    <a:lnTo>
                      <a:pt x="22987" y="150241"/>
                    </a:lnTo>
                    <a:lnTo>
                      <a:pt x="22987" y="150241"/>
                    </a:lnTo>
                    <a:lnTo>
                      <a:pt x="22987" y="118491"/>
                    </a:lnTo>
                    <a:cubicBezTo>
                      <a:pt x="22987" y="112810"/>
                      <a:pt x="27593" y="108204"/>
                      <a:pt x="33274" y="108204"/>
                    </a:cubicBezTo>
                    <a:lnTo>
                      <a:pt x="148336" y="108204"/>
                    </a:lnTo>
                    <a:cubicBezTo>
                      <a:pt x="178216" y="108204"/>
                      <a:pt x="202438" y="83982"/>
                      <a:pt x="202438" y="5410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任意多边形"/>
              <p:cNvSpPr/>
              <p:nvPr/>
            </p:nvSpPr>
            <p:spPr>
              <a:xfrm>
                <a:off x="-53" y="31607"/>
                <a:ext cx="232511" cy="195625"/>
              </a:xfrm>
              <a:custGeom>
                <a:avLst/>
                <a:gdLst/>
                <a:ahLst/>
                <a:cxnLst/>
                <a:rect l="0" t="0" r="0" b="0"/>
                <a:pathLst>
                  <a:path w="232511" h="195625">
                    <a:moveTo>
                      <a:pt x="232336" y="12589"/>
                    </a:moveTo>
                    <a:cubicBezTo>
                      <a:pt x="232510" y="8064"/>
                      <a:pt x="229967" y="3872"/>
                      <a:pt x="225874" y="1936"/>
                    </a:cubicBezTo>
                    <a:cubicBezTo>
                      <a:pt x="221781" y="0"/>
                      <a:pt x="216927" y="694"/>
                      <a:pt x="213540" y="3699"/>
                    </a:cubicBezTo>
                    <a:lnTo>
                      <a:pt x="130228" y="71390"/>
                    </a:lnTo>
                    <a:lnTo>
                      <a:pt x="148516" y="86249"/>
                    </a:lnTo>
                    <a:lnTo>
                      <a:pt x="209476" y="36719"/>
                    </a:lnTo>
                    <a:lnTo>
                      <a:pt x="209476" y="158893"/>
                    </a:lnTo>
                    <a:lnTo>
                      <a:pt x="183060" y="137430"/>
                    </a:lnTo>
                    <a:cubicBezTo>
                      <a:pt x="182600" y="137243"/>
                      <a:pt x="182172" y="136986"/>
                      <a:pt x="181790" y="136668"/>
                    </a:cubicBezTo>
                    <a:lnTo>
                      <a:pt x="116004" y="82693"/>
                    </a:lnTo>
                    <a:lnTo>
                      <a:pt x="97970" y="97552"/>
                    </a:lnTo>
                    <a:lnTo>
                      <a:pt x="97970" y="97552"/>
                    </a:lnTo>
                    <a:lnTo>
                      <a:pt x="78158" y="113681"/>
                    </a:lnTo>
                    <a:lnTo>
                      <a:pt x="50853" y="135779"/>
                    </a:lnTo>
                    <a:lnTo>
                      <a:pt x="50853" y="135779"/>
                    </a:lnTo>
                    <a:lnTo>
                      <a:pt x="23040" y="158893"/>
                    </a:lnTo>
                    <a:lnTo>
                      <a:pt x="23040" y="36719"/>
                    </a:lnTo>
                    <a:lnTo>
                      <a:pt x="83873" y="86122"/>
                    </a:lnTo>
                    <a:lnTo>
                      <a:pt x="101653" y="71263"/>
                    </a:lnTo>
                    <a:lnTo>
                      <a:pt x="19992" y="4588"/>
                    </a:lnTo>
                    <a:lnTo>
                      <a:pt x="19992" y="4588"/>
                    </a:lnTo>
                    <a:lnTo>
                      <a:pt x="18976" y="3699"/>
                    </a:lnTo>
                    <a:cubicBezTo>
                      <a:pt x="16638" y="1756"/>
                      <a:pt x="13622" y="824"/>
                      <a:pt x="10595" y="1110"/>
                    </a:cubicBezTo>
                    <a:cubicBezTo>
                      <a:pt x="7568" y="1396"/>
                      <a:pt x="4780" y="2876"/>
                      <a:pt x="2847" y="5223"/>
                    </a:cubicBezTo>
                    <a:cubicBezTo>
                      <a:pt x="1154" y="7300"/>
                      <a:pt x="254" y="9910"/>
                      <a:pt x="307" y="12589"/>
                    </a:cubicBezTo>
                    <a:lnTo>
                      <a:pt x="53" y="12589"/>
                    </a:lnTo>
                    <a:lnTo>
                      <a:pt x="53" y="182769"/>
                    </a:lnTo>
                    <a:lnTo>
                      <a:pt x="53" y="182769"/>
                    </a:lnTo>
                    <a:cubicBezTo>
                      <a:pt x="0" y="185448"/>
                      <a:pt x="900" y="188058"/>
                      <a:pt x="2593" y="190135"/>
                    </a:cubicBezTo>
                    <a:cubicBezTo>
                      <a:pt x="6702" y="194999"/>
                      <a:pt x="13971" y="195624"/>
                      <a:pt x="18849" y="191532"/>
                    </a:cubicBezTo>
                    <a:lnTo>
                      <a:pt x="116131" y="112411"/>
                    </a:lnTo>
                    <a:lnTo>
                      <a:pt x="213413" y="191532"/>
                    </a:lnTo>
                    <a:cubicBezTo>
                      <a:pt x="218291" y="195624"/>
                      <a:pt x="225560" y="194999"/>
                      <a:pt x="229669" y="190135"/>
                    </a:cubicBezTo>
                    <a:cubicBezTo>
                      <a:pt x="231352" y="188053"/>
                      <a:pt x="232251" y="185446"/>
                      <a:pt x="232209" y="182769"/>
                    </a:cubicBezTo>
                    <a:lnTo>
                      <a:pt x="232209" y="182769"/>
                    </a:lnTo>
                    <a:lnTo>
                      <a:pt x="232209" y="12462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36"/>
          <p:cNvSpPr txBox="1">
            <a:spLocks noChangeArrowheads="1"/>
          </p:cNvSpPr>
          <p:nvPr/>
        </p:nvSpPr>
        <p:spPr bwMode="auto">
          <a:xfrm>
            <a:off x="1258169" y="4152141"/>
            <a:ext cx="2028044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7"/>
          <p:cNvSpPr txBox="1">
            <a:spLocks noChangeArrowheads="1"/>
          </p:cNvSpPr>
          <p:nvPr/>
        </p:nvSpPr>
        <p:spPr bwMode="auto">
          <a:xfrm>
            <a:off x="1258169" y="4615694"/>
            <a:ext cx="3130549" cy="7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6"/>
          <p:cNvSpPr txBox="1">
            <a:spLocks noChangeArrowheads="1"/>
          </p:cNvSpPr>
          <p:nvPr/>
        </p:nvSpPr>
        <p:spPr bwMode="auto">
          <a:xfrm>
            <a:off x="8015327" y="4672006"/>
            <a:ext cx="19943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文本框 37"/>
          <p:cNvSpPr txBox="1">
            <a:spLocks noChangeArrowheads="1"/>
          </p:cNvSpPr>
          <p:nvPr/>
        </p:nvSpPr>
        <p:spPr bwMode="auto">
          <a:xfrm>
            <a:off x="8015326" y="5134924"/>
            <a:ext cx="2918505" cy="7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1" name="文本框 36"/>
          <p:cNvSpPr txBox="1">
            <a:spLocks noChangeArrowheads="1"/>
          </p:cNvSpPr>
          <p:nvPr/>
        </p:nvSpPr>
        <p:spPr bwMode="auto">
          <a:xfrm>
            <a:off x="7875284" y="3106369"/>
            <a:ext cx="19943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2" name="文本框 37"/>
          <p:cNvSpPr txBox="1">
            <a:spLocks noChangeArrowheads="1"/>
          </p:cNvSpPr>
          <p:nvPr/>
        </p:nvSpPr>
        <p:spPr bwMode="auto">
          <a:xfrm>
            <a:off x="7875284" y="3569287"/>
            <a:ext cx="2860867" cy="7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文本框 36"/>
          <p:cNvSpPr txBox="1">
            <a:spLocks noChangeArrowheads="1"/>
          </p:cNvSpPr>
          <p:nvPr/>
        </p:nvSpPr>
        <p:spPr bwMode="auto">
          <a:xfrm>
            <a:off x="6607734" y="1233221"/>
            <a:ext cx="199438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文本框 37"/>
          <p:cNvSpPr txBox="1">
            <a:spLocks noChangeArrowheads="1"/>
          </p:cNvSpPr>
          <p:nvPr/>
        </p:nvSpPr>
        <p:spPr bwMode="auto">
          <a:xfrm>
            <a:off x="6607733" y="1696139"/>
            <a:ext cx="3597409" cy="7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箭头"/>
          <p:cNvSpPr/>
          <p:nvPr/>
        </p:nvSpPr>
        <p:spPr>
          <a:xfrm>
            <a:off x="6736335" y="4615694"/>
            <a:ext cx="1062417" cy="224733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13769"/>
            </a:avLst>
          </a:prstGeom>
          <a:solidFill>
            <a:srgbClr val="6696B6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箭头"/>
          <p:cNvSpPr/>
          <p:nvPr/>
        </p:nvSpPr>
        <p:spPr>
          <a:xfrm>
            <a:off x="6367555" y="2962318"/>
            <a:ext cx="1416052" cy="3900711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箭头"/>
          <p:cNvSpPr/>
          <p:nvPr/>
        </p:nvSpPr>
        <p:spPr>
          <a:xfrm>
            <a:off x="5847327" y="2036864"/>
            <a:ext cx="657290" cy="4826165"/>
          </a:xfrm>
          <a:prstGeom prst="upArrow">
            <a:avLst/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箭头"/>
          <p:cNvSpPr/>
          <p:nvPr/>
        </p:nvSpPr>
        <p:spPr>
          <a:xfrm flipH="1">
            <a:off x="4455507" y="3990979"/>
            <a:ext cx="1213867" cy="2872050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箭头"/>
          <p:cNvSpPr/>
          <p:nvPr/>
        </p:nvSpPr>
        <p:spPr>
          <a:xfrm flipH="1">
            <a:off x="4776580" y="2524197"/>
            <a:ext cx="1213867" cy="4338832"/>
          </a:xfrm>
          <a:prstGeom prst="bentArrow">
            <a:avLst>
              <a:gd name="adj1" fmla="val 25000"/>
              <a:gd name="adj2" fmla="val 25000"/>
              <a:gd name="adj3" fmla="val 19745"/>
              <a:gd name="adj4" fmla="val 22402"/>
            </a:avLst>
          </a:prstGeom>
          <a:solidFill>
            <a:srgbClr val="6696B6"/>
          </a:solidFill>
          <a:ln w="12700">
            <a:noFill/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400">
              <a:solidFill>
                <a:schemeClr val="tx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0" name="文本框 36"/>
          <p:cNvSpPr txBox="1">
            <a:spLocks noChangeArrowheads="1"/>
          </p:cNvSpPr>
          <p:nvPr/>
        </p:nvSpPr>
        <p:spPr bwMode="auto">
          <a:xfrm>
            <a:off x="1690117" y="2498765"/>
            <a:ext cx="202804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1" name="文本框 37"/>
          <p:cNvSpPr txBox="1">
            <a:spLocks noChangeArrowheads="1"/>
          </p:cNvSpPr>
          <p:nvPr/>
        </p:nvSpPr>
        <p:spPr bwMode="auto">
          <a:xfrm>
            <a:off x="1690117" y="2962318"/>
            <a:ext cx="3029630" cy="7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任意多边形: 形状 3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3" name="任意多边形: 形状 3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任意多边形: 形状 3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业绩成果展示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存在问题反思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The user can demonstrate on a projector or computer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or print the presentation and make it into a in a wider field.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36"/>
          <p:cNvCxnSpPr/>
          <p:nvPr/>
        </p:nvCxnSpPr>
        <p:spPr>
          <a:xfrm flipH="1">
            <a:off x="4174431" y="2186671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9626043" y="2005016"/>
            <a:ext cx="720725" cy="720725"/>
          </a:xfrm>
          <a:custGeom>
            <a:avLst/>
            <a:gdLst>
              <a:gd name="T0" fmla="*/ 795 w 1116"/>
              <a:gd name="T1" fmla="*/ 774 h 1117"/>
              <a:gd name="T2" fmla="*/ 1039 w 1116"/>
              <a:gd name="T3" fmla="*/ 623 h 1117"/>
              <a:gd name="T4" fmla="*/ 970 w 1116"/>
              <a:gd name="T5" fmla="*/ 816 h 1117"/>
              <a:gd name="T6" fmla="*/ 291 w 1116"/>
              <a:gd name="T7" fmla="*/ 610 h 1117"/>
              <a:gd name="T8" fmla="*/ 309 w 1116"/>
              <a:gd name="T9" fmla="*/ 848 h 1117"/>
              <a:gd name="T10" fmla="*/ 146 w 1116"/>
              <a:gd name="T11" fmla="*/ 816 h 1117"/>
              <a:gd name="T12" fmla="*/ 77 w 1116"/>
              <a:gd name="T13" fmla="*/ 623 h 1117"/>
              <a:gd name="T14" fmla="*/ 277 w 1116"/>
              <a:gd name="T15" fmla="*/ 290 h 1117"/>
              <a:gd name="T16" fmla="*/ 293 w 1116"/>
              <a:gd name="T17" fmla="*/ 482 h 1117"/>
              <a:gd name="T18" fmla="*/ 94 w 1116"/>
              <a:gd name="T19" fmla="*/ 415 h 1117"/>
              <a:gd name="T20" fmla="*/ 182 w 1116"/>
              <a:gd name="T21" fmla="*/ 252 h 1117"/>
              <a:gd name="T22" fmla="*/ 710 w 1116"/>
              <a:gd name="T23" fmla="*/ 340 h 1117"/>
              <a:gd name="T24" fmla="*/ 790 w 1116"/>
              <a:gd name="T25" fmla="*/ 512 h 1117"/>
              <a:gd name="T26" fmla="*/ 618 w 1116"/>
              <a:gd name="T27" fmla="*/ 796 h 1117"/>
              <a:gd name="T28" fmla="*/ 769 w 1116"/>
              <a:gd name="T29" fmla="*/ 735 h 1117"/>
              <a:gd name="T30" fmla="*/ 861 w 1116"/>
              <a:gd name="T31" fmla="*/ 938 h 1117"/>
              <a:gd name="T32" fmla="*/ 734 w 1116"/>
              <a:gd name="T33" fmla="*/ 1011 h 1117"/>
              <a:gd name="T34" fmla="*/ 689 w 1116"/>
              <a:gd name="T35" fmla="*/ 980 h 1117"/>
              <a:gd name="T36" fmla="*/ 615 w 1116"/>
              <a:gd name="T37" fmla="*/ 832 h 1117"/>
              <a:gd name="T38" fmla="*/ 678 w 1116"/>
              <a:gd name="T39" fmla="*/ 933 h 1117"/>
              <a:gd name="T40" fmla="*/ 445 w 1116"/>
              <a:gd name="T41" fmla="*/ 1031 h 1117"/>
              <a:gd name="T42" fmla="*/ 308 w 1116"/>
              <a:gd name="T43" fmla="*/ 976 h 1117"/>
              <a:gd name="T44" fmla="*/ 358 w 1116"/>
              <a:gd name="T45" fmla="*/ 866 h 1117"/>
              <a:gd name="T46" fmla="*/ 540 w 1116"/>
              <a:gd name="T47" fmla="*/ 577 h 1117"/>
              <a:gd name="T48" fmla="*/ 376 w 1116"/>
              <a:gd name="T49" fmla="*/ 821 h 1117"/>
              <a:gd name="T50" fmla="*/ 540 w 1116"/>
              <a:gd name="T51" fmla="*/ 577 h 1117"/>
              <a:gd name="T52" fmla="*/ 540 w 1116"/>
              <a:gd name="T53" fmla="*/ 360 h 1117"/>
              <a:gd name="T54" fmla="*/ 356 w 1116"/>
              <a:gd name="T55" fmla="*/ 352 h 1117"/>
              <a:gd name="T56" fmla="*/ 249 w 1116"/>
              <a:gd name="T57" fmla="*/ 230 h 1117"/>
              <a:gd name="T58" fmla="*/ 322 w 1116"/>
              <a:gd name="T59" fmla="*/ 134 h 1117"/>
              <a:gd name="T60" fmla="*/ 478 w 1116"/>
              <a:gd name="T61" fmla="*/ 80 h 1117"/>
              <a:gd name="T62" fmla="*/ 540 w 1116"/>
              <a:gd name="T63" fmla="*/ 74 h 1117"/>
              <a:gd name="T64" fmla="*/ 377 w 1116"/>
              <a:gd name="T65" fmla="*/ 294 h 1117"/>
              <a:gd name="T66" fmla="*/ 539 w 1116"/>
              <a:gd name="T67" fmla="*/ 74 h 1117"/>
              <a:gd name="T68" fmla="*/ 744 w 1116"/>
              <a:gd name="T69" fmla="*/ 110 h 1117"/>
              <a:gd name="T70" fmla="*/ 883 w 1116"/>
              <a:gd name="T71" fmla="*/ 198 h 1117"/>
              <a:gd name="T72" fmla="*/ 773 w 1116"/>
              <a:gd name="T73" fmla="*/ 282 h 1117"/>
              <a:gd name="T74" fmla="*/ 578 w 1116"/>
              <a:gd name="T75" fmla="*/ 74 h 1117"/>
              <a:gd name="T76" fmla="*/ 720 w 1116"/>
              <a:gd name="T77" fmla="*/ 301 h 1117"/>
              <a:gd name="T78" fmla="*/ 577 w 1116"/>
              <a:gd name="T79" fmla="*/ 74 h 1117"/>
              <a:gd name="T80" fmla="*/ 422 w 1116"/>
              <a:gd name="T81" fmla="*/ 909 h 1117"/>
              <a:gd name="T82" fmla="*/ 521 w 1116"/>
              <a:gd name="T83" fmla="*/ 831 h 1117"/>
              <a:gd name="T84" fmla="*/ 816 w 1116"/>
              <a:gd name="T85" fmla="*/ 424 h 1117"/>
              <a:gd name="T86" fmla="*/ 873 w 1116"/>
              <a:gd name="T87" fmla="*/ 269 h 1117"/>
              <a:gd name="T88" fmla="*/ 990 w 1116"/>
              <a:gd name="T89" fmla="*/ 337 h 1117"/>
              <a:gd name="T90" fmla="*/ 1041 w 1116"/>
              <a:gd name="T91" fmla="*/ 519 h 1117"/>
              <a:gd name="T92" fmla="*/ 392 w 1116"/>
              <a:gd name="T93" fmla="*/ 26 h 1117"/>
              <a:gd name="T94" fmla="*/ 183 w 1116"/>
              <a:gd name="T95" fmla="*/ 146 h 1117"/>
              <a:gd name="T96" fmla="*/ 44 w 1116"/>
              <a:gd name="T97" fmla="*/ 342 h 1117"/>
              <a:gd name="T98" fmla="*/ 0 w 1116"/>
              <a:gd name="T99" fmla="*/ 588 h 1117"/>
              <a:gd name="T100" fmla="*/ 67 w 1116"/>
              <a:gd name="T101" fmla="*/ 824 h 1117"/>
              <a:gd name="T102" fmla="*/ 224 w 1116"/>
              <a:gd name="T103" fmla="*/ 1006 h 1117"/>
              <a:gd name="T104" fmla="*/ 445 w 1116"/>
              <a:gd name="T105" fmla="*/ 1105 h 1117"/>
              <a:gd name="T106" fmla="*/ 697 w 1116"/>
              <a:gd name="T107" fmla="*/ 1099 h 1117"/>
              <a:gd name="T108" fmla="*/ 913 w 1116"/>
              <a:gd name="T109" fmla="*/ 990 h 1117"/>
              <a:gd name="T110" fmla="*/ 1061 w 1116"/>
              <a:gd name="T111" fmla="*/ 801 h 1117"/>
              <a:gd name="T112" fmla="*/ 1116 w 1116"/>
              <a:gd name="T113" fmla="*/ 559 h 1117"/>
              <a:gd name="T114" fmla="*/ 1061 w 1116"/>
              <a:gd name="T115" fmla="*/ 317 h 1117"/>
              <a:gd name="T116" fmla="*/ 913 w 1116"/>
              <a:gd name="T117" fmla="*/ 128 h 1117"/>
              <a:gd name="T118" fmla="*/ 697 w 1116"/>
              <a:gd name="T119" fmla="*/ 19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16" h="1117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0" rtl="0"/>
            <a:endParaRPr lang="en-US" sz="3600" kern="120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12" name="Group 96"/>
          <p:cNvGrpSpPr/>
          <p:nvPr/>
        </p:nvGrpSpPr>
        <p:grpSpPr>
          <a:xfrm>
            <a:off x="5697161" y="2005014"/>
            <a:ext cx="743584" cy="720728"/>
            <a:chOff x="8085931" y="4575572"/>
            <a:chExt cx="457200" cy="442913"/>
          </a:xfrm>
          <a:solidFill>
            <a:srgbClr val="6696B6"/>
          </a:solidFill>
        </p:grpSpPr>
        <p:sp>
          <p:nvSpPr>
            <p:cNvPr id="28" name="Freeform 17"/>
            <p:cNvSpPr/>
            <p:nvPr/>
          </p:nvSpPr>
          <p:spPr bwMode="auto">
            <a:xfrm>
              <a:off x="8314531" y="4818459"/>
              <a:ext cx="57150" cy="57150"/>
            </a:xfrm>
            <a:custGeom>
              <a:avLst/>
              <a:gdLst>
                <a:gd name="T0" fmla="*/ 65 w 144"/>
                <a:gd name="T1" fmla="*/ 0 h 143"/>
                <a:gd name="T2" fmla="*/ 51 w 144"/>
                <a:gd name="T3" fmla="*/ 3 h 143"/>
                <a:gd name="T4" fmla="*/ 38 w 144"/>
                <a:gd name="T5" fmla="*/ 8 h 143"/>
                <a:gd name="T6" fmla="*/ 26 w 144"/>
                <a:gd name="T7" fmla="*/ 16 h 143"/>
                <a:gd name="T8" fmla="*/ 16 w 144"/>
                <a:gd name="T9" fmla="*/ 26 h 143"/>
                <a:gd name="T10" fmla="*/ 9 w 144"/>
                <a:gd name="T11" fmla="*/ 37 h 143"/>
                <a:gd name="T12" fmla="*/ 3 w 144"/>
                <a:gd name="T13" fmla="*/ 50 h 143"/>
                <a:gd name="T14" fmla="*/ 0 w 144"/>
                <a:gd name="T15" fmla="*/ 64 h 143"/>
                <a:gd name="T16" fmla="*/ 0 w 144"/>
                <a:gd name="T17" fmla="*/ 80 h 143"/>
                <a:gd name="T18" fmla="*/ 3 w 144"/>
                <a:gd name="T19" fmla="*/ 94 h 143"/>
                <a:gd name="T20" fmla="*/ 9 w 144"/>
                <a:gd name="T21" fmla="*/ 105 h 143"/>
                <a:gd name="T22" fmla="*/ 16 w 144"/>
                <a:gd name="T23" fmla="*/ 117 h 143"/>
                <a:gd name="T24" fmla="*/ 26 w 144"/>
                <a:gd name="T25" fmla="*/ 127 h 143"/>
                <a:gd name="T26" fmla="*/ 38 w 144"/>
                <a:gd name="T27" fmla="*/ 135 h 143"/>
                <a:gd name="T28" fmla="*/ 51 w 144"/>
                <a:gd name="T29" fmla="*/ 140 h 143"/>
                <a:gd name="T30" fmla="*/ 65 w 144"/>
                <a:gd name="T31" fmla="*/ 143 h 143"/>
                <a:gd name="T32" fmla="*/ 79 w 144"/>
                <a:gd name="T33" fmla="*/ 143 h 143"/>
                <a:gd name="T34" fmla="*/ 93 w 144"/>
                <a:gd name="T35" fmla="*/ 140 h 143"/>
                <a:gd name="T36" fmla="*/ 106 w 144"/>
                <a:gd name="T37" fmla="*/ 135 h 143"/>
                <a:gd name="T38" fmla="*/ 118 w 144"/>
                <a:gd name="T39" fmla="*/ 127 h 143"/>
                <a:gd name="T40" fmla="*/ 128 w 144"/>
                <a:gd name="T41" fmla="*/ 117 h 143"/>
                <a:gd name="T42" fmla="*/ 135 w 144"/>
                <a:gd name="T43" fmla="*/ 105 h 143"/>
                <a:gd name="T44" fmla="*/ 141 w 144"/>
                <a:gd name="T45" fmla="*/ 94 h 143"/>
                <a:gd name="T46" fmla="*/ 144 w 144"/>
                <a:gd name="T47" fmla="*/ 80 h 143"/>
                <a:gd name="T48" fmla="*/ 144 w 144"/>
                <a:gd name="T49" fmla="*/ 64 h 143"/>
                <a:gd name="T50" fmla="*/ 141 w 144"/>
                <a:gd name="T51" fmla="*/ 50 h 143"/>
                <a:gd name="T52" fmla="*/ 135 w 144"/>
                <a:gd name="T53" fmla="*/ 37 h 143"/>
                <a:gd name="T54" fmla="*/ 128 w 144"/>
                <a:gd name="T55" fmla="*/ 26 h 143"/>
                <a:gd name="T56" fmla="*/ 118 w 144"/>
                <a:gd name="T57" fmla="*/ 16 h 143"/>
                <a:gd name="T58" fmla="*/ 106 w 144"/>
                <a:gd name="T59" fmla="*/ 8 h 143"/>
                <a:gd name="T60" fmla="*/ 93 w 144"/>
                <a:gd name="T61" fmla="*/ 3 h 143"/>
                <a:gd name="T62" fmla="*/ 79 w 144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3">
                  <a:moveTo>
                    <a:pt x="73" y="0"/>
                  </a:move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8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4"/>
                  </a:lnTo>
                  <a:lnTo>
                    <a:pt x="3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6"/>
                  </a:lnTo>
                  <a:lnTo>
                    <a:pt x="3" y="94"/>
                  </a:lnTo>
                  <a:lnTo>
                    <a:pt x="6" y="100"/>
                  </a:lnTo>
                  <a:lnTo>
                    <a:pt x="9" y="105"/>
                  </a:lnTo>
                  <a:lnTo>
                    <a:pt x="12" y="112"/>
                  </a:lnTo>
                  <a:lnTo>
                    <a:pt x="16" y="117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1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2"/>
                  </a:lnTo>
                  <a:lnTo>
                    <a:pt x="65" y="143"/>
                  </a:lnTo>
                  <a:lnTo>
                    <a:pt x="73" y="143"/>
                  </a:lnTo>
                  <a:lnTo>
                    <a:pt x="79" y="143"/>
                  </a:lnTo>
                  <a:lnTo>
                    <a:pt x="87" y="142"/>
                  </a:lnTo>
                  <a:lnTo>
                    <a:pt x="93" y="140"/>
                  </a:lnTo>
                  <a:lnTo>
                    <a:pt x="100" y="138"/>
                  </a:lnTo>
                  <a:lnTo>
                    <a:pt x="106" y="135"/>
                  </a:lnTo>
                  <a:lnTo>
                    <a:pt x="112" y="131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7"/>
                  </a:lnTo>
                  <a:lnTo>
                    <a:pt x="132" y="112"/>
                  </a:lnTo>
                  <a:lnTo>
                    <a:pt x="135" y="105"/>
                  </a:lnTo>
                  <a:lnTo>
                    <a:pt x="138" y="100"/>
                  </a:lnTo>
                  <a:lnTo>
                    <a:pt x="141" y="94"/>
                  </a:lnTo>
                  <a:lnTo>
                    <a:pt x="143" y="86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43" y="57"/>
                  </a:lnTo>
                  <a:lnTo>
                    <a:pt x="141" y="50"/>
                  </a:lnTo>
                  <a:lnTo>
                    <a:pt x="138" y="44"/>
                  </a:lnTo>
                  <a:lnTo>
                    <a:pt x="135" y="37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8"/>
                  </a:lnTo>
                  <a:lnTo>
                    <a:pt x="100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9" name="Freeform 18"/>
            <p:cNvSpPr>
              <a:spLocks noEditPoints="1"/>
            </p:cNvSpPr>
            <p:nvPr/>
          </p:nvSpPr>
          <p:spPr bwMode="auto">
            <a:xfrm>
              <a:off x="8085931" y="4575572"/>
              <a:ext cx="457200" cy="442913"/>
            </a:xfrm>
            <a:custGeom>
              <a:avLst/>
              <a:gdLst>
                <a:gd name="T0" fmla="*/ 606 w 1152"/>
                <a:gd name="T1" fmla="*/ 784 h 1117"/>
                <a:gd name="T2" fmla="*/ 559 w 1152"/>
                <a:gd name="T3" fmla="*/ 745 h 1117"/>
                <a:gd name="T4" fmla="*/ 541 w 1152"/>
                <a:gd name="T5" fmla="*/ 685 h 1117"/>
                <a:gd name="T6" fmla="*/ 559 w 1152"/>
                <a:gd name="T7" fmla="*/ 625 h 1117"/>
                <a:gd name="T8" fmla="*/ 606 w 1152"/>
                <a:gd name="T9" fmla="*/ 586 h 1117"/>
                <a:gd name="T10" fmla="*/ 980 w 1152"/>
                <a:gd name="T11" fmla="*/ 576 h 1117"/>
                <a:gd name="T12" fmla="*/ 1024 w 1152"/>
                <a:gd name="T13" fmla="*/ 554 h 1117"/>
                <a:gd name="T14" fmla="*/ 1049 w 1152"/>
                <a:gd name="T15" fmla="*/ 542 h 1117"/>
                <a:gd name="T16" fmla="*/ 1079 w 1152"/>
                <a:gd name="T17" fmla="*/ 632 h 1117"/>
                <a:gd name="T18" fmla="*/ 1055 w 1152"/>
                <a:gd name="T19" fmla="*/ 745 h 1117"/>
                <a:gd name="T20" fmla="*/ 971 w 1152"/>
                <a:gd name="T21" fmla="*/ 931 h 1117"/>
                <a:gd name="T22" fmla="*/ 943 w 1152"/>
                <a:gd name="T23" fmla="*/ 999 h 1117"/>
                <a:gd name="T24" fmla="*/ 884 w 1152"/>
                <a:gd name="T25" fmla="*/ 1039 h 1117"/>
                <a:gd name="T26" fmla="*/ 172 w 1152"/>
                <a:gd name="T27" fmla="*/ 1042 h 1117"/>
                <a:gd name="T28" fmla="*/ 108 w 1152"/>
                <a:gd name="T29" fmla="*/ 1008 h 1117"/>
                <a:gd name="T30" fmla="*/ 75 w 1152"/>
                <a:gd name="T31" fmla="*/ 944 h 1117"/>
                <a:gd name="T32" fmla="*/ 114 w 1152"/>
                <a:gd name="T33" fmla="*/ 378 h 1117"/>
                <a:gd name="T34" fmla="*/ 792 w 1152"/>
                <a:gd name="T35" fmla="*/ 397 h 1117"/>
                <a:gd name="T36" fmla="*/ 966 w 1152"/>
                <a:gd name="T37" fmla="*/ 413 h 1117"/>
                <a:gd name="T38" fmla="*/ 629 w 1152"/>
                <a:gd name="T39" fmla="*/ 506 h 1117"/>
                <a:gd name="T40" fmla="*/ 534 w 1152"/>
                <a:gd name="T41" fmla="*/ 546 h 1117"/>
                <a:gd name="T42" fmla="*/ 476 w 1152"/>
                <a:gd name="T43" fmla="*/ 631 h 1117"/>
                <a:gd name="T44" fmla="*/ 476 w 1152"/>
                <a:gd name="T45" fmla="*/ 738 h 1117"/>
                <a:gd name="T46" fmla="*/ 534 w 1152"/>
                <a:gd name="T47" fmla="*/ 823 h 1117"/>
                <a:gd name="T48" fmla="*/ 629 w 1152"/>
                <a:gd name="T49" fmla="*/ 864 h 1117"/>
                <a:gd name="T50" fmla="*/ 792 w 1152"/>
                <a:gd name="T51" fmla="*/ 324 h 1117"/>
                <a:gd name="T52" fmla="*/ 144 w 1152"/>
                <a:gd name="T53" fmla="*/ 289 h 1117"/>
                <a:gd name="T54" fmla="*/ 900 w 1152"/>
                <a:gd name="T55" fmla="*/ 253 h 1117"/>
                <a:gd name="T56" fmla="*/ 198 w 1152"/>
                <a:gd name="T57" fmla="*/ 73 h 1117"/>
                <a:gd name="T58" fmla="*/ 962 w 1152"/>
                <a:gd name="T59" fmla="*/ 83 h 1117"/>
                <a:gd name="T60" fmla="*/ 973 w 1152"/>
                <a:gd name="T61" fmla="*/ 216 h 1117"/>
                <a:gd name="T62" fmla="*/ 936 w 1152"/>
                <a:gd name="T63" fmla="*/ 289 h 1117"/>
                <a:gd name="T64" fmla="*/ 925 w 1152"/>
                <a:gd name="T65" fmla="*/ 119 h 1117"/>
                <a:gd name="T66" fmla="*/ 137 w 1152"/>
                <a:gd name="T67" fmla="*/ 109 h 1117"/>
                <a:gd name="T68" fmla="*/ 108 w 1152"/>
                <a:gd name="T69" fmla="*/ 137 h 1117"/>
                <a:gd name="T70" fmla="*/ 87 w 1152"/>
                <a:gd name="T71" fmla="*/ 258 h 1117"/>
                <a:gd name="T72" fmla="*/ 73 w 1152"/>
                <a:gd name="T73" fmla="*/ 186 h 1117"/>
                <a:gd name="T74" fmla="*/ 101 w 1152"/>
                <a:gd name="T75" fmla="*/ 119 h 1117"/>
                <a:gd name="T76" fmla="*/ 160 w 1152"/>
                <a:gd name="T77" fmla="*/ 78 h 1117"/>
                <a:gd name="T78" fmla="*/ 1044 w 1152"/>
                <a:gd name="T79" fmla="*/ 216 h 1117"/>
                <a:gd name="T80" fmla="*/ 1035 w 1152"/>
                <a:gd name="T81" fmla="*/ 66 h 1117"/>
                <a:gd name="T82" fmla="*/ 996 w 1152"/>
                <a:gd name="T83" fmla="*/ 19 h 1117"/>
                <a:gd name="T84" fmla="*/ 936 w 1152"/>
                <a:gd name="T85" fmla="*/ 0 h 1117"/>
                <a:gd name="T86" fmla="*/ 121 w 1152"/>
                <a:gd name="T87" fmla="*/ 16 h 1117"/>
                <a:gd name="T88" fmla="*/ 34 w 1152"/>
                <a:gd name="T89" fmla="*/ 88 h 1117"/>
                <a:gd name="T90" fmla="*/ 0 w 1152"/>
                <a:gd name="T91" fmla="*/ 199 h 1117"/>
                <a:gd name="T92" fmla="*/ 24 w 1152"/>
                <a:gd name="T93" fmla="*/ 1013 h 1117"/>
                <a:gd name="T94" fmla="*/ 104 w 1152"/>
                <a:gd name="T95" fmla="*/ 1093 h 1117"/>
                <a:gd name="T96" fmla="*/ 846 w 1152"/>
                <a:gd name="T97" fmla="*/ 1117 h 1117"/>
                <a:gd name="T98" fmla="*/ 956 w 1152"/>
                <a:gd name="T99" fmla="*/ 1082 h 1117"/>
                <a:gd name="T100" fmla="*/ 1029 w 1152"/>
                <a:gd name="T101" fmla="*/ 996 h 1117"/>
                <a:gd name="T102" fmla="*/ 1044 w 1152"/>
                <a:gd name="T103" fmla="*/ 864 h 1117"/>
                <a:gd name="T104" fmla="*/ 1110 w 1152"/>
                <a:gd name="T105" fmla="*/ 794 h 1117"/>
                <a:gd name="T106" fmla="*/ 1145 w 1152"/>
                <a:gd name="T107" fmla="*/ 709 h 1117"/>
                <a:gd name="T108" fmla="*/ 1151 w 1152"/>
                <a:gd name="T109" fmla="*/ 618 h 1117"/>
                <a:gd name="T110" fmla="*/ 1125 w 1152"/>
                <a:gd name="T111" fmla="*/ 531 h 1117"/>
                <a:gd name="T112" fmla="*/ 1070 w 1152"/>
                <a:gd name="T113" fmla="*/ 454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2" h="1117">
                  <a:moveTo>
                    <a:pt x="1018" y="793"/>
                  </a:moveTo>
                  <a:lnTo>
                    <a:pt x="649" y="793"/>
                  </a:lnTo>
                  <a:lnTo>
                    <a:pt x="637" y="792"/>
                  </a:lnTo>
                  <a:lnTo>
                    <a:pt x="626" y="791"/>
                  </a:lnTo>
                  <a:lnTo>
                    <a:pt x="616" y="788"/>
                  </a:lnTo>
                  <a:lnTo>
                    <a:pt x="606" y="784"/>
                  </a:lnTo>
                  <a:lnTo>
                    <a:pt x="597" y="780"/>
                  </a:lnTo>
                  <a:lnTo>
                    <a:pt x="588" y="775"/>
                  </a:lnTo>
                  <a:lnTo>
                    <a:pt x="579" y="768"/>
                  </a:lnTo>
                  <a:lnTo>
                    <a:pt x="572" y="761"/>
                  </a:lnTo>
                  <a:lnTo>
                    <a:pt x="564" y="753"/>
                  </a:lnTo>
                  <a:lnTo>
                    <a:pt x="559" y="745"/>
                  </a:lnTo>
                  <a:lnTo>
                    <a:pt x="553" y="736"/>
                  </a:lnTo>
                  <a:lnTo>
                    <a:pt x="548" y="727"/>
                  </a:lnTo>
                  <a:lnTo>
                    <a:pt x="545" y="716"/>
                  </a:lnTo>
                  <a:lnTo>
                    <a:pt x="543" y="707"/>
                  </a:lnTo>
                  <a:lnTo>
                    <a:pt x="541" y="696"/>
                  </a:lnTo>
                  <a:lnTo>
                    <a:pt x="541" y="685"/>
                  </a:lnTo>
                  <a:lnTo>
                    <a:pt x="541" y="674"/>
                  </a:lnTo>
                  <a:lnTo>
                    <a:pt x="543" y="663"/>
                  </a:lnTo>
                  <a:lnTo>
                    <a:pt x="545" y="653"/>
                  </a:lnTo>
                  <a:lnTo>
                    <a:pt x="548" y="643"/>
                  </a:lnTo>
                  <a:lnTo>
                    <a:pt x="553" y="633"/>
                  </a:lnTo>
                  <a:lnTo>
                    <a:pt x="559" y="625"/>
                  </a:lnTo>
                  <a:lnTo>
                    <a:pt x="564" y="616"/>
                  </a:lnTo>
                  <a:lnTo>
                    <a:pt x="572" y="608"/>
                  </a:lnTo>
                  <a:lnTo>
                    <a:pt x="579" y="602"/>
                  </a:lnTo>
                  <a:lnTo>
                    <a:pt x="588" y="595"/>
                  </a:lnTo>
                  <a:lnTo>
                    <a:pt x="597" y="590"/>
                  </a:lnTo>
                  <a:lnTo>
                    <a:pt x="606" y="586"/>
                  </a:lnTo>
                  <a:lnTo>
                    <a:pt x="616" y="581"/>
                  </a:lnTo>
                  <a:lnTo>
                    <a:pt x="626" y="579"/>
                  </a:lnTo>
                  <a:lnTo>
                    <a:pt x="637" y="577"/>
                  </a:lnTo>
                  <a:lnTo>
                    <a:pt x="649" y="577"/>
                  </a:lnTo>
                  <a:lnTo>
                    <a:pt x="973" y="577"/>
                  </a:lnTo>
                  <a:lnTo>
                    <a:pt x="980" y="576"/>
                  </a:lnTo>
                  <a:lnTo>
                    <a:pt x="989" y="575"/>
                  </a:lnTo>
                  <a:lnTo>
                    <a:pt x="996" y="572"/>
                  </a:lnTo>
                  <a:lnTo>
                    <a:pt x="1004" y="568"/>
                  </a:lnTo>
                  <a:lnTo>
                    <a:pt x="1011" y="565"/>
                  </a:lnTo>
                  <a:lnTo>
                    <a:pt x="1018" y="560"/>
                  </a:lnTo>
                  <a:lnTo>
                    <a:pt x="1024" y="554"/>
                  </a:lnTo>
                  <a:lnTo>
                    <a:pt x="1030" y="548"/>
                  </a:lnTo>
                  <a:lnTo>
                    <a:pt x="1035" y="540"/>
                  </a:lnTo>
                  <a:lnTo>
                    <a:pt x="1038" y="532"/>
                  </a:lnTo>
                  <a:lnTo>
                    <a:pt x="1039" y="531"/>
                  </a:lnTo>
                  <a:lnTo>
                    <a:pt x="1039" y="529"/>
                  </a:lnTo>
                  <a:lnTo>
                    <a:pt x="1049" y="542"/>
                  </a:lnTo>
                  <a:lnTo>
                    <a:pt x="1057" y="555"/>
                  </a:lnTo>
                  <a:lnTo>
                    <a:pt x="1064" y="571"/>
                  </a:lnTo>
                  <a:lnTo>
                    <a:pt x="1070" y="585"/>
                  </a:lnTo>
                  <a:lnTo>
                    <a:pt x="1074" y="601"/>
                  </a:lnTo>
                  <a:lnTo>
                    <a:pt x="1077" y="616"/>
                  </a:lnTo>
                  <a:lnTo>
                    <a:pt x="1079" y="632"/>
                  </a:lnTo>
                  <a:lnTo>
                    <a:pt x="1081" y="648"/>
                  </a:lnTo>
                  <a:lnTo>
                    <a:pt x="1079" y="669"/>
                  </a:lnTo>
                  <a:lnTo>
                    <a:pt x="1076" y="689"/>
                  </a:lnTo>
                  <a:lnTo>
                    <a:pt x="1071" y="709"/>
                  </a:lnTo>
                  <a:lnTo>
                    <a:pt x="1064" y="727"/>
                  </a:lnTo>
                  <a:lnTo>
                    <a:pt x="1055" y="745"/>
                  </a:lnTo>
                  <a:lnTo>
                    <a:pt x="1045" y="763"/>
                  </a:lnTo>
                  <a:lnTo>
                    <a:pt x="1032" y="778"/>
                  </a:lnTo>
                  <a:lnTo>
                    <a:pt x="1018" y="793"/>
                  </a:lnTo>
                  <a:lnTo>
                    <a:pt x="1018" y="793"/>
                  </a:lnTo>
                  <a:close/>
                  <a:moveTo>
                    <a:pt x="973" y="918"/>
                  </a:moveTo>
                  <a:lnTo>
                    <a:pt x="971" y="931"/>
                  </a:lnTo>
                  <a:lnTo>
                    <a:pt x="969" y="944"/>
                  </a:lnTo>
                  <a:lnTo>
                    <a:pt x="966" y="956"/>
                  </a:lnTo>
                  <a:lnTo>
                    <a:pt x="962" y="968"/>
                  </a:lnTo>
                  <a:lnTo>
                    <a:pt x="956" y="979"/>
                  </a:lnTo>
                  <a:lnTo>
                    <a:pt x="951" y="990"/>
                  </a:lnTo>
                  <a:lnTo>
                    <a:pt x="943" y="999"/>
                  </a:lnTo>
                  <a:lnTo>
                    <a:pt x="935" y="1008"/>
                  </a:lnTo>
                  <a:lnTo>
                    <a:pt x="926" y="1015"/>
                  </a:lnTo>
                  <a:lnTo>
                    <a:pt x="916" y="1023"/>
                  </a:lnTo>
                  <a:lnTo>
                    <a:pt x="906" y="1030"/>
                  </a:lnTo>
                  <a:lnTo>
                    <a:pt x="895" y="1035"/>
                  </a:lnTo>
                  <a:lnTo>
                    <a:pt x="884" y="1039"/>
                  </a:lnTo>
                  <a:lnTo>
                    <a:pt x="871" y="1042"/>
                  </a:lnTo>
                  <a:lnTo>
                    <a:pt x="859" y="1044"/>
                  </a:lnTo>
                  <a:lnTo>
                    <a:pt x="846" y="1045"/>
                  </a:lnTo>
                  <a:lnTo>
                    <a:pt x="198" y="1045"/>
                  </a:lnTo>
                  <a:lnTo>
                    <a:pt x="185" y="1044"/>
                  </a:lnTo>
                  <a:lnTo>
                    <a:pt x="172" y="1042"/>
                  </a:lnTo>
                  <a:lnTo>
                    <a:pt x="160" y="1039"/>
                  </a:lnTo>
                  <a:lnTo>
                    <a:pt x="148" y="1035"/>
                  </a:lnTo>
                  <a:lnTo>
                    <a:pt x="138" y="1030"/>
                  </a:lnTo>
                  <a:lnTo>
                    <a:pt x="128" y="1023"/>
                  </a:lnTo>
                  <a:lnTo>
                    <a:pt x="118" y="1015"/>
                  </a:lnTo>
                  <a:lnTo>
                    <a:pt x="108" y="1008"/>
                  </a:lnTo>
                  <a:lnTo>
                    <a:pt x="101" y="999"/>
                  </a:lnTo>
                  <a:lnTo>
                    <a:pt x="93" y="990"/>
                  </a:lnTo>
                  <a:lnTo>
                    <a:pt x="87" y="979"/>
                  </a:lnTo>
                  <a:lnTo>
                    <a:pt x="81" y="968"/>
                  </a:lnTo>
                  <a:lnTo>
                    <a:pt x="77" y="956"/>
                  </a:lnTo>
                  <a:lnTo>
                    <a:pt x="75" y="944"/>
                  </a:lnTo>
                  <a:lnTo>
                    <a:pt x="73" y="931"/>
                  </a:lnTo>
                  <a:lnTo>
                    <a:pt x="72" y="918"/>
                  </a:lnTo>
                  <a:lnTo>
                    <a:pt x="72" y="351"/>
                  </a:lnTo>
                  <a:lnTo>
                    <a:pt x="86" y="361"/>
                  </a:lnTo>
                  <a:lnTo>
                    <a:pt x="100" y="371"/>
                  </a:lnTo>
                  <a:lnTo>
                    <a:pt x="114" y="378"/>
                  </a:lnTo>
                  <a:lnTo>
                    <a:pt x="130" y="385"/>
                  </a:lnTo>
                  <a:lnTo>
                    <a:pt x="146" y="390"/>
                  </a:lnTo>
                  <a:lnTo>
                    <a:pt x="162" y="393"/>
                  </a:lnTo>
                  <a:lnTo>
                    <a:pt x="180" y="396"/>
                  </a:lnTo>
                  <a:lnTo>
                    <a:pt x="198" y="397"/>
                  </a:lnTo>
                  <a:lnTo>
                    <a:pt x="792" y="397"/>
                  </a:lnTo>
                  <a:lnTo>
                    <a:pt x="936" y="397"/>
                  </a:lnTo>
                  <a:lnTo>
                    <a:pt x="943" y="398"/>
                  </a:lnTo>
                  <a:lnTo>
                    <a:pt x="950" y="400"/>
                  </a:lnTo>
                  <a:lnTo>
                    <a:pt x="956" y="403"/>
                  </a:lnTo>
                  <a:lnTo>
                    <a:pt x="962" y="407"/>
                  </a:lnTo>
                  <a:lnTo>
                    <a:pt x="966" y="413"/>
                  </a:lnTo>
                  <a:lnTo>
                    <a:pt x="969" y="418"/>
                  </a:lnTo>
                  <a:lnTo>
                    <a:pt x="971" y="426"/>
                  </a:lnTo>
                  <a:lnTo>
                    <a:pt x="973" y="432"/>
                  </a:lnTo>
                  <a:lnTo>
                    <a:pt x="973" y="505"/>
                  </a:lnTo>
                  <a:lnTo>
                    <a:pt x="649" y="505"/>
                  </a:lnTo>
                  <a:lnTo>
                    <a:pt x="629" y="506"/>
                  </a:lnTo>
                  <a:lnTo>
                    <a:pt x="612" y="508"/>
                  </a:lnTo>
                  <a:lnTo>
                    <a:pt x="595" y="513"/>
                  </a:lnTo>
                  <a:lnTo>
                    <a:pt x="578" y="519"/>
                  </a:lnTo>
                  <a:lnTo>
                    <a:pt x="562" y="526"/>
                  </a:lnTo>
                  <a:lnTo>
                    <a:pt x="547" y="536"/>
                  </a:lnTo>
                  <a:lnTo>
                    <a:pt x="534" y="546"/>
                  </a:lnTo>
                  <a:lnTo>
                    <a:pt x="521" y="558"/>
                  </a:lnTo>
                  <a:lnTo>
                    <a:pt x="509" y="571"/>
                  </a:lnTo>
                  <a:lnTo>
                    <a:pt x="498" y="585"/>
                  </a:lnTo>
                  <a:lnTo>
                    <a:pt x="490" y="599"/>
                  </a:lnTo>
                  <a:lnTo>
                    <a:pt x="482" y="615"/>
                  </a:lnTo>
                  <a:lnTo>
                    <a:pt x="476" y="631"/>
                  </a:lnTo>
                  <a:lnTo>
                    <a:pt x="471" y="648"/>
                  </a:lnTo>
                  <a:lnTo>
                    <a:pt x="469" y="667"/>
                  </a:lnTo>
                  <a:lnTo>
                    <a:pt x="468" y="685"/>
                  </a:lnTo>
                  <a:lnTo>
                    <a:pt x="469" y="703"/>
                  </a:lnTo>
                  <a:lnTo>
                    <a:pt x="471" y="721"/>
                  </a:lnTo>
                  <a:lnTo>
                    <a:pt x="476" y="738"/>
                  </a:lnTo>
                  <a:lnTo>
                    <a:pt x="482" y="755"/>
                  </a:lnTo>
                  <a:lnTo>
                    <a:pt x="490" y="770"/>
                  </a:lnTo>
                  <a:lnTo>
                    <a:pt x="498" y="785"/>
                  </a:lnTo>
                  <a:lnTo>
                    <a:pt x="509" y="799"/>
                  </a:lnTo>
                  <a:lnTo>
                    <a:pt x="521" y="812"/>
                  </a:lnTo>
                  <a:lnTo>
                    <a:pt x="534" y="823"/>
                  </a:lnTo>
                  <a:lnTo>
                    <a:pt x="547" y="834"/>
                  </a:lnTo>
                  <a:lnTo>
                    <a:pt x="562" y="843"/>
                  </a:lnTo>
                  <a:lnTo>
                    <a:pt x="578" y="850"/>
                  </a:lnTo>
                  <a:lnTo>
                    <a:pt x="595" y="857"/>
                  </a:lnTo>
                  <a:lnTo>
                    <a:pt x="612" y="861"/>
                  </a:lnTo>
                  <a:lnTo>
                    <a:pt x="629" y="864"/>
                  </a:lnTo>
                  <a:lnTo>
                    <a:pt x="649" y="864"/>
                  </a:lnTo>
                  <a:lnTo>
                    <a:pt x="973" y="864"/>
                  </a:lnTo>
                  <a:lnTo>
                    <a:pt x="973" y="918"/>
                  </a:lnTo>
                  <a:close/>
                  <a:moveTo>
                    <a:pt x="900" y="289"/>
                  </a:moveTo>
                  <a:lnTo>
                    <a:pt x="900" y="324"/>
                  </a:lnTo>
                  <a:lnTo>
                    <a:pt x="792" y="324"/>
                  </a:lnTo>
                  <a:lnTo>
                    <a:pt x="198" y="324"/>
                  </a:lnTo>
                  <a:lnTo>
                    <a:pt x="184" y="324"/>
                  </a:lnTo>
                  <a:lnTo>
                    <a:pt x="170" y="321"/>
                  </a:lnTo>
                  <a:lnTo>
                    <a:pt x="157" y="318"/>
                  </a:lnTo>
                  <a:lnTo>
                    <a:pt x="144" y="312"/>
                  </a:lnTo>
                  <a:lnTo>
                    <a:pt x="144" y="289"/>
                  </a:lnTo>
                  <a:lnTo>
                    <a:pt x="900" y="289"/>
                  </a:lnTo>
                  <a:close/>
                  <a:moveTo>
                    <a:pt x="900" y="253"/>
                  </a:moveTo>
                  <a:lnTo>
                    <a:pt x="144" y="253"/>
                  </a:lnTo>
                  <a:lnTo>
                    <a:pt x="144" y="216"/>
                  </a:lnTo>
                  <a:lnTo>
                    <a:pt x="900" y="216"/>
                  </a:lnTo>
                  <a:lnTo>
                    <a:pt x="900" y="253"/>
                  </a:lnTo>
                  <a:close/>
                  <a:moveTo>
                    <a:pt x="900" y="181"/>
                  </a:moveTo>
                  <a:lnTo>
                    <a:pt x="144" y="181"/>
                  </a:lnTo>
                  <a:lnTo>
                    <a:pt x="144" y="145"/>
                  </a:lnTo>
                  <a:lnTo>
                    <a:pt x="900" y="145"/>
                  </a:lnTo>
                  <a:lnTo>
                    <a:pt x="900" y="181"/>
                  </a:lnTo>
                  <a:close/>
                  <a:moveTo>
                    <a:pt x="198" y="73"/>
                  </a:moveTo>
                  <a:lnTo>
                    <a:pt x="792" y="73"/>
                  </a:lnTo>
                  <a:lnTo>
                    <a:pt x="936" y="73"/>
                  </a:lnTo>
                  <a:lnTo>
                    <a:pt x="943" y="74"/>
                  </a:lnTo>
                  <a:lnTo>
                    <a:pt x="950" y="76"/>
                  </a:lnTo>
                  <a:lnTo>
                    <a:pt x="956" y="79"/>
                  </a:lnTo>
                  <a:lnTo>
                    <a:pt x="962" y="83"/>
                  </a:lnTo>
                  <a:lnTo>
                    <a:pt x="966" y="89"/>
                  </a:lnTo>
                  <a:lnTo>
                    <a:pt x="969" y="94"/>
                  </a:lnTo>
                  <a:lnTo>
                    <a:pt x="971" y="102"/>
                  </a:lnTo>
                  <a:lnTo>
                    <a:pt x="973" y="108"/>
                  </a:lnTo>
                  <a:lnTo>
                    <a:pt x="973" y="199"/>
                  </a:lnTo>
                  <a:lnTo>
                    <a:pt x="973" y="216"/>
                  </a:lnTo>
                  <a:lnTo>
                    <a:pt x="973" y="332"/>
                  </a:lnTo>
                  <a:lnTo>
                    <a:pt x="964" y="329"/>
                  </a:lnTo>
                  <a:lnTo>
                    <a:pt x="954" y="326"/>
                  </a:lnTo>
                  <a:lnTo>
                    <a:pt x="946" y="325"/>
                  </a:lnTo>
                  <a:lnTo>
                    <a:pt x="936" y="324"/>
                  </a:lnTo>
                  <a:lnTo>
                    <a:pt x="936" y="289"/>
                  </a:lnTo>
                  <a:lnTo>
                    <a:pt x="936" y="216"/>
                  </a:lnTo>
                  <a:lnTo>
                    <a:pt x="936" y="145"/>
                  </a:lnTo>
                  <a:lnTo>
                    <a:pt x="936" y="137"/>
                  </a:lnTo>
                  <a:lnTo>
                    <a:pt x="934" y="131"/>
                  </a:lnTo>
                  <a:lnTo>
                    <a:pt x="929" y="124"/>
                  </a:lnTo>
                  <a:lnTo>
                    <a:pt x="925" y="119"/>
                  </a:lnTo>
                  <a:lnTo>
                    <a:pt x="920" y="115"/>
                  </a:lnTo>
                  <a:lnTo>
                    <a:pt x="914" y="112"/>
                  </a:lnTo>
                  <a:lnTo>
                    <a:pt x="908" y="109"/>
                  </a:lnTo>
                  <a:lnTo>
                    <a:pt x="900" y="108"/>
                  </a:lnTo>
                  <a:lnTo>
                    <a:pt x="144" y="108"/>
                  </a:lnTo>
                  <a:lnTo>
                    <a:pt x="137" y="109"/>
                  </a:lnTo>
                  <a:lnTo>
                    <a:pt x="130" y="112"/>
                  </a:lnTo>
                  <a:lnTo>
                    <a:pt x="124" y="115"/>
                  </a:lnTo>
                  <a:lnTo>
                    <a:pt x="118" y="119"/>
                  </a:lnTo>
                  <a:lnTo>
                    <a:pt x="114" y="124"/>
                  </a:lnTo>
                  <a:lnTo>
                    <a:pt x="111" y="131"/>
                  </a:lnTo>
                  <a:lnTo>
                    <a:pt x="108" y="137"/>
                  </a:lnTo>
                  <a:lnTo>
                    <a:pt x="108" y="145"/>
                  </a:lnTo>
                  <a:lnTo>
                    <a:pt x="108" y="216"/>
                  </a:lnTo>
                  <a:lnTo>
                    <a:pt x="108" y="286"/>
                  </a:lnTo>
                  <a:lnTo>
                    <a:pt x="100" y="278"/>
                  </a:lnTo>
                  <a:lnTo>
                    <a:pt x="93" y="268"/>
                  </a:lnTo>
                  <a:lnTo>
                    <a:pt x="87" y="258"/>
                  </a:lnTo>
                  <a:lnTo>
                    <a:pt x="81" y="247"/>
                  </a:lnTo>
                  <a:lnTo>
                    <a:pt x="77" y="236"/>
                  </a:lnTo>
                  <a:lnTo>
                    <a:pt x="75" y="224"/>
                  </a:lnTo>
                  <a:lnTo>
                    <a:pt x="73" y="211"/>
                  </a:lnTo>
                  <a:lnTo>
                    <a:pt x="72" y="199"/>
                  </a:lnTo>
                  <a:lnTo>
                    <a:pt x="73" y="186"/>
                  </a:lnTo>
                  <a:lnTo>
                    <a:pt x="75" y="173"/>
                  </a:lnTo>
                  <a:lnTo>
                    <a:pt x="77" y="161"/>
                  </a:lnTo>
                  <a:lnTo>
                    <a:pt x="81" y="149"/>
                  </a:lnTo>
                  <a:lnTo>
                    <a:pt x="87" y="139"/>
                  </a:lnTo>
                  <a:lnTo>
                    <a:pt x="93" y="128"/>
                  </a:lnTo>
                  <a:lnTo>
                    <a:pt x="101" y="119"/>
                  </a:lnTo>
                  <a:lnTo>
                    <a:pt x="108" y="109"/>
                  </a:lnTo>
                  <a:lnTo>
                    <a:pt x="118" y="102"/>
                  </a:lnTo>
                  <a:lnTo>
                    <a:pt x="128" y="94"/>
                  </a:lnTo>
                  <a:lnTo>
                    <a:pt x="138" y="88"/>
                  </a:lnTo>
                  <a:lnTo>
                    <a:pt x="148" y="82"/>
                  </a:lnTo>
                  <a:lnTo>
                    <a:pt x="160" y="78"/>
                  </a:lnTo>
                  <a:lnTo>
                    <a:pt x="172" y="75"/>
                  </a:lnTo>
                  <a:lnTo>
                    <a:pt x="185" y="74"/>
                  </a:lnTo>
                  <a:lnTo>
                    <a:pt x="198" y="73"/>
                  </a:lnTo>
                  <a:close/>
                  <a:moveTo>
                    <a:pt x="1044" y="432"/>
                  </a:moveTo>
                  <a:lnTo>
                    <a:pt x="1044" y="432"/>
                  </a:lnTo>
                  <a:lnTo>
                    <a:pt x="1044" y="216"/>
                  </a:lnTo>
                  <a:lnTo>
                    <a:pt x="1044" y="199"/>
                  </a:lnTo>
                  <a:lnTo>
                    <a:pt x="1044" y="108"/>
                  </a:lnTo>
                  <a:lnTo>
                    <a:pt x="1044" y="97"/>
                  </a:lnTo>
                  <a:lnTo>
                    <a:pt x="1042" y="87"/>
                  </a:lnTo>
                  <a:lnTo>
                    <a:pt x="1039" y="77"/>
                  </a:lnTo>
                  <a:lnTo>
                    <a:pt x="1035" y="66"/>
                  </a:lnTo>
                  <a:lnTo>
                    <a:pt x="1031" y="58"/>
                  </a:lnTo>
                  <a:lnTo>
                    <a:pt x="1025" y="48"/>
                  </a:lnTo>
                  <a:lnTo>
                    <a:pt x="1019" y="40"/>
                  </a:lnTo>
                  <a:lnTo>
                    <a:pt x="1012" y="33"/>
                  </a:lnTo>
                  <a:lnTo>
                    <a:pt x="1005" y="25"/>
                  </a:lnTo>
                  <a:lnTo>
                    <a:pt x="996" y="19"/>
                  </a:lnTo>
                  <a:lnTo>
                    <a:pt x="988" y="13"/>
                  </a:lnTo>
                  <a:lnTo>
                    <a:pt x="978" y="9"/>
                  </a:lnTo>
                  <a:lnTo>
                    <a:pt x="968" y="6"/>
                  </a:lnTo>
                  <a:lnTo>
                    <a:pt x="957" y="2"/>
                  </a:lnTo>
                  <a:lnTo>
                    <a:pt x="947" y="1"/>
                  </a:lnTo>
                  <a:lnTo>
                    <a:pt x="936" y="0"/>
                  </a:lnTo>
                  <a:lnTo>
                    <a:pt x="792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5"/>
                  </a:lnTo>
                  <a:lnTo>
                    <a:pt x="139" y="10"/>
                  </a:lnTo>
                  <a:lnTo>
                    <a:pt x="121" y="16"/>
                  </a:lnTo>
                  <a:lnTo>
                    <a:pt x="104" y="25"/>
                  </a:lnTo>
                  <a:lnTo>
                    <a:pt x="87" y="35"/>
                  </a:lnTo>
                  <a:lnTo>
                    <a:pt x="72" y="46"/>
                  </a:lnTo>
                  <a:lnTo>
                    <a:pt x="58" y="59"/>
                  </a:lnTo>
                  <a:lnTo>
                    <a:pt x="45" y="73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1"/>
                  </a:lnTo>
                  <a:lnTo>
                    <a:pt x="9" y="140"/>
                  </a:lnTo>
                  <a:lnTo>
                    <a:pt x="4" y="159"/>
                  </a:lnTo>
                  <a:lnTo>
                    <a:pt x="0" y="178"/>
                  </a:lnTo>
                  <a:lnTo>
                    <a:pt x="0" y="199"/>
                  </a:lnTo>
                  <a:lnTo>
                    <a:pt x="0" y="918"/>
                  </a:lnTo>
                  <a:lnTo>
                    <a:pt x="0" y="939"/>
                  </a:lnTo>
                  <a:lnTo>
                    <a:pt x="4" y="958"/>
                  </a:lnTo>
                  <a:lnTo>
                    <a:pt x="9" y="978"/>
                  </a:lnTo>
                  <a:lnTo>
                    <a:pt x="16" y="996"/>
                  </a:lnTo>
                  <a:lnTo>
                    <a:pt x="24" y="1013"/>
                  </a:lnTo>
                  <a:lnTo>
                    <a:pt x="34" y="1030"/>
                  </a:lnTo>
                  <a:lnTo>
                    <a:pt x="45" y="1045"/>
                  </a:lnTo>
                  <a:lnTo>
                    <a:pt x="58" y="1059"/>
                  </a:lnTo>
                  <a:lnTo>
                    <a:pt x="72" y="1072"/>
                  </a:lnTo>
                  <a:lnTo>
                    <a:pt x="87" y="1082"/>
                  </a:lnTo>
                  <a:lnTo>
                    <a:pt x="104" y="1093"/>
                  </a:lnTo>
                  <a:lnTo>
                    <a:pt x="121" y="1101"/>
                  </a:lnTo>
                  <a:lnTo>
                    <a:pt x="139" y="1107"/>
                  </a:lnTo>
                  <a:lnTo>
                    <a:pt x="158" y="1113"/>
                  </a:lnTo>
                  <a:lnTo>
                    <a:pt x="178" y="1116"/>
                  </a:lnTo>
                  <a:lnTo>
                    <a:pt x="198" y="1117"/>
                  </a:lnTo>
                  <a:lnTo>
                    <a:pt x="846" y="1117"/>
                  </a:lnTo>
                  <a:lnTo>
                    <a:pt x="867" y="1116"/>
                  </a:lnTo>
                  <a:lnTo>
                    <a:pt x="886" y="1113"/>
                  </a:lnTo>
                  <a:lnTo>
                    <a:pt x="904" y="1107"/>
                  </a:lnTo>
                  <a:lnTo>
                    <a:pt x="923" y="1101"/>
                  </a:lnTo>
                  <a:lnTo>
                    <a:pt x="940" y="1093"/>
                  </a:lnTo>
                  <a:lnTo>
                    <a:pt x="956" y="1082"/>
                  </a:lnTo>
                  <a:lnTo>
                    <a:pt x="971" y="1072"/>
                  </a:lnTo>
                  <a:lnTo>
                    <a:pt x="985" y="1059"/>
                  </a:lnTo>
                  <a:lnTo>
                    <a:pt x="998" y="1045"/>
                  </a:lnTo>
                  <a:lnTo>
                    <a:pt x="1010" y="1030"/>
                  </a:lnTo>
                  <a:lnTo>
                    <a:pt x="1020" y="1013"/>
                  </a:lnTo>
                  <a:lnTo>
                    <a:pt x="1029" y="996"/>
                  </a:lnTo>
                  <a:lnTo>
                    <a:pt x="1035" y="978"/>
                  </a:lnTo>
                  <a:lnTo>
                    <a:pt x="1039" y="958"/>
                  </a:lnTo>
                  <a:lnTo>
                    <a:pt x="1043" y="939"/>
                  </a:lnTo>
                  <a:lnTo>
                    <a:pt x="1044" y="918"/>
                  </a:lnTo>
                  <a:lnTo>
                    <a:pt x="1044" y="864"/>
                  </a:lnTo>
                  <a:lnTo>
                    <a:pt x="1044" y="864"/>
                  </a:lnTo>
                  <a:lnTo>
                    <a:pt x="1057" y="855"/>
                  </a:lnTo>
                  <a:lnTo>
                    <a:pt x="1070" y="844"/>
                  </a:lnTo>
                  <a:lnTo>
                    <a:pt x="1081" y="832"/>
                  </a:lnTo>
                  <a:lnTo>
                    <a:pt x="1091" y="820"/>
                  </a:lnTo>
                  <a:lnTo>
                    <a:pt x="1101" y="807"/>
                  </a:lnTo>
                  <a:lnTo>
                    <a:pt x="1110" y="794"/>
                  </a:lnTo>
                  <a:lnTo>
                    <a:pt x="1118" y="780"/>
                  </a:lnTo>
                  <a:lnTo>
                    <a:pt x="1125" y="767"/>
                  </a:lnTo>
                  <a:lnTo>
                    <a:pt x="1131" y="753"/>
                  </a:lnTo>
                  <a:lnTo>
                    <a:pt x="1137" y="738"/>
                  </a:lnTo>
                  <a:lnTo>
                    <a:pt x="1141" y="724"/>
                  </a:lnTo>
                  <a:lnTo>
                    <a:pt x="1145" y="709"/>
                  </a:lnTo>
                  <a:lnTo>
                    <a:pt x="1149" y="694"/>
                  </a:lnTo>
                  <a:lnTo>
                    <a:pt x="1151" y="679"/>
                  </a:lnTo>
                  <a:lnTo>
                    <a:pt x="1152" y="663"/>
                  </a:lnTo>
                  <a:lnTo>
                    <a:pt x="1152" y="648"/>
                  </a:lnTo>
                  <a:lnTo>
                    <a:pt x="1152" y="633"/>
                  </a:lnTo>
                  <a:lnTo>
                    <a:pt x="1151" y="618"/>
                  </a:lnTo>
                  <a:lnTo>
                    <a:pt x="1149" y="603"/>
                  </a:lnTo>
                  <a:lnTo>
                    <a:pt x="1145" y="589"/>
                  </a:lnTo>
                  <a:lnTo>
                    <a:pt x="1141" y="574"/>
                  </a:lnTo>
                  <a:lnTo>
                    <a:pt x="1137" y="559"/>
                  </a:lnTo>
                  <a:lnTo>
                    <a:pt x="1131" y="545"/>
                  </a:lnTo>
                  <a:lnTo>
                    <a:pt x="1125" y="531"/>
                  </a:lnTo>
                  <a:lnTo>
                    <a:pt x="1118" y="517"/>
                  </a:lnTo>
                  <a:lnTo>
                    <a:pt x="1110" y="504"/>
                  </a:lnTo>
                  <a:lnTo>
                    <a:pt x="1101" y="491"/>
                  </a:lnTo>
                  <a:lnTo>
                    <a:pt x="1091" y="478"/>
                  </a:lnTo>
                  <a:lnTo>
                    <a:pt x="1081" y="466"/>
                  </a:lnTo>
                  <a:lnTo>
                    <a:pt x="1070" y="454"/>
                  </a:lnTo>
                  <a:lnTo>
                    <a:pt x="1057" y="443"/>
                  </a:lnTo>
                  <a:lnTo>
                    <a:pt x="1044" y="4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grpSp>
        <p:nvGrpSpPr>
          <p:cNvPr id="13" name="Group 99"/>
          <p:cNvGrpSpPr/>
          <p:nvPr/>
        </p:nvGrpSpPr>
        <p:grpSpPr>
          <a:xfrm>
            <a:off x="1403728" y="1993586"/>
            <a:ext cx="743585" cy="743585"/>
            <a:chOff x="6257131" y="1818084"/>
            <a:chExt cx="457200" cy="457200"/>
          </a:xfrm>
          <a:solidFill>
            <a:srgbClr val="6696B6"/>
          </a:solidFill>
        </p:grpSpPr>
        <p:sp>
          <p:nvSpPr>
            <p:cNvPr id="15" name="Freeform 85"/>
            <p:cNvSpPr>
              <a:spLocks noEditPoints="1"/>
            </p:cNvSpPr>
            <p:nvPr/>
          </p:nvSpPr>
          <p:spPr bwMode="auto">
            <a:xfrm>
              <a:off x="6257131" y="1818084"/>
              <a:ext cx="457200" cy="457200"/>
            </a:xfrm>
            <a:custGeom>
              <a:avLst/>
              <a:gdLst>
                <a:gd name="T0" fmla="*/ 1079 w 1152"/>
                <a:gd name="T1" fmla="*/ 1022 h 1152"/>
                <a:gd name="T2" fmla="*/ 1071 w 1152"/>
                <a:gd name="T3" fmla="*/ 1042 h 1152"/>
                <a:gd name="T4" fmla="*/ 1058 w 1152"/>
                <a:gd name="T5" fmla="*/ 1059 h 1152"/>
                <a:gd name="T6" fmla="*/ 1042 w 1152"/>
                <a:gd name="T7" fmla="*/ 1071 h 1152"/>
                <a:gd name="T8" fmla="*/ 1023 w 1152"/>
                <a:gd name="T9" fmla="*/ 1079 h 1152"/>
                <a:gd name="T10" fmla="*/ 144 w 1152"/>
                <a:gd name="T11" fmla="*/ 1080 h 1152"/>
                <a:gd name="T12" fmla="*/ 123 w 1152"/>
                <a:gd name="T13" fmla="*/ 1076 h 1152"/>
                <a:gd name="T14" fmla="*/ 104 w 1152"/>
                <a:gd name="T15" fmla="*/ 1068 h 1152"/>
                <a:gd name="T16" fmla="*/ 89 w 1152"/>
                <a:gd name="T17" fmla="*/ 1054 h 1152"/>
                <a:gd name="T18" fmla="*/ 78 w 1152"/>
                <a:gd name="T19" fmla="*/ 1035 h 1152"/>
                <a:gd name="T20" fmla="*/ 72 w 1152"/>
                <a:gd name="T21" fmla="*/ 1015 h 1152"/>
                <a:gd name="T22" fmla="*/ 72 w 1152"/>
                <a:gd name="T23" fmla="*/ 280 h 1152"/>
                <a:gd name="T24" fmla="*/ 82 w 1152"/>
                <a:gd name="T25" fmla="*/ 262 h 1152"/>
                <a:gd name="T26" fmla="*/ 100 w 1152"/>
                <a:gd name="T27" fmla="*/ 252 h 1152"/>
                <a:gd name="T28" fmla="*/ 144 w 1152"/>
                <a:gd name="T29" fmla="*/ 972 h 1152"/>
                <a:gd name="T30" fmla="*/ 150 w 1152"/>
                <a:gd name="T31" fmla="*/ 992 h 1152"/>
                <a:gd name="T32" fmla="*/ 166 w 1152"/>
                <a:gd name="T33" fmla="*/ 1005 h 1152"/>
                <a:gd name="T34" fmla="*/ 187 w 1152"/>
                <a:gd name="T35" fmla="*/ 1007 h 1152"/>
                <a:gd name="T36" fmla="*/ 205 w 1152"/>
                <a:gd name="T37" fmla="*/ 998 h 1152"/>
                <a:gd name="T38" fmla="*/ 215 w 1152"/>
                <a:gd name="T39" fmla="*/ 979 h 1152"/>
                <a:gd name="T40" fmla="*/ 217 w 1152"/>
                <a:gd name="T41" fmla="*/ 100 h 1152"/>
                <a:gd name="T42" fmla="*/ 227 w 1152"/>
                <a:gd name="T43" fmla="*/ 83 h 1152"/>
                <a:gd name="T44" fmla="*/ 245 w 1152"/>
                <a:gd name="T45" fmla="*/ 73 h 1152"/>
                <a:gd name="T46" fmla="*/ 1051 w 1152"/>
                <a:gd name="T47" fmla="*/ 73 h 1152"/>
                <a:gd name="T48" fmla="*/ 1069 w 1152"/>
                <a:gd name="T49" fmla="*/ 83 h 1152"/>
                <a:gd name="T50" fmla="*/ 1079 w 1152"/>
                <a:gd name="T51" fmla="*/ 100 h 1152"/>
                <a:gd name="T52" fmla="*/ 1044 w 1152"/>
                <a:gd name="T53" fmla="*/ 0 h 1152"/>
                <a:gd name="T54" fmla="*/ 230 w 1152"/>
                <a:gd name="T55" fmla="*/ 2 h 1152"/>
                <a:gd name="T56" fmla="*/ 201 w 1152"/>
                <a:gd name="T57" fmla="*/ 13 h 1152"/>
                <a:gd name="T58" fmla="*/ 176 w 1152"/>
                <a:gd name="T59" fmla="*/ 31 h 1152"/>
                <a:gd name="T60" fmla="*/ 157 w 1152"/>
                <a:gd name="T61" fmla="*/ 56 h 1152"/>
                <a:gd name="T62" fmla="*/ 146 w 1152"/>
                <a:gd name="T63" fmla="*/ 86 h 1152"/>
                <a:gd name="T64" fmla="*/ 144 w 1152"/>
                <a:gd name="T65" fmla="*/ 180 h 1152"/>
                <a:gd name="T66" fmla="*/ 86 w 1152"/>
                <a:gd name="T67" fmla="*/ 182 h 1152"/>
                <a:gd name="T68" fmla="*/ 56 w 1152"/>
                <a:gd name="T69" fmla="*/ 193 h 1152"/>
                <a:gd name="T70" fmla="*/ 31 w 1152"/>
                <a:gd name="T71" fmla="*/ 211 h 1152"/>
                <a:gd name="T72" fmla="*/ 13 w 1152"/>
                <a:gd name="T73" fmla="*/ 236 h 1152"/>
                <a:gd name="T74" fmla="*/ 2 w 1152"/>
                <a:gd name="T75" fmla="*/ 266 h 1152"/>
                <a:gd name="T76" fmla="*/ 0 w 1152"/>
                <a:gd name="T77" fmla="*/ 1007 h 1152"/>
                <a:gd name="T78" fmla="*/ 6 w 1152"/>
                <a:gd name="T79" fmla="*/ 1050 h 1152"/>
                <a:gd name="T80" fmla="*/ 25 w 1152"/>
                <a:gd name="T81" fmla="*/ 1088 h 1152"/>
                <a:gd name="T82" fmla="*/ 53 w 1152"/>
                <a:gd name="T83" fmla="*/ 1119 h 1152"/>
                <a:gd name="T84" fmla="*/ 87 w 1152"/>
                <a:gd name="T85" fmla="*/ 1140 h 1152"/>
                <a:gd name="T86" fmla="*/ 130 w 1152"/>
                <a:gd name="T87" fmla="*/ 1151 h 1152"/>
                <a:gd name="T88" fmla="*/ 1023 w 1152"/>
                <a:gd name="T89" fmla="*/ 1151 h 1152"/>
                <a:gd name="T90" fmla="*/ 1064 w 1152"/>
                <a:gd name="T91" fmla="*/ 1140 h 1152"/>
                <a:gd name="T92" fmla="*/ 1099 w 1152"/>
                <a:gd name="T93" fmla="*/ 1119 h 1152"/>
                <a:gd name="T94" fmla="*/ 1128 w 1152"/>
                <a:gd name="T95" fmla="*/ 1088 h 1152"/>
                <a:gd name="T96" fmla="*/ 1146 w 1152"/>
                <a:gd name="T97" fmla="*/ 1050 h 1152"/>
                <a:gd name="T98" fmla="*/ 1152 w 1152"/>
                <a:gd name="T99" fmla="*/ 1007 h 1152"/>
                <a:gd name="T100" fmla="*/ 1150 w 1152"/>
                <a:gd name="T101" fmla="*/ 86 h 1152"/>
                <a:gd name="T102" fmla="*/ 1139 w 1152"/>
                <a:gd name="T103" fmla="*/ 56 h 1152"/>
                <a:gd name="T104" fmla="*/ 1120 w 1152"/>
                <a:gd name="T105" fmla="*/ 31 h 1152"/>
                <a:gd name="T106" fmla="*/ 1095 w 1152"/>
                <a:gd name="T107" fmla="*/ 13 h 1152"/>
                <a:gd name="T108" fmla="*/ 1066 w 1152"/>
                <a:gd name="T109" fmla="*/ 2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2" h="1152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6" name="Freeform 86"/>
            <p:cNvSpPr/>
            <p:nvPr/>
          </p:nvSpPr>
          <p:spPr bwMode="auto">
            <a:xfrm>
              <a:off x="6528594" y="1989534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7" name="Freeform 87"/>
            <p:cNvSpPr/>
            <p:nvPr/>
          </p:nvSpPr>
          <p:spPr bwMode="auto">
            <a:xfrm>
              <a:off x="6528594" y="1946672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8" name="Freeform 88"/>
            <p:cNvSpPr/>
            <p:nvPr/>
          </p:nvSpPr>
          <p:spPr bwMode="auto">
            <a:xfrm>
              <a:off x="6528594" y="1903809"/>
              <a:ext cx="128588" cy="14288"/>
            </a:xfrm>
            <a:custGeom>
              <a:avLst/>
              <a:gdLst>
                <a:gd name="T0" fmla="*/ 18 w 324"/>
                <a:gd name="T1" fmla="*/ 36 h 36"/>
                <a:gd name="T2" fmla="*/ 306 w 324"/>
                <a:gd name="T3" fmla="*/ 36 h 36"/>
                <a:gd name="T4" fmla="*/ 310 w 324"/>
                <a:gd name="T5" fmla="*/ 35 h 36"/>
                <a:gd name="T6" fmla="*/ 313 w 324"/>
                <a:gd name="T7" fmla="*/ 34 h 36"/>
                <a:gd name="T8" fmla="*/ 316 w 324"/>
                <a:gd name="T9" fmla="*/ 33 h 36"/>
                <a:gd name="T10" fmla="*/ 318 w 324"/>
                <a:gd name="T11" fmla="*/ 31 h 36"/>
                <a:gd name="T12" fmla="*/ 320 w 324"/>
                <a:gd name="T13" fmla="*/ 28 h 36"/>
                <a:gd name="T14" fmla="*/ 323 w 324"/>
                <a:gd name="T15" fmla="*/ 26 h 36"/>
                <a:gd name="T16" fmla="*/ 324 w 324"/>
                <a:gd name="T17" fmla="*/ 21 h 36"/>
                <a:gd name="T18" fmla="*/ 324 w 324"/>
                <a:gd name="T19" fmla="*/ 18 h 36"/>
                <a:gd name="T20" fmla="*/ 324 w 324"/>
                <a:gd name="T21" fmla="*/ 15 h 36"/>
                <a:gd name="T22" fmla="*/ 323 w 324"/>
                <a:gd name="T23" fmla="*/ 12 h 36"/>
                <a:gd name="T24" fmla="*/ 320 w 324"/>
                <a:gd name="T25" fmla="*/ 8 h 36"/>
                <a:gd name="T26" fmla="*/ 318 w 324"/>
                <a:gd name="T27" fmla="*/ 5 h 36"/>
                <a:gd name="T28" fmla="*/ 316 w 324"/>
                <a:gd name="T29" fmla="*/ 3 h 36"/>
                <a:gd name="T30" fmla="*/ 313 w 324"/>
                <a:gd name="T31" fmla="*/ 2 h 36"/>
                <a:gd name="T32" fmla="*/ 310 w 324"/>
                <a:gd name="T33" fmla="*/ 1 h 36"/>
                <a:gd name="T34" fmla="*/ 306 w 324"/>
                <a:gd name="T35" fmla="*/ 0 h 36"/>
                <a:gd name="T36" fmla="*/ 18 w 324"/>
                <a:gd name="T37" fmla="*/ 0 h 36"/>
                <a:gd name="T38" fmla="*/ 15 w 324"/>
                <a:gd name="T39" fmla="*/ 1 h 36"/>
                <a:gd name="T40" fmla="*/ 10 w 324"/>
                <a:gd name="T41" fmla="*/ 2 h 36"/>
                <a:gd name="T42" fmla="*/ 8 w 324"/>
                <a:gd name="T43" fmla="*/ 3 h 36"/>
                <a:gd name="T44" fmla="*/ 5 w 324"/>
                <a:gd name="T45" fmla="*/ 5 h 36"/>
                <a:gd name="T46" fmla="*/ 3 w 324"/>
                <a:gd name="T47" fmla="*/ 8 h 36"/>
                <a:gd name="T48" fmla="*/ 2 w 324"/>
                <a:gd name="T49" fmla="*/ 12 h 36"/>
                <a:gd name="T50" fmla="*/ 1 w 324"/>
                <a:gd name="T51" fmla="*/ 15 h 36"/>
                <a:gd name="T52" fmla="*/ 0 w 324"/>
                <a:gd name="T53" fmla="*/ 18 h 36"/>
                <a:gd name="T54" fmla="*/ 1 w 324"/>
                <a:gd name="T55" fmla="*/ 21 h 36"/>
                <a:gd name="T56" fmla="*/ 2 w 324"/>
                <a:gd name="T57" fmla="*/ 26 h 36"/>
                <a:gd name="T58" fmla="*/ 3 w 324"/>
                <a:gd name="T59" fmla="*/ 28 h 36"/>
                <a:gd name="T60" fmla="*/ 5 w 324"/>
                <a:gd name="T61" fmla="*/ 31 h 36"/>
                <a:gd name="T62" fmla="*/ 8 w 324"/>
                <a:gd name="T63" fmla="*/ 33 h 36"/>
                <a:gd name="T64" fmla="*/ 10 w 324"/>
                <a:gd name="T65" fmla="*/ 34 h 36"/>
                <a:gd name="T66" fmla="*/ 15 w 324"/>
                <a:gd name="T67" fmla="*/ 35 h 36"/>
                <a:gd name="T68" fmla="*/ 18 w 324"/>
                <a:gd name="T6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9" name="Freeform 89"/>
            <p:cNvSpPr/>
            <p:nvPr/>
          </p:nvSpPr>
          <p:spPr bwMode="auto">
            <a:xfrm>
              <a:off x="6371431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0" name="Freeform 90"/>
            <p:cNvSpPr/>
            <p:nvPr/>
          </p:nvSpPr>
          <p:spPr bwMode="auto">
            <a:xfrm>
              <a:off x="6371431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0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0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1" name="Freeform 91"/>
            <p:cNvSpPr/>
            <p:nvPr/>
          </p:nvSpPr>
          <p:spPr bwMode="auto">
            <a:xfrm>
              <a:off x="6371431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4 w 324"/>
                <a:gd name="T5" fmla="*/ 1 h 36"/>
                <a:gd name="T6" fmla="*/ 11 w 324"/>
                <a:gd name="T7" fmla="*/ 2 h 36"/>
                <a:gd name="T8" fmla="*/ 8 w 324"/>
                <a:gd name="T9" fmla="*/ 3 h 36"/>
                <a:gd name="T10" fmla="*/ 6 w 324"/>
                <a:gd name="T11" fmla="*/ 5 h 36"/>
                <a:gd name="T12" fmla="*/ 4 w 324"/>
                <a:gd name="T13" fmla="*/ 8 h 36"/>
                <a:gd name="T14" fmla="*/ 1 w 324"/>
                <a:gd name="T15" fmla="*/ 12 h 36"/>
                <a:gd name="T16" fmla="*/ 0 w 324"/>
                <a:gd name="T17" fmla="*/ 15 h 36"/>
                <a:gd name="T18" fmla="*/ 0 w 324"/>
                <a:gd name="T19" fmla="*/ 18 h 36"/>
                <a:gd name="T20" fmla="*/ 0 w 324"/>
                <a:gd name="T21" fmla="*/ 21 h 36"/>
                <a:gd name="T22" fmla="*/ 1 w 324"/>
                <a:gd name="T23" fmla="*/ 24 h 36"/>
                <a:gd name="T24" fmla="*/ 4 w 324"/>
                <a:gd name="T25" fmla="*/ 28 h 36"/>
                <a:gd name="T26" fmla="*/ 6 w 324"/>
                <a:gd name="T27" fmla="*/ 31 h 36"/>
                <a:gd name="T28" fmla="*/ 8 w 324"/>
                <a:gd name="T29" fmla="*/ 33 h 36"/>
                <a:gd name="T30" fmla="*/ 11 w 324"/>
                <a:gd name="T31" fmla="*/ 34 h 36"/>
                <a:gd name="T32" fmla="*/ 14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09 w 324"/>
                <a:gd name="T39" fmla="*/ 35 h 36"/>
                <a:gd name="T40" fmla="*/ 312 w 324"/>
                <a:gd name="T41" fmla="*/ 34 h 36"/>
                <a:gd name="T42" fmla="*/ 316 w 324"/>
                <a:gd name="T43" fmla="*/ 33 h 36"/>
                <a:gd name="T44" fmla="*/ 319 w 324"/>
                <a:gd name="T45" fmla="*/ 31 h 36"/>
                <a:gd name="T46" fmla="*/ 321 w 324"/>
                <a:gd name="T47" fmla="*/ 28 h 36"/>
                <a:gd name="T48" fmla="*/ 322 w 324"/>
                <a:gd name="T49" fmla="*/ 24 h 36"/>
                <a:gd name="T50" fmla="*/ 323 w 324"/>
                <a:gd name="T51" fmla="*/ 21 h 36"/>
                <a:gd name="T52" fmla="*/ 324 w 324"/>
                <a:gd name="T53" fmla="*/ 18 h 36"/>
                <a:gd name="T54" fmla="*/ 323 w 324"/>
                <a:gd name="T55" fmla="*/ 15 h 36"/>
                <a:gd name="T56" fmla="*/ 322 w 324"/>
                <a:gd name="T57" fmla="*/ 12 h 36"/>
                <a:gd name="T58" fmla="*/ 321 w 324"/>
                <a:gd name="T59" fmla="*/ 8 h 36"/>
                <a:gd name="T60" fmla="*/ 319 w 324"/>
                <a:gd name="T61" fmla="*/ 5 h 36"/>
                <a:gd name="T62" fmla="*/ 316 w 324"/>
                <a:gd name="T63" fmla="*/ 3 h 36"/>
                <a:gd name="T64" fmla="*/ 312 w 324"/>
                <a:gd name="T65" fmla="*/ 2 h 36"/>
                <a:gd name="T66" fmla="*/ 309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2" name="Freeform 92"/>
            <p:cNvSpPr/>
            <p:nvPr/>
          </p:nvSpPr>
          <p:spPr bwMode="auto">
            <a:xfrm>
              <a:off x="6528594" y="2203847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3" name="Freeform 93"/>
            <p:cNvSpPr/>
            <p:nvPr/>
          </p:nvSpPr>
          <p:spPr bwMode="auto">
            <a:xfrm>
              <a:off x="6528594" y="2160984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0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0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4" name="Freeform 94"/>
            <p:cNvSpPr/>
            <p:nvPr/>
          </p:nvSpPr>
          <p:spPr bwMode="auto">
            <a:xfrm>
              <a:off x="6528594" y="2118122"/>
              <a:ext cx="128588" cy="14288"/>
            </a:xfrm>
            <a:custGeom>
              <a:avLst/>
              <a:gdLst>
                <a:gd name="T0" fmla="*/ 306 w 324"/>
                <a:gd name="T1" fmla="*/ 0 h 36"/>
                <a:gd name="T2" fmla="*/ 18 w 324"/>
                <a:gd name="T3" fmla="*/ 0 h 36"/>
                <a:gd name="T4" fmla="*/ 15 w 324"/>
                <a:gd name="T5" fmla="*/ 1 h 36"/>
                <a:gd name="T6" fmla="*/ 10 w 324"/>
                <a:gd name="T7" fmla="*/ 2 h 36"/>
                <a:gd name="T8" fmla="*/ 8 w 324"/>
                <a:gd name="T9" fmla="*/ 3 h 36"/>
                <a:gd name="T10" fmla="*/ 5 w 324"/>
                <a:gd name="T11" fmla="*/ 5 h 36"/>
                <a:gd name="T12" fmla="*/ 3 w 324"/>
                <a:gd name="T13" fmla="*/ 8 h 36"/>
                <a:gd name="T14" fmla="*/ 2 w 324"/>
                <a:gd name="T15" fmla="*/ 12 h 36"/>
                <a:gd name="T16" fmla="*/ 1 w 324"/>
                <a:gd name="T17" fmla="*/ 15 h 36"/>
                <a:gd name="T18" fmla="*/ 0 w 324"/>
                <a:gd name="T19" fmla="*/ 18 h 36"/>
                <a:gd name="T20" fmla="*/ 1 w 324"/>
                <a:gd name="T21" fmla="*/ 21 h 36"/>
                <a:gd name="T22" fmla="*/ 2 w 324"/>
                <a:gd name="T23" fmla="*/ 24 h 36"/>
                <a:gd name="T24" fmla="*/ 3 w 324"/>
                <a:gd name="T25" fmla="*/ 28 h 36"/>
                <a:gd name="T26" fmla="*/ 5 w 324"/>
                <a:gd name="T27" fmla="*/ 31 h 36"/>
                <a:gd name="T28" fmla="*/ 8 w 324"/>
                <a:gd name="T29" fmla="*/ 33 h 36"/>
                <a:gd name="T30" fmla="*/ 10 w 324"/>
                <a:gd name="T31" fmla="*/ 34 h 36"/>
                <a:gd name="T32" fmla="*/ 15 w 324"/>
                <a:gd name="T33" fmla="*/ 35 h 36"/>
                <a:gd name="T34" fmla="*/ 18 w 324"/>
                <a:gd name="T35" fmla="*/ 36 h 36"/>
                <a:gd name="T36" fmla="*/ 306 w 324"/>
                <a:gd name="T37" fmla="*/ 36 h 36"/>
                <a:gd name="T38" fmla="*/ 310 w 324"/>
                <a:gd name="T39" fmla="*/ 35 h 36"/>
                <a:gd name="T40" fmla="*/ 313 w 324"/>
                <a:gd name="T41" fmla="*/ 34 h 36"/>
                <a:gd name="T42" fmla="*/ 316 w 324"/>
                <a:gd name="T43" fmla="*/ 33 h 36"/>
                <a:gd name="T44" fmla="*/ 318 w 324"/>
                <a:gd name="T45" fmla="*/ 31 h 36"/>
                <a:gd name="T46" fmla="*/ 320 w 324"/>
                <a:gd name="T47" fmla="*/ 28 h 36"/>
                <a:gd name="T48" fmla="*/ 323 w 324"/>
                <a:gd name="T49" fmla="*/ 24 h 36"/>
                <a:gd name="T50" fmla="*/ 324 w 324"/>
                <a:gd name="T51" fmla="*/ 21 h 36"/>
                <a:gd name="T52" fmla="*/ 324 w 324"/>
                <a:gd name="T53" fmla="*/ 18 h 36"/>
                <a:gd name="T54" fmla="*/ 324 w 324"/>
                <a:gd name="T55" fmla="*/ 15 h 36"/>
                <a:gd name="T56" fmla="*/ 323 w 324"/>
                <a:gd name="T57" fmla="*/ 12 h 36"/>
                <a:gd name="T58" fmla="*/ 320 w 324"/>
                <a:gd name="T59" fmla="*/ 8 h 36"/>
                <a:gd name="T60" fmla="*/ 318 w 324"/>
                <a:gd name="T61" fmla="*/ 5 h 36"/>
                <a:gd name="T62" fmla="*/ 316 w 324"/>
                <a:gd name="T63" fmla="*/ 3 h 36"/>
                <a:gd name="T64" fmla="*/ 313 w 324"/>
                <a:gd name="T65" fmla="*/ 2 h 36"/>
                <a:gd name="T66" fmla="*/ 310 w 324"/>
                <a:gd name="T67" fmla="*/ 1 h 36"/>
                <a:gd name="T68" fmla="*/ 306 w 324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4" h="36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5" name="Freeform 95"/>
            <p:cNvSpPr/>
            <p:nvPr/>
          </p:nvSpPr>
          <p:spPr bwMode="auto">
            <a:xfrm>
              <a:off x="6371431" y="2032397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6" name="Freeform 96"/>
            <p:cNvSpPr/>
            <p:nvPr/>
          </p:nvSpPr>
          <p:spPr bwMode="auto">
            <a:xfrm>
              <a:off x="6371431" y="2075259"/>
              <a:ext cx="285750" cy="14288"/>
            </a:xfrm>
            <a:custGeom>
              <a:avLst/>
              <a:gdLst>
                <a:gd name="T0" fmla="*/ 702 w 720"/>
                <a:gd name="T1" fmla="*/ 0 h 36"/>
                <a:gd name="T2" fmla="*/ 18 w 720"/>
                <a:gd name="T3" fmla="*/ 0 h 36"/>
                <a:gd name="T4" fmla="*/ 14 w 720"/>
                <a:gd name="T5" fmla="*/ 1 h 36"/>
                <a:gd name="T6" fmla="*/ 11 w 720"/>
                <a:gd name="T7" fmla="*/ 2 h 36"/>
                <a:gd name="T8" fmla="*/ 8 w 720"/>
                <a:gd name="T9" fmla="*/ 3 h 36"/>
                <a:gd name="T10" fmla="*/ 6 w 720"/>
                <a:gd name="T11" fmla="*/ 5 h 36"/>
                <a:gd name="T12" fmla="*/ 4 w 720"/>
                <a:gd name="T13" fmla="*/ 8 h 36"/>
                <a:gd name="T14" fmla="*/ 1 w 720"/>
                <a:gd name="T15" fmla="*/ 10 h 36"/>
                <a:gd name="T16" fmla="*/ 0 w 720"/>
                <a:gd name="T17" fmla="*/ 15 h 36"/>
                <a:gd name="T18" fmla="*/ 0 w 720"/>
                <a:gd name="T19" fmla="*/ 18 h 36"/>
                <a:gd name="T20" fmla="*/ 0 w 720"/>
                <a:gd name="T21" fmla="*/ 21 h 36"/>
                <a:gd name="T22" fmla="*/ 1 w 720"/>
                <a:gd name="T23" fmla="*/ 24 h 36"/>
                <a:gd name="T24" fmla="*/ 4 w 720"/>
                <a:gd name="T25" fmla="*/ 28 h 36"/>
                <a:gd name="T26" fmla="*/ 6 w 720"/>
                <a:gd name="T27" fmla="*/ 31 h 36"/>
                <a:gd name="T28" fmla="*/ 8 w 720"/>
                <a:gd name="T29" fmla="*/ 33 h 36"/>
                <a:gd name="T30" fmla="*/ 11 w 720"/>
                <a:gd name="T31" fmla="*/ 34 h 36"/>
                <a:gd name="T32" fmla="*/ 14 w 720"/>
                <a:gd name="T33" fmla="*/ 35 h 36"/>
                <a:gd name="T34" fmla="*/ 18 w 720"/>
                <a:gd name="T35" fmla="*/ 36 h 36"/>
                <a:gd name="T36" fmla="*/ 702 w 720"/>
                <a:gd name="T37" fmla="*/ 36 h 36"/>
                <a:gd name="T38" fmla="*/ 706 w 720"/>
                <a:gd name="T39" fmla="*/ 35 h 36"/>
                <a:gd name="T40" fmla="*/ 709 w 720"/>
                <a:gd name="T41" fmla="*/ 34 h 36"/>
                <a:gd name="T42" fmla="*/ 712 w 720"/>
                <a:gd name="T43" fmla="*/ 33 h 36"/>
                <a:gd name="T44" fmla="*/ 714 w 720"/>
                <a:gd name="T45" fmla="*/ 31 h 36"/>
                <a:gd name="T46" fmla="*/ 716 w 720"/>
                <a:gd name="T47" fmla="*/ 28 h 36"/>
                <a:gd name="T48" fmla="*/ 719 w 720"/>
                <a:gd name="T49" fmla="*/ 24 h 36"/>
                <a:gd name="T50" fmla="*/ 720 w 720"/>
                <a:gd name="T51" fmla="*/ 21 h 36"/>
                <a:gd name="T52" fmla="*/ 720 w 720"/>
                <a:gd name="T53" fmla="*/ 18 h 36"/>
                <a:gd name="T54" fmla="*/ 720 w 720"/>
                <a:gd name="T55" fmla="*/ 15 h 36"/>
                <a:gd name="T56" fmla="*/ 719 w 720"/>
                <a:gd name="T57" fmla="*/ 10 h 36"/>
                <a:gd name="T58" fmla="*/ 716 w 720"/>
                <a:gd name="T59" fmla="*/ 8 h 36"/>
                <a:gd name="T60" fmla="*/ 714 w 720"/>
                <a:gd name="T61" fmla="*/ 5 h 36"/>
                <a:gd name="T62" fmla="*/ 712 w 720"/>
                <a:gd name="T63" fmla="*/ 3 h 36"/>
                <a:gd name="T64" fmla="*/ 709 w 720"/>
                <a:gd name="T65" fmla="*/ 2 h 36"/>
                <a:gd name="T66" fmla="*/ 706 w 720"/>
                <a:gd name="T67" fmla="*/ 1 h 36"/>
                <a:gd name="T68" fmla="*/ 702 w 720"/>
                <a:gd name="T6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0" h="36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6371431" y="1875234"/>
              <a:ext cx="128588" cy="128588"/>
            </a:xfrm>
            <a:custGeom>
              <a:avLst/>
              <a:gdLst>
                <a:gd name="T0" fmla="*/ 72 w 324"/>
                <a:gd name="T1" fmla="*/ 72 h 324"/>
                <a:gd name="T2" fmla="*/ 252 w 324"/>
                <a:gd name="T3" fmla="*/ 72 h 324"/>
                <a:gd name="T4" fmla="*/ 252 w 324"/>
                <a:gd name="T5" fmla="*/ 252 h 324"/>
                <a:gd name="T6" fmla="*/ 72 w 324"/>
                <a:gd name="T7" fmla="*/ 252 h 324"/>
                <a:gd name="T8" fmla="*/ 72 w 324"/>
                <a:gd name="T9" fmla="*/ 72 h 324"/>
                <a:gd name="T10" fmla="*/ 36 w 324"/>
                <a:gd name="T11" fmla="*/ 324 h 324"/>
                <a:gd name="T12" fmla="*/ 288 w 324"/>
                <a:gd name="T13" fmla="*/ 324 h 324"/>
                <a:gd name="T14" fmla="*/ 295 w 324"/>
                <a:gd name="T15" fmla="*/ 323 h 324"/>
                <a:gd name="T16" fmla="*/ 302 w 324"/>
                <a:gd name="T17" fmla="*/ 321 h 324"/>
                <a:gd name="T18" fmla="*/ 308 w 324"/>
                <a:gd name="T19" fmla="*/ 318 h 324"/>
                <a:gd name="T20" fmla="*/ 314 w 324"/>
                <a:gd name="T21" fmla="*/ 314 h 324"/>
                <a:gd name="T22" fmla="*/ 318 w 324"/>
                <a:gd name="T23" fmla="*/ 308 h 324"/>
                <a:gd name="T24" fmla="*/ 321 w 324"/>
                <a:gd name="T25" fmla="*/ 302 h 324"/>
                <a:gd name="T26" fmla="*/ 323 w 324"/>
                <a:gd name="T27" fmla="*/ 295 h 324"/>
                <a:gd name="T28" fmla="*/ 324 w 324"/>
                <a:gd name="T29" fmla="*/ 288 h 324"/>
                <a:gd name="T30" fmla="*/ 324 w 324"/>
                <a:gd name="T31" fmla="*/ 36 h 324"/>
                <a:gd name="T32" fmla="*/ 323 w 324"/>
                <a:gd name="T33" fmla="*/ 28 h 324"/>
                <a:gd name="T34" fmla="*/ 321 w 324"/>
                <a:gd name="T35" fmla="*/ 22 h 324"/>
                <a:gd name="T36" fmla="*/ 318 w 324"/>
                <a:gd name="T37" fmla="*/ 15 h 324"/>
                <a:gd name="T38" fmla="*/ 314 w 324"/>
                <a:gd name="T39" fmla="*/ 10 h 324"/>
                <a:gd name="T40" fmla="*/ 308 w 324"/>
                <a:gd name="T41" fmla="*/ 6 h 324"/>
                <a:gd name="T42" fmla="*/ 302 w 324"/>
                <a:gd name="T43" fmla="*/ 3 h 324"/>
                <a:gd name="T44" fmla="*/ 295 w 324"/>
                <a:gd name="T45" fmla="*/ 0 h 324"/>
                <a:gd name="T46" fmla="*/ 288 w 324"/>
                <a:gd name="T47" fmla="*/ 0 h 324"/>
                <a:gd name="T48" fmla="*/ 36 w 324"/>
                <a:gd name="T49" fmla="*/ 0 h 324"/>
                <a:gd name="T50" fmla="*/ 28 w 324"/>
                <a:gd name="T51" fmla="*/ 0 h 324"/>
                <a:gd name="T52" fmla="*/ 22 w 324"/>
                <a:gd name="T53" fmla="*/ 3 h 324"/>
                <a:gd name="T54" fmla="*/ 15 w 324"/>
                <a:gd name="T55" fmla="*/ 6 h 324"/>
                <a:gd name="T56" fmla="*/ 10 w 324"/>
                <a:gd name="T57" fmla="*/ 10 h 324"/>
                <a:gd name="T58" fmla="*/ 6 w 324"/>
                <a:gd name="T59" fmla="*/ 15 h 324"/>
                <a:gd name="T60" fmla="*/ 3 w 324"/>
                <a:gd name="T61" fmla="*/ 22 h 324"/>
                <a:gd name="T62" fmla="*/ 0 w 324"/>
                <a:gd name="T63" fmla="*/ 28 h 324"/>
                <a:gd name="T64" fmla="*/ 0 w 324"/>
                <a:gd name="T65" fmla="*/ 36 h 324"/>
                <a:gd name="T66" fmla="*/ 0 w 324"/>
                <a:gd name="T67" fmla="*/ 288 h 324"/>
                <a:gd name="T68" fmla="*/ 0 w 324"/>
                <a:gd name="T69" fmla="*/ 295 h 324"/>
                <a:gd name="T70" fmla="*/ 3 w 324"/>
                <a:gd name="T71" fmla="*/ 302 h 324"/>
                <a:gd name="T72" fmla="*/ 6 w 324"/>
                <a:gd name="T73" fmla="*/ 308 h 324"/>
                <a:gd name="T74" fmla="*/ 10 w 324"/>
                <a:gd name="T75" fmla="*/ 314 h 324"/>
                <a:gd name="T76" fmla="*/ 15 w 324"/>
                <a:gd name="T77" fmla="*/ 318 h 324"/>
                <a:gd name="T78" fmla="*/ 22 w 324"/>
                <a:gd name="T79" fmla="*/ 321 h 324"/>
                <a:gd name="T80" fmla="*/ 28 w 324"/>
                <a:gd name="T81" fmla="*/ 323 h 324"/>
                <a:gd name="T82" fmla="*/ 36 w 324"/>
                <a:gd name="T8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4" h="324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1828800" rtl="0"/>
              <a:endParaRPr lang="en-US"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cxnSp>
        <p:nvCxnSpPr>
          <p:cNvPr id="14" name="Straight Connector 36"/>
          <p:cNvCxnSpPr/>
          <p:nvPr/>
        </p:nvCxnSpPr>
        <p:spPr>
          <a:xfrm flipH="1">
            <a:off x="7958396" y="2186671"/>
            <a:ext cx="5080" cy="3624580"/>
          </a:xfrm>
          <a:prstGeom prst="line">
            <a:avLst/>
          </a:prstGeom>
          <a:ln>
            <a:solidFill>
              <a:srgbClr val="6696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576072" y="3464773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576074" y="3929505"/>
            <a:ext cx="3334692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4481462" y="3445870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4481464" y="3910602"/>
            <a:ext cx="3334692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8349306" y="3445870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8349308" y="3910602"/>
            <a:ext cx="3334692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任意多边形: 形状 38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存在问题反思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1435" y="1974215"/>
            <a:ext cx="4468495" cy="3239770"/>
            <a:chOff x="5719" y="2292"/>
            <a:chExt cx="7037" cy="5102"/>
          </a:xfrm>
        </p:grpSpPr>
        <p:sp>
          <p:nvSpPr>
            <p:cNvPr id="10" name="椭圆 1"/>
            <p:cNvSpPr/>
            <p:nvPr/>
          </p:nvSpPr>
          <p:spPr>
            <a:xfrm>
              <a:off x="7786" y="2377"/>
              <a:ext cx="2892" cy="3355"/>
            </a:xfrm>
            <a:custGeom>
              <a:avLst/>
              <a:gdLst/>
              <a:ahLst/>
              <a:cxnLst/>
              <a:rect l="l" t="t" r="r" b="b"/>
              <a:pathLst>
                <a:path w="3240360" h="3757972">
                  <a:moveTo>
                    <a:pt x="1620180" y="0"/>
                  </a:moveTo>
                  <a:cubicBezTo>
                    <a:pt x="2514981" y="0"/>
                    <a:pt x="3240360" y="725379"/>
                    <a:pt x="3240360" y="1620180"/>
                  </a:cubicBezTo>
                  <a:cubicBezTo>
                    <a:pt x="3240360" y="2212023"/>
                    <a:pt x="2923020" y="2729746"/>
                    <a:pt x="2448272" y="3010903"/>
                  </a:cubicBezTo>
                  <a:lnTo>
                    <a:pt x="2448272" y="3511913"/>
                  </a:lnTo>
                  <a:cubicBezTo>
                    <a:pt x="2448272" y="3647808"/>
                    <a:pt x="2338108" y="3757972"/>
                    <a:pt x="2202213" y="3757972"/>
                  </a:cubicBezTo>
                  <a:lnTo>
                    <a:pt x="1038147" y="3757972"/>
                  </a:lnTo>
                  <a:cubicBezTo>
                    <a:pt x="902252" y="3757972"/>
                    <a:pt x="792088" y="3647808"/>
                    <a:pt x="792088" y="3511913"/>
                  </a:cubicBezTo>
                  <a:lnTo>
                    <a:pt x="792088" y="3010903"/>
                  </a:lnTo>
                  <a:cubicBezTo>
                    <a:pt x="317340" y="2729746"/>
                    <a:pt x="0" y="2212023"/>
                    <a:pt x="0" y="1620180"/>
                  </a:cubicBezTo>
                  <a:cubicBezTo>
                    <a:pt x="0" y="725379"/>
                    <a:pt x="725379" y="0"/>
                    <a:pt x="1620180" y="0"/>
                  </a:cubicBezTo>
                  <a:close/>
                </a:path>
              </a:pathLst>
            </a:custGeom>
            <a:noFill/>
            <a:ln w="203200" cap="flat" cmpd="sng" algn="ctr">
              <a:solidFill>
                <a:srgbClr val="6696B6"/>
              </a:solidFill>
              <a:prstDash val="solid"/>
            </a:ln>
            <a:effectLst/>
          </p:spPr>
          <p:txBody>
            <a:bodyPr lIns="91412" tIns="45707" rIns="91412" bIns="45707" anchor="ctr"/>
            <a:lstStyle/>
            <a:p>
              <a:pPr algn="ctr">
                <a:defRPr/>
              </a:pPr>
              <a:r>
                <a:rPr lang="zh-CN" altLang="en-US" sz="2000" kern="0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sym typeface="字魂36号-正文宋楷" panose="02000000000000000000" pitchFamily="2" charset="-122"/>
                </a:rPr>
                <a:t>标题</a:t>
              </a:r>
              <a:endParaRPr lang="zh-CN" altLang="en-US" sz="2000" kern="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1" name="圆角矩形 28"/>
            <p:cNvSpPr>
              <a:spLocks noChangeArrowheads="1"/>
            </p:cNvSpPr>
            <p:nvPr/>
          </p:nvSpPr>
          <p:spPr bwMode="auto">
            <a:xfrm>
              <a:off x="8568" y="5969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2" name="圆角矩形 29"/>
            <p:cNvSpPr>
              <a:spLocks noChangeArrowheads="1"/>
            </p:cNvSpPr>
            <p:nvPr/>
          </p:nvSpPr>
          <p:spPr bwMode="auto">
            <a:xfrm>
              <a:off x="8686" y="6372"/>
              <a:ext cx="1117" cy="28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3" name="圆角矩形 30"/>
            <p:cNvSpPr>
              <a:spLocks noChangeArrowheads="1"/>
            </p:cNvSpPr>
            <p:nvPr/>
          </p:nvSpPr>
          <p:spPr bwMode="auto">
            <a:xfrm>
              <a:off x="8568" y="6777"/>
              <a:ext cx="1352" cy="280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3C72A4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4" name="圆角矩形 31"/>
            <p:cNvSpPr>
              <a:spLocks noChangeArrowheads="1"/>
            </p:cNvSpPr>
            <p:nvPr/>
          </p:nvSpPr>
          <p:spPr bwMode="auto">
            <a:xfrm>
              <a:off x="8818" y="7182"/>
              <a:ext cx="852" cy="213"/>
            </a:xfrm>
            <a:prstGeom prst="roundRect">
              <a:avLst>
                <a:gd name="adj" fmla="val 50000"/>
              </a:avLst>
            </a:prstGeom>
            <a:solidFill>
              <a:srgbClr val="6696B6"/>
            </a:solidFill>
            <a:ln>
              <a:noFill/>
            </a:ln>
          </p:spPr>
          <p:txBody>
            <a:bodyPr lIns="91412" tIns="45707" rIns="91412" bIns="45707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335" dirty="0">
                <a:solidFill>
                  <a:srgbClr val="FFFFFF"/>
                </a:solidFill>
                <a:latin typeface="汉仪君黑-45简" panose="020B0604020202020204" charset="-122"/>
                <a:ea typeface="汉仪君黑-45简" panose="020B0604020202020204" charset="-122"/>
                <a:sym typeface="字魂36号-正文宋楷" panose="02000000000000000000" pitchFamily="2" charset="-122"/>
              </a:endParaRPr>
            </a:p>
          </p:txBody>
        </p:sp>
        <p:sp>
          <p:nvSpPr>
            <p:cNvPr id="15" name="椭圆 32"/>
            <p:cNvSpPr>
              <a:spLocks noChangeArrowheads="1"/>
            </p:cNvSpPr>
            <p:nvPr/>
          </p:nvSpPr>
          <p:spPr bwMode="auto">
            <a:xfrm>
              <a:off x="5719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503050405090304" pitchFamily="18" charset="0"/>
                  <a:sym typeface="字魂36号-正文宋楷" panose="02000000000000000000" pitchFamily="2" charset="-122"/>
                </a:rPr>
                <a:t>01</a:t>
              </a:r>
              <a:endParaRPr lang="en-US" altLang="zh-CN" sz="2000" b="1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Times New Roman" panose="02020503050405090304" pitchFamily="18" charset="0"/>
                <a:sym typeface="字魂36号-正文宋楷" panose="02000000000000000000" pitchFamily="2" charset="-122"/>
              </a:endParaRPr>
            </a:p>
          </p:txBody>
        </p:sp>
        <p:cxnSp>
          <p:nvCxnSpPr>
            <p:cNvPr id="16" name="直接连接符 33"/>
            <p:cNvCxnSpPr>
              <a:cxnSpLocks noChangeShapeType="1"/>
            </p:cNvCxnSpPr>
            <p:nvPr/>
          </p:nvCxnSpPr>
          <p:spPr bwMode="auto">
            <a:xfrm>
              <a:off x="6597" y="2772"/>
              <a:ext cx="1020" cy="428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34"/>
            <p:cNvSpPr>
              <a:spLocks noChangeArrowheads="1"/>
            </p:cNvSpPr>
            <p:nvPr/>
          </p:nvSpPr>
          <p:spPr bwMode="auto">
            <a:xfrm>
              <a:off x="11992" y="2292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503050405090304" pitchFamily="18" charset="0"/>
                  <a:sym typeface="字魂36号-正文宋楷" panose="02000000000000000000" pitchFamily="2" charset="-122"/>
                </a:rPr>
                <a:t>02</a:t>
              </a:r>
              <a:endParaRPr lang="en-US" altLang="zh-CN" sz="2000" b="1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Times New Roman" panose="02020503050405090304" pitchFamily="18" charset="0"/>
                <a:sym typeface="字魂36号-正文宋楷" panose="02000000000000000000" pitchFamily="2" charset="-122"/>
              </a:endParaRPr>
            </a:p>
          </p:txBody>
        </p:sp>
        <p:cxnSp>
          <p:nvCxnSpPr>
            <p:cNvPr id="18" name="直接连接符 35"/>
            <p:cNvCxnSpPr>
              <a:cxnSpLocks noChangeShapeType="1"/>
            </p:cNvCxnSpPr>
            <p:nvPr/>
          </p:nvCxnSpPr>
          <p:spPr bwMode="auto">
            <a:xfrm rot="8309691">
              <a:off x="10868" y="2749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椭圆 36"/>
            <p:cNvSpPr>
              <a:spLocks noChangeArrowheads="1"/>
            </p:cNvSpPr>
            <p:nvPr/>
          </p:nvSpPr>
          <p:spPr bwMode="auto">
            <a:xfrm>
              <a:off x="6714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503050405090304" pitchFamily="18" charset="0"/>
                  <a:sym typeface="字魂36号-正文宋楷" panose="02000000000000000000" pitchFamily="2" charset="-122"/>
                </a:rPr>
                <a:t>03</a:t>
              </a:r>
              <a:endParaRPr lang="en-US" altLang="zh-CN" sz="2000" b="1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Times New Roman" panose="02020503050405090304" pitchFamily="18" charset="0"/>
                <a:sym typeface="字魂36号-正文宋楷" panose="02000000000000000000" pitchFamily="2" charset="-122"/>
              </a:endParaRPr>
            </a:p>
          </p:txBody>
        </p:sp>
        <p:cxnSp>
          <p:nvCxnSpPr>
            <p:cNvPr id="20" name="直接连接符 37"/>
            <p:cNvCxnSpPr>
              <a:cxnSpLocks noChangeShapeType="1"/>
            </p:cNvCxnSpPr>
            <p:nvPr/>
          </p:nvCxnSpPr>
          <p:spPr bwMode="auto">
            <a:xfrm rot="-3781756">
              <a:off x="7341" y="5865"/>
              <a:ext cx="1020" cy="425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椭圆 38"/>
            <p:cNvSpPr>
              <a:spLocks noChangeArrowheads="1"/>
            </p:cNvSpPr>
            <p:nvPr/>
          </p:nvSpPr>
          <p:spPr bwMode="auto">
            <a:xfrm>
              <a:off x="11050" y="6367"/>
              <a:ext cx="765" cy="765"/>
            </a:xfrm>
            <a:prstGeom prst="ellipse">
              <a:avLst/>
            </a:prstGeom>
            <a:noFill/>
            <a:ln w="5715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6696B6"/>
                  </a:solidFill>
                  <a:latin typeface="汉仪君黑-45简" panose="020B0604020202020204" charset="-122"/>
                  <a:ea typeface="汉仪君黑-45简" panose="020B0604020202020204" charset="-122"/>
                  <a:cs typeface="Times New Roman" panose="02020503050405090304" pitchFamily="18" charset="0"/>
                  <a:sym typeface="字魂36号-正文宋楷" panose="02000000000000000000" pitchFamily="2" charset="-122"/>
                </a:rPr>
                <a:t>04</a:t>
              </a:r>
              <a:endParaRPr lang="en-US" altLang="zh-CN" sz="2000" b="1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Times New Roman" panose="02020503050405090304" pitchFamily="18" charset="0"/>
                <a:sym typeface="字魂36号-正文宋楷" panose="02000000000000000000" pitchFamily="2" charset="-122"/>
              </a:endParaRPr>
            </a:p>
          </p:txBody>
        </p:sp>
        <p:cxnSp>
          <p:nvCxnSpPr>
            <p:cNvPr id="22" name="直接连接符 39"/>
            <p:cNvCxnSpPr>
              <a:cxnSpLocks noChangeShapeType="1"/>
            </p:cNvCxnSpPr>
            <p:nvPr/>
          </p:nvCxnSpPr>
          <p:spPr bwMode="auto">
            <a:xfrm flipH="1" flipV="1">
              <a:off x="10213" y="5717"/>
              <a:ext cx="877" cy="690"/>
            </a:xfrm>
            <a:prstGeom prst="line">
              <a:avLst/>
            </a:prstGeom>
            <a:noFill/>
            <a:ln w="38100" algn="ctr">
              <a:solidFill>
                <a:srgbClr val="6696B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4" name="文本框 36"/>
          <p:cNvSpPr txBox="1">
            <a:spLocks noChangeArrowheads="1"/>
          </p:cNvSpPr>
          <p:nvPr/>
        </p:nvSpPr>
        <p:spPr bwMode="auto">
          <a:xfrm>
            <a:off x="8372785" y="1895196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5" name="文本框 37"/>
          <p:cNvSpPr txBox="1">
            <a:spLocks noChangeArrowheads="1"/>
          </p:cNvSpPr>
          <p:nvPr/>
        </p:nvSpPr>
        <p:spPr bwMode="auto">
          <a:xfrm>
            <a:off x="8379771" y="2315845"/>
            <a:ext cx="2797327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7" name="文本框 36"/>
          <p:cNvSpPr txBox="1">
            <a:spLocks noChangeArrowheads="1"/>
          </p:cNvSpPr>
          <p:nvPr/>
        </p:nvSpPr>
        <p:spPr bwMode="auto">
          <a:xfrm>
            <a:off x="786193" y="1858366"/>
            <a:ext cx="233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8" name="文本框 37"/>
          <p:cNvSpPr txBox="1">
            <a:spLocks noChangeArrowheads="1"/>
          </p:cNvSpPr>
          <p:nvPr/>
        </p:nvSpPr>
        <p:spPr bwMode="auto">
          <a:xfrm>
            <a:off x="793178" y="2279015"/>
            <a:ext cx="2801729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3" name="文本框 36"/>
          <p:cNvSpPr txBox="1">
            <a:spLocks noChangeArrowheads="1"/>
          </p:cNvSpPr>
          <p:nvPr/>
        </p:nvSpPr>
        <p:spPr bwMode="auto">
          <a:xfrm>
            <a:off x="796353" y="4140556"/>
            <a:ext cx="23327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4" name="文本框 37"/>
          <p:cNvSpPr txBox="1">
            <a:spLocks noChangeArrowheads="1"/>
          </p:cNvSpPr>
          <p:nvPr/>
        </p:nvSpPr>
        <p:spPr bwMode="auto">
          <a:xfrm>
            <a:off x="817308" y="4561205"/>
            <a:ext cx="2784856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文本框 36"/>
          <p:cNvSpPr txBox="1">
            <a:spLocks noChangeArrowheads="1"/>
          </p:cNvSpPr>
          <p:nvPr/>
        </p:nvSpPr>
        <p:spPr bwMode="auto">
          <a:xfrm>
            <a:off x="8372785" y="4140556"/>
            <a:ext cx="23178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37"/>
          <p:cNvSpPr txBox="1">
            <a:spLocks noChangeArrowheads="1"/>
          </p:cNvSpPr>
          <p:nvPr/>
        </p:nvSpPr>
        <p:spPr bwMode="auto">
          <a:xfrm>
            <a:off x="8379771" y="4561205"/>
            <a:ext cx="2797327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: 形状 27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存在问题反思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文档 4"/>
          <p:cNvSpPr/>
          <p:nvPr/>
        </p:nvSpPr>
        <p:spPr>
          <a:xfrm>
            <a:off x="530086" y="1510748"/>
            <a:ext cx="3352800" cy="3339549"/>
          </a:xfrm>
          <a:prstGeom prst="flowChartDocumen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流程图: 文档 5"/>
          <p:cNvSpPr/>
          <p:nvPr/>
        </p:nvSpPr>
        <p:spPr>
          <a:xfrm>
            <a:off x="4419600" y="1510748"/>
            <a:ext cx="3352800" cy="3339549"/>
          </a:xfrm>
          <a:prstGeom prst="flowChartDocumen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流程图: 文档 6"/>
          <p:cNvSpPr/>
          <p:nvPr/>
        </p:nvSpPr>
        <p:spPr>
          <a:xfrm>
            <a:off x="8309113" y="1510748"/>
            <a:ext cx="3352800" cy="3339549"/>
          </a:xfrm>
          <a:prstGeom prst="flowChartDocumen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2756" y="2007706"/>
            <a:ext cx="204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</a:rPr>
              <a:t>300W</a:t>
            </a:r>
            <a:endParaRPr lang="en-US" altLang="zh-CN" sz="4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72270" y="1896168"/>
            <a:ext cx="204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</a:rPr>
              <a:t>500W</a:t>
            </a:r>
            <a:endParaRPr lang="en-US" altLang="zh-CN" sz="4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61783" y="1886229"/>
            <a:ext cx="2047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</a:rPr>
              <a:t>700W</a:t>
            </a:r>
            <a:endParaRPr lang="en-US" altLang="zh-CN" sz="4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30085" y="5137140"/>
            <a:ext cx="11131827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20209" y="2930629"/>
            <a:ext cx="2972555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609723" y="2834863"/>
            <a:ext cx="2972555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8499236" y="2834863"/>
            <a:ext cx="2972555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存在问题反思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后期工作计划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The user can demonstrate on a projector or computer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or print the presentation and make it into a in a wider field.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1901669" y="2016637"/>
            <a:ext cx="8236560" cy="1556037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直角三角形 2"/>
          <p:cNvSpPr/>
          <p:nvPr/>
        </p:nvSpPr>
        <p:spPr>
          <a:xfrm rot="17117050" flipH="1">
            <a:off x="2275152" y="2250173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834572" y="1508454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3450706" y="4373030"/>
            <a:ext cx="7906723" cy="1556037"/>
          </a:xfrm>
          <a:custGeom>
            <a:avLst/>
            <a:gdLst>
              <a:gd name="connsiteX0" fmla="*/ 0 w 5688632"/>
              <a:gd name="connsiteY0" fmla="*/ 0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0 w 5688632"/>
              <a:gd name="connsiteY4" fmla="*/ 0 h 2053062"/>
              <a:gd name="connsiteX0-1" fmla="*/ 433137 w 5688632"/>
              <a:gd name="connsiteY0-2" fmla="*/ 12032 h 2053062"/>
              <a:gd name="connsiteX1-3" fmla="*/ 5688632 w 5688632"/>
              <a:gd name="connsiteY1-4" fmla="*/ 0 h 2053062"/>
              <a:gd name="connsiteX2-5" fmla="*/ 5688632 w 5688632"/>
              <a:gd name="connsiteY2-6" fmla="*/ 2053062 h 2053062"/>
              <a:gd name="connsiteX3-7" fmla="*/ 0 w 5688632"/>
              <a:gd name="connsiteY3-8" fmla="*/ 2053062 h 2053062"/>
              <a:gd name="connsiteX4-9" fmla="*/ 433137 w 5688632"/>
              <a:gd name="connsiteY4-10" fmla="*/ 12032 h 20530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rgbClr val="6696B6">
              <a:alpha val="7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1620000" tIns="46800" rIns="72000" bIns="4680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直角三角形 2"/>
          <p:cNvSpPr/>
          <p:nvPr/>
        </p:nvSpPr>
        <p:spPr>
          <a:xfrm rot="17117050" flipH="1">
            <a:off x="3824189" y="4606566"/>
            <a:ext cx="1107331" cy="1905030"/>
          </a:xfrm>
          <a:custGeom>
            <a:avLst/>
            <a:gdLst>
              <a:gd name="connsiteX0" fmla="*/ 0 w 2088232"/>
              <a:gd name="connsiteY0" fmla="*/ 1842558 h 1842558"/>
              <a:gd name="connsiteX1" fmla="*/ 0 w 2088232"/>
              <a:gd name="connsiteY1" fmla="*/ 0 h 1842558"/>
              <a:gd name="connsiteX2" fmla="*/ 2088232 w 2088232"/>
              <a:gd name="connsiteY2" fmla="*/ 1842558 h 1842558"/>
              <a:gd name="connsiteX3" fmla="*/ 0 w 2088232"/>
              <a:gd name="connsiteY3" fmla="*/ 1842558 h 1842558"/>
              <a:gd name="connsiteX0-1" fmla="*/ 0 w 1625488"/>
              <a:gd name="connsiteY0-2" fmla="*/ 1842558 h 1842558"/>
              <a:gd name="connsiteX1-3" fmla="*/ 0 w 1625488"/>
              <a:gd name="connsiteY1-4" fmla="*/ 0 h 1842558"/>
              <a:gd name="connsiteX2-5" fmla="*/ 1625488 w 1625488"/>
              <a:gd name="connsiteY2-6" fmla="*/ 843012 h 1842558"/>
              <a:gd name="connsiteX3-7" fmla="*/ 0 w 1625488"/>
              <a:gd name="connsiteY3-8" fmla="*/ 1842558 h 1842558"/>
              <a:gd name="connsiteX0-9" fmla="*/ 0 w 1690209"/>
              <a:gd name="connsiteY0-10" fmla="*/ 1842558 h 1842558"/>
              <a:gd name="connsiteX1-11" fmla="*/ 0 w 1690209"/>
              <a:gd name="connsiteY1-12" fmla="*/ 0 h 1842558"/>
              <a:gd name="connsiteX2-13" fmla="*/ 1690209 w 1690209"/>
              <a:gd name="connsiteY2-14" fmla="*/ 149753 h 1842558"/>
              <a:gd name="connsiteX3-15" fmla="*/ 0 w 1690209"/>
              <a:gd name="connsiteY3-16" fmla="*/ 1842558 h 1842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rgbClr val="6696B6">
              <a:alpha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383609" y="3864847"/>
            <a:ext cx="3188170" cy="1415215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rgbClr val="6696B6"/>
          </a:solidFill>
          <a:ln w="25400" cap="flat" cmpd="sng" algn="ctr">
            <a:solidFill>
              <a:srgbClr val="6696B6"/>
            </a:solidFill>
            <a:prstDash val="solid"/>
          </a:ln>
          <a:effectLst/>
        </p:spPr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36"/>
          <p:cNvSpPr txBox="1">
            <a:spLocks noChangeArrowheads="1"/>
          </p:cNvSpPr>
          <p:nvPr/>
        </p:nvSpPr>
        <p:spPr bwMode="auto">
          <a:xfrm>
            <a:off x="1183929" y="2017845"/>
            <a:ext cx="2129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37"/>
          <p:cNvSpPr txBox="1">
            <a:spLocks noChangeArrowheads="1"/>
          </p:cNvSpPr>
          <p:nvPr/>
        </p:nvSpPr>
        <p:spPr bwMode="auto">
          <a:xfrm>
            <a:off x="4208054" y="2169478"/>
            <a:ext cx="5600337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文本框 37"/>
          <p:cNvSpPr txBox="1">
            <a:spLocks noChangeArrowheads="1"/>
          </p:cNvSpPr>
          <p:nvPr/>
        </p:nvSpPr>
        <p:spPr bwMode="auto">
          <a:xfrm>
            <a:off x="5633799" y="4563278"/>
            <a:ext cx="5393793" cy="102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点击此处输入您的汇报内容，根据您的实际情况调整文字大小。点击此处输入您的汇报内容，根据您的实际情况调整文字大小点击此处输入您的汇报内容，根据您的实际情况调整文字大小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1" name="文本框 36"/>
          <p:cNvSpPr txBox="1">
            <a:spLocks noChangeArrowheads="1"/>
          </p:cNvSpPr>
          <p:nvPr/>
        </p:nvSpPr>
        <p:spPr bwMode="auto">
          <a:xfrm>
            <a:off x="2790751" y="4312021"/>
            <a:ext cx="2129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后期工作计划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/>
          <p:cNvSpPr/>
          <p:nvPr/>
        </p:nvSpPr>
        <p:spPr>
          <a:xfrm>
            <a:off x="936216" y="1303507"/>
            <a:ext cx="2859932" cy="2840476"/>
          </a:xfrm>
          <a:prstGeom prst="round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307611" y="4329357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32258" y="4751060"/>
            <a:ext cx="3267849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4666033" y="1303507"/>
            <a:ext cx="2859932" cy="2840476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5037428" y="4329357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4462075" y="4751060"/>
            <a:ext cx="3267849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8395850" y="1303507"/>
            <a:ext cx="2859932" cy="284047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8767245" y="4329357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8191892" y="4751060"/>
            <a:ext cx="3267849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后期工作计划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9"/>
          <p:cNvSpPr/>
          <p:nvPr/>
        </p:nvSpPr>
        <p:spPr bwMode="auto">
          <a:xfrm>
            <a:off x="2290494" y="2062675"/>
            <a:ext cx="1404878" cy="1278000"/>
          </a:xfrm>
          <a:custGeom>
            <a:avLst/>
            <a:gdLst/>
            <a:ahLst/>
            <a:cxnLst>
              <a:cxn ang="0">
                <a:pos x="174" y="281"/>
              </a:cxn>
              <a:cxn ang="0">
                <a:pos x="305" y="204"/>
              </a:cxn>
              <a:cxn ang="0">
                <a:pos x="280" y="133"/>
              </a:cxn>
              <a:cxn ang="0">
                <a:pos x="49" y="9"/>
              </a:cxn>
              <a:cxn ang="0">
                <a:pos x="1" y="33"/>
              </a:cxn>
              <a:cxn ang="0">
                <a:pos x="3" y="194"/>
              </a:cxn>
              <a:cxn ang="0">
                <a:pos x="23" y="226"/>
              </a:cxn>
              <a:cxn ang="0">
                <a:pos x="110" y="271"/>
              </a:cxn>
              <a:cxn ang="0">
                <a:pos x="174" y="281"/>
              </a:cxn>
            </a:cxnLst>
            <a:rect l="0" t="0" r="r" b="b"/>
            <a:pathLst>
              <a:path w="335" h="304">
                <a:moveTo>
                  <a:pt x="174" y="281"/>
                </a:moveTo>
                <a:cubicBezTo>
                  <a:pt x="195" y="268"/>
                  <a:pt x="305" y="204"/>
                  <a:pt x="305" y="204"/>
                </a:cubicBezTo>
                <a:cubicBezTo>
                  <a:pt x="305" y="204"/>
                  <a:pt x="335" y="192"/>
                  <a:pt x="280" y="133"/>
                </a:cubicBezTo>
                <a:cubicBezTo>
                  <a:pt x="225" y="76"/>
                  <a:pt x="149" y="24"/>
                  <a:pt x="49" y="9"/>
                </a:cubicBezTo>
                <a:cubicBezTo>
                  <a:pt x="36" y="7"/>
                  <a:pt x="0" y="0"/>
                  <a:pt x="1" y="33"/>
                </a:cubicBezTo>
                <a:cubicBezTo>
                  <a:pt x="2" y="65"/>
                  <a:pt x="3" y="194"/>
                  <a:pt x="3" y="194"/>
                </a:cubicBezTo>
                <a:cubicBezTo>
                  <a:pt x="3" y="194"/>
                  <a:pt x="3" y="219"/>
                  <a:pt x="23" y="226"/>
                </a:cubicBezTo>
                <a:cubicBezTo>
                  <a:pt x="43" y="233"/>
                  <a:pt x="85" y="249"/>
                  <a:pt x="110" y="271"/>
                </a:cubicBezTo>
                <a:cubicBezTo>
                  <a:pt x="133" y="292"/>
                  <a:pt x="138" y="304"/>
                  <a:pt x="174" y="281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Freeform 58"/>
          <p:cNvSpPr/>
          <p:nvPr/>
        </p:nvSpPr>
        <p:spPr bwMode="auto">
          <a:xfrm>
            <a:off x="2906427" y="2941589"/>
            <a:ext cx="1031167" cy="1617109"/>
          </a:xfrm>
          <a:custGeom>
            <a:avLst/>
            <a:gdLst/>
            <a:ahLst/>
            <a:cxnLst>
              <a:cxn ang="0">
                <a:pos x="38" y="293"/>
              </a:cxn>
              <a:cxn ang="0">
                <a:pos x="171" y="365"/>
              </a:cxn>
              <a:cxn ang="0">
                <a:pos x="219" y="308"/>
              </a:cxn>
              <a:cxn ang="0">
                <a:pos x="208" y="47"/>
              </a:cxn>
              <a:cxn ang="0">
                <a:pos x="163" y="17"/>
              </a:cxn>
              <a:cxn ang="0">
                <a:pos x="26" y="101"/>
              </a:cxn>
              <a:cxn ang="0">
                <a:pos x="8" y="135"/>
              </a:cxn>
              <a:cxn ang="0">
                <a:pos x="14" y="233"/>
              </a:cxn>
              <a:cxn ang="0">
                <a:pos x="38" y="293"/>
              </a:cxn>
            </a:cxnLst>
            <a:rect l="0" t="0" r="r" b="b"/>
            <a:pathLst>
              <a:path w="246" h="385">
                <a:moveTo>
                  <a:pt x="38" y="293"/>
                </a:moveTo>
                <a:cubicBezTo>
                  <a:pt x="60" y="304"/>
                  <a:pt x="171" y="365"/>
                  <a:pt x="171" y="365"/>
                </a:cubicBezTo>
                <a:cubicBezTo>
                  <a:pt x="171" y="365"/>
                  <a:pt x="197" y="385"/>
                  <a:pt x="219" y="308"/>
                </a:cubicBezTo>
                <a:cubicBezTo>
                  <a:pt x="241" y="232"/>
                  <a:pt x="246" y="140"/>
                  <a:pt x="208" y="47"/>
                </a:cubicBezTo>
                <a:cubicBezTo>
                  <a:pt x="203" y="35"/>
                  <a:pt x="191" y="0"/>
                  <a:pt x="163" y="17"/>
                </a:cubicBezTo>
                <a:cubicBezTo>
                  <a:pt x="136" y="35"/>
                  <a:pt x="26" y="101"/>
                  <a:pt x="26" y="101"/>
                </a:cubicBezTo>
                <a:cubicBezTo>
                  <a:pt x="26" y="101"/>
                  <a:pt x="4" y="114"/>
                  <a:pt x="8" y="135"/>
                </a:cubicBezTo>
                <a:cubicBezTo>
                  <a:pt x="13" y="156"/>
                  <a:pt x="21" y="200"/>
                  <a:pt x="14" y="233"/>
                </a:cubicBezTo>
                <a:cubicBezTo>
                  <a:pt x="8" y="263"/>
                  <a:pt x="0" y="273"/>
                  <a:pt x="38" y="293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98437" y="3126137"/>
            <a:ext cx="1266467" cy="1264159"/>
            <a:chOff x="3895785" y="1892385"/>
            <a:chExt cx="1266467" cy="1264159"/>
          </a:xfrm>
          <a:solidFill>
            <a:srgbClr val="D87818"/>
          </a:solidFill>
        </p:grpSpPr>
        <p:sp>
          <p:nvSpPr>
            <p:cNvPr id="26" name="Oval 63"/>
            <p:cNvSpPr>
              <a:spLocks noChangeArrowheads="1"/>
            </p:cNvSpPr>
            <p:nvPr/>
          </p:nvSpPr>
          <p:spPr bwMode="auto">
            <a:xfrm>
              <a:off x="3895785" y="1892385"/>
              <a:ext cx="1266467" cy="1264159"/>
            </a:xfrm>
            <a:prstGeom prst="ellipse">
              <a:avLst/>
            </a:prstGeom>
            <a:solidFill>
              <a:srgbClr val="6696B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7" name="KSO_Shape"/>
            <p:cNvSpPr/>
            <p:nvPr/>
          </p:nvSpPr>
          <p:spPr bwMode="auto">
            <a:xfrm>
              <a:off x="4248064" y="2111633"/>
              <a:ext cx="568832" cy="775681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00">
                <a:solidFill>
                  <a:schemeClr val="tx1">
                    <a:lumMod val="50000"/>
                    <a:lumOff val="50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28" name="Freeform 64"/>
          <p:cNvSpPr/>
          <p:nvPr/>
        </p:nvSpPr>
        <p:spPr bwMode="auto">
          <a:xfrm>
            <a:off x="814105" y="2043352"/>
            <a:ext cx="1404878" cy="1257239"/>
          </a:xfrm>
          <a:custGeom>
            <a:avLst/>
            <a:gdLst/>
            <a:ahLst/>
            <a:cxnLst>
              <a:cxn ang="0">
                <a:pos x="330" y="184"/>
              </a:cxn>
              <a:cxn ang="0">
                <a:pos x="330" y="32"/>
              </a:cxn>
              <a:cxn ang="0">
                <a:pos x="257" y="18"/>
              </a:cxn>
              <a:cxn ang="0">
                <a:pos x="33" y="152"/>
              </a:cxn>
              <a:cxn ang="0">
                <a:pos x="28" y="206"/>
              </a:cxn>
              <a:cxn ang="0">
                <a:pos x="168" y="287"/>
              </a:cxn>
              <a:cxn ang="0">
                <a:pos x="206" y="286"/>
              </a:cxn>
              <a:cxn ang="0">
                <a:pos x="289" y="233"/>
              </a:cxn>
              <a:cxn ang="0">
                <a:pos x="330" y="184"/>
              </a:cxn>
            </a:cxnLst>
            <a:rect l="0" t="0" r="r" b="b"/>
            <a:pathLst>
              <a:path w="335" h="299">
                <a:moveTo>
                  <a:pt x="330" y="184"/>
                </a:moveTo>
                <a:cubicBezTo>
                  <a:pt x="330" y="159"/>
                  <a:pt x="330" y="32"/>
                  <a:pt x="330" y="32"/>
                </a:cubicBezTo>
                <a:cubicBezTo>
                  <a:pt x="330" y="32"/>
                  <a:pt x="335" y="0"/>
                  <a:pt x="257" y="18"/>
                </a:cubicBezTo>
                <a:cubicBezTo>
                  <a:pt x="180" y="35"/>
                  <a:pt x="96" y="74"/>
                  <a:pt x="33" y="152"/>
                </a:cubicBezTo>
                <a:cubicBezTo>
                  <a:pt x="25" y="163"/>
                  <a:pt x="0" y="190"/>
                  <a:pt x="28" y="206"/>
                </a:cubicBezTo>
                <a:cubicBezTo>
                  <a:pt x="57" y="222"/>
                  <a:pt x="168" y="287"/>
                  <a:pt x="168" y="287"/>
                </a:cubicBezTo>
                <a:cubicBezTo>
                  <a:pt x="168" y="287"/>
                  <a:pt x="189" y="299"/>
                  <a:pt x="206" y="286"/>
                </a:cubicBezTo>
                <a:cubicBezTo>
                  <a:pt x="222" y="272"/>
                  <a:pt x="257" y="244"/>
                  <a:pt x="289" y="233"/>
                </a:cubicBezTo>
                <a:cubicBezTo>
                  <a:pt x="319" y="224"/>
                  <a:pt x="331" y="226"/>
                  <a:pt x="330" y="184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Freeform 62"/>
          <p:cNvSpPr/>
          <p:nvPr/>
        </p:nvSpPr>
        <p:spPr bwMode="auto">
          <a:xfrm>
            <a:off x="553430" y="2929185"/>
            <a:ext cx="1031167" cy="1619415"/>
          </a:xfrm>
          <a:custGeom>
            <a:avLst/>
            <a:gdLst/>
            <a:ahLst/>
            <a:cxnLst>
              <a:cxn ang="0">
                <a:pos x="209" y="93"/>
              </a:cxn>
              <a:cxn ang="0">
                <a:pos x="75" y="20"/>
              </a:cxn>
              <a:cxn ang="0">
                <a:pos x="27" y="77"/>
              </a:cxn>
              <a:cxn ang="0">
                <a:pos x="38" y="338"/>
              </a:cxn>
              <a:cxn ang="0">
                <a:pos x="83" y="368"/>
              </a:cxn>
              <a:cxn ang="0">
                <a:pos x="221" y="284"/>
              </a:cxn>
              <a:cxn ang="0">
                <a:pos x="238" y="250"/>
              </a:cxn>
              <a:cxn ang="0">
                <a:pos x="232" y="152"/>
              </a:cxn>
              <a:cxn ang="0">
                <a:pos x="209" y="93"/>
              </a:cxn>
            </a:cxnLst>
            <a:rect l="0" t="0" r="r" b="b"/>
            <a:pathLst>
              <a:path w="246" h="385">
                <a:moveTo>
                  <a:pt x="209" y="93"/>
                </a:moveTo>
                <a:cubicBezTo>
                  <a:pt x="187" y="81"/>
                  <a:pt x="75" y="20"/>
                  <a:pt x="75" y="20"/>
                </a:cubicBezTo>
                <a:cubicBezTo>
                  <a:pt x="75" y="20"/>
                  <a:pt x="49" y="0"/>
                  <a:pt x="27" y="77"/>
                </a:cubicBezTo>
                <a:cubicBezTo>
                  <a:pt x="6" y="153"/>
                  <a:pt x="0" y="245"/>
                  <a:pt x="38" y="338"/>
                </a:cubicBezTo>
                <a:cubicBezTo>
                  <a:pt x="43" y="350"/>
                  <a:pt x="56" y="385"/>
                  <a:pt x="83" y="368"/>
                </a:cubicBezTo>
                <a:cubicBezTo>
                  <a:pt x="110" y="351"/>
                  <a:pt x="221" y="284"/>
                  <a:pt x="221" y="284"/>
                </a:cubicBezTo>
                <a:cubicBezTo>
                  <a:pt x="221" y="284"/>
                  <a:pt x="242" y="271"/>
                  <a:pt x="238" y="250"/>
                </a:cubicBezTo>
                <a:cubicBezTo>
                  <a:pt x="234" y="229"/>
                  <a:pt x="226" y="186"/>
                  <a:pt x="232" y="152"/>
                </a:cubicBezTo>
                <a:cubicBezTo>
                  <a:pt x="238" y="122"/>
                  <a:pt x="246" y="112"/>
                  <a:pt x="209" y="93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0" name="Freeform 61"/>
          <p:cNvSpPr/>
          <p:nvPr/>
        </p:nvSpPr>
        <p:spPr bwMode="auto">
          <a:xfrm>
            <a:off x="800265" y="4165663"/>
            <a:ext cx="1409492" cy="1268772"/>
          </a:xfrm>
          <a:custGeom>
            <a:avLst/>
            <a:gdLst/>
            <a:ahLst/>
            <a:cxnLst>
              <a:cxn ang="0">
                <a:pos x="161" y="22"/>
              </a:cxn>
              <a:cxn ang="0">
                <a:pos x="31" y="100"/>
              </a:cxn>
              <a:cxn ang="0">
                <a:pos x="56" y="171"/>
              </a:cxn>
              <a:cxn ang="0">
                <a:pos x="287" y="293"/>
              </a:cxn>
              <a:cxn ang="0">
                <a:pos x="335" y="270"/>
              </a:cxn>
              <a:cxn ang="0">
                <a:pos x="332" y="108"/>
              </a:cxn>
              <a:cxn ang="0">
                <a:pos x="312" y="77"/>
              </a:cxn>
              <a:cxn ang="0">
                <a:pos x="224" y="32"/>
              </a:cxn>
              <a:cxn ang="0">
                <a:pos x="161" y="22"/>
              </a:cxn>
            </a:cxnLst>
            <a:rect l="0" t="0" r="r" b="b"/>
            <a:pathLst>
              <a:path w="336" h="302">
                <a:moveTo>
                  <a:pt x="161" y="22"/>
                </a:moveTo>
                <a:cubicBezTo>
                  <a:pt x="140" y="35"/>
                  <a:pt x="31" y="100"/>
                  <a:pt x="31" y="100"/>
                </a:cubicBezTo>
                <a:cubicBezTo>
                  <a:pt x="31" y="100"/>
                  <a:pt x="0" y="113"/>
                  <a:pt x="56" y="171"/>
                </a:cubicBezTo>
                <a:cubicBezTo>
                  <a:pt x="111" y="228"/>
                  <a:pt x="187" y="280"/>
                  <a:pt x="287" y="293"/>
                </a:cubicBezTo>
                <a:cubicBezTo>
                  <a:pt x="300" y="295"/>
                  <a:pt x="336" y="302"/>
                  <a:pt x="335" y="270"/>
                </a:cubicBezTo>
                <a:cubicBezTo>
                  <a:pt x="334" y="237"/>
                  <a:pt x="332" y="108"/>
                  <a:pt x="332" y="108"/>
                </a:cubicBezTo>
                <a:cubicBezTo>
                  <a:pt x="332" y="108"/>
                  <a:pt x="332" y="84"/>
                  <a:pt x="312" y="77"/>
                </a:cubicBezTo>
                <a:cubicBezTo>
                  <a:pt x="292" y="70"/>
                  <a:pt x="250" y="54"/>
                  <a:pt x="224" y="32"/>
                </a:cubicBezTo>
                <a:cubicBezTo>
                  <a:pt x="201" y="12"/>
                  <a:pt x="196" y="0"/>
                  <a:pt x="161" y="22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1" name="Freeform 60"/>
          <p:cNvSpPr/>
          <p:nvPr/>
        </p:nvSpPr>
        <p:spPr bwMode="auto">
          <a:xfrm>
            <a:off x="2302029" y="4181808"/>
            <a:ext cx="1393343" cy="1278000"/>
          </a:xfrm>
          <a:custGeom>
            <a:avLst/>
            <a:gdLst/>
            <a:ahLst/>
            <a:cxnLst>
              <a:cxn ang="0">
                <a:pos x="2" y="120"/>
              </a:cxn>
              <a:cxn ang="0">
                <a:pos x="7" y="272"/>
              </a:cxn>
              <a:cxn ang="0">
                <a:pos x="81" y="284"/>
              </a:cxn>
              <a:cxn ang="0">
                <a:pos x="300" y="141"/>
              </a:cxn>
              <a:cxn ang="0">
                <a:pos x="303" y="88"/>
              </a:cxn>
              <a:cxn ang="0">
                <a:pos x="160" y="12"/>
              </a:cxn>
              <a:cxn ang="0">
                <a:pos x="123" y="14"/>
              </a:cxn>
              <a:cxn ang="0">
                <a:pos x="41" y="69"/>
              </a:cxn>
              <a:cxn ang="0">
                <a:pos x="2" y="120"/>
              </a:cxn>
            </a:cxnLst>
            <a:rect l="0" t="0" r="r" b="b"/>
            <a:pathLst>
              <a:path w="332" h="304">
                <a:moveTo>
                  <a:pt x="2" y="120"/>
                </a:moveTo>
                <a:cubicBezTo>
                  <a:pt x="3" y="145"/>
                  <a:pt x="7" y="272"/>
                  <a:pt x="7" y="272"/>
                </a:cubicBezTo>
                <a:cubicBezTo>
                  <a:pt x="7" y="272"/>
                  <a:pt x="4" y="304"/>
                  <a:pt x="81" y="284"/>
                </a:cubicBezTo>
                <a:cubicBezTo>
                  <a:pt x="158" y="264"/>
                  <a:pt x="240" y="222"/>
                  <a:pt x="300" y="141"/>
                </a:cubicBezTo>
                <a:cubicBezTo>
                  <a:pt x="308" y="131"/>
                  <a:pt x="332" y="102"/>
                  <a:pt x="303" y="88"/>
                </a:cubicBezTo>
                <a:cubicBezTo>
                  <a:pt x="274" y="73"/>
                  <a:pt x="160" y="12"/>
                  <a:pt x="160" y="12"/>
                </a:cubicBezTo>
                <a:cubicBezTo>
                  <a:pt x="160" y="12"/>
                  <a:pt x="139" y="0"/>
                  <a:pt x="123" y="14"/>
                </a:cubicBezTo>
                <a:cubicBezTo>
                  <a:pt x="107" y="29"/>
                  <a:pt x="73" y="58"/>
                  <a:pt x="41" y="69"/>
                </a:cubicBezTo>
                <a:cubicBezTo>
                  <a:pt x="12" y="80"/>
                  <a:pt x="0" y="78"/>
                  <a:pt x="2" y="120"/>
                </a:cubicBezTo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4387429" y="1518838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4387431" y="1983570"/>
            <a:ext cx="2397232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6804656" y="1518838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6804658" y="1983570"/>
            <a:ext cx="2397232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4387429" y="3867497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4387431" y="4332229"/>
            <a:ext cx="2397232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6804656" y="3867497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6804658" y="4332229"/>
            <a:ext cx="2397232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>
            <a:spLocks noChangeArrowheads="1"/>
          </p:cNvSpPr>
          <p:nvPr/>
        </p:nvSpPr>
        <p:spPr bwMode="auto">
          <a:xfrm>
            <a:off x="9241336" y="1499383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9241338" y="1964115"/>
            <a:ext cx="2397232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9241336" y="3848042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9241338" y="4312774"/>
            <a:ext cx="2397232" cy="167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任意多边形: 形状 23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后期工作计划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-1"/>
            <a:ext cx="12198973" cy="6858002"/>
            <a:chOff x="0" y="-1"/>
            <a:chExt cx="12198973" cy="6858002"/>
          </a:xfrm>
        </p:grpSpPr>
        <p:sp>
          <p:nvSpPr>
            <p:cNvPr id="41" name="任意多边形: 形状 40"/>
            <p:cNvSpPr/>
            <p:nvPr/>
          </p:nvSpPr>
          <p:spPr>
            <a:xfrm>
              <a:off x="6738950" y="-1"/>
              <a:ext cx="5460023" cy="2981527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6606578" y="0"/>
              <a:ext cx="5585422" cy="3098871"/>
            </a:xfrm>
            <a:custGeom>
              <a:avLst/>
              <a:gdLst>
                <a:gd name="connsiteX0" fmla="*/ 0 w 5585422"/>
                <a:gd name="connsiteY0" fmla="*/ 0 h 3098871"/>
                <a:gd name="connsiteX1" fmla="*/ 5585422 w 5585422"/>
                <a:gd name="connsiteY1" fmla="*/ 0 h 3098871"/>
                <a:gd name="connsiteX2" fmla="*/ 5585422 w 5585422"/>
                <a:gd name="connsiteY2" fmla="*/ 1079106 h 3098871"/>
                <a:gd name="connsiteX3" fmla="*/ 3710012 w 5585422"/>
                <a:gd name="connsiteY3" fmla="*/ 2931810 h 3098871"/>
                <a:gd name="connsiteX4" fmla="*/ 2891388 w 5585422"/>
                <a:gd name="connsiteY4" fmla="*/ 2926824 h 309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5422" h="3098871">
                  <a:moveTo>
                    <a:pt x="0" y="0"/>
                  </a:moveTo>
                  <a:lnTo>
                    <a:pt x="5585422" y="0"/>
                  </a:lnTo>
                  <a:lnTo>
                    <a:pt x="5585422" y="1079106"/>
                  </a:lnTo>
                  <a:lnTo>
                    <a:pt x="3710012" y="2931810"/>
                  </a:lnTo>
                  <a:cubicBezTo>
                    <a:pt x="3482580" y="3156491"/>
                    <a:pt x="3116069" y="3154260"/>
                    <a:pt x="2891388" y="2926824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0936616" y="1861686"/>
              <a:ext cx="1262356" cy="2716515"/>
            </a:xfrm>
            <a:custGeom>
              <a:avLst/>
              <a:gdLst>
                <a:gd name="connsiteX0" fmla="*/ 1262356 w 1262356"/>
                <a:gd name="connsiteY0" fmla="*/ 0 h 2716515"/>
                <a:gd name="connsiteX1" fmla="*/ 1262356 w 1262356"/>
                <a:gd name="connsiteY1" fmla="*/ 2716515 h 2716515"/>
                <a:gd name="connsiteX2" fmla="*/ 66754 w 1262356"/>
                <a:gd name="connsiteY2" fmla="*/ 1506259 h 2716515"/>
                <a:gd name="connsiteX3" fmla="*/ 68747 w 1262356"/>
                <a:gd name="connsiteY3" fmla="*/ 1179158 h 271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356" h="2716515">
                  <a:moveTo>
                    <a:pt x="1262356" y="0"/>
                  </a:moveTo>
                  <a:lnTo>
                    <a:pt x="1262356" y="2716515"/>
                  </a:lnTo>
                  <a:lnTo>
                    <a:pt x="66754" y="1506259"/>
                  </a:lnTo>
                  <a:cubicBezTo>
                    <a:pt x="-23023" y="1415383"/>
                    <a:pt x="-22130" y="1268934"/>
                    <a:pt x="68747" y="1179158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0827744" y="1774613"/>
              <a:ext cx="1344334" cy="2863980"/>
            </a:xfrm>
            <a:custGeom>
              <a:avLst/>
              <a:gdLst>
                <a:gd name="connsiteX0" fmla="*/ 1344334 w 1344334"/>
                <a:gd name="connsiteY0" fmla="*/ 0 h 2863980"/>
                <a:gd name="connsiteX1" fmla="*/ 1344334 w 1344334"/>
                <a:gd name="connsiteY1" fmla="*/ 2863980 h 2863980"/>
                <a:gd name="connsiteX2" fmla="*/ 61005 w 1344334"/>
                <a:gd name="connsiteY2" fmla="*/ 1564923 h 2863980"/>
                <a:gd name="connsiteX3" fmla="*/ 62826 w 1344334"/>
                <a:gd name="connsiteY3" fmla="*/ 1265993 h 28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4334" h="2863980">
                  <a:moveTo>
                    <a:pt x="1344334" y="0"/>
                  </a:moveTo>
                  <a:lnTo>
                    <a:pt x="1344334" y="2863980"/>
                  </a:lnTo>
                  <a:lnTo>
                    <a:pt x="61005" y="1564923"/>
                  </a:lnTo>
                  <a:cubicBezTo>
                    <a:pt x="-21040" y="1481873"/>
                    <a:pt x="-20224" y="1348038"/>
                    <a:pt x="62826" y="1265993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0" y="0"/>
              <a:ext cx="9367156" cy="6858000"/>
            </a:xfrm>
            <a:custGeom>
              <a:avLst/>
              <a:gdLst>
                <a:gd name="connsiteX0" fmla="*/ 0 w 9367156"/>
                <a:gd name="connsiteY0" fmla="*/ 0 h 6858000"/>
                <a:gd name="connsiteX1" fmla="*/ 6021503 w 9367156"/>
                <a:gd name="connsiteY1" fmla="*/ 0 h 6858000"/>
                <a:gd name="connsiteX2" fmla="*/ 9119403 w 9367156"/>
                <a:gd name="connsiteY2" fmla="*/ 3135866 h 6858000"/>
                <a:gd name="connsiteX3" fmla="*/ 9112008 w 9367156"/>
                <a:gd name="connsiteY3" fmla="*/ 4349902 h 6858000"/>
                <a:gd name="connsiteX4" fmla="*/ 6573172 w 9367156"/>
                <a:gd name="connsiteY4" fmla="*/ 6858000 h 6858000"/>
                <a:gd name="connsiteX5" fmla="*/ 0 w 9367156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67156" h="6858000">
                  <a:moveTo>
                    <a:pt x="0" y="0"/>
                  </a:moveTo>
                  <a:lnTo>
                    <a:pt x="6021503" y="0"/>
                  </a:lnTo>
                  <a:lnTo>
                    <a:pt x="9119403" y="3135866"/>
                  </a:lnTo>
                  <a:cubicBezTo>
                    <a:pt x="9452609" y="3473154"/>
                    <a:pt x="9449296" y="4016696"/>
                    <a:pt x="9112008" y="4349902"/>
                  </a:cubicBezTo>
                  <a:lnTo>
                    <a:pt x="657317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6696B6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6962877" y="3548582"/>
              <a:ext cx="5236095" cy="3309419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20366" y="2626839"/>
            <a:ext cx="6725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</a:rPr>
              <a:t>感谢您的观看</a:t>
            </a:r>
            <a:endParaRPr lang="zh-CN" altLang="en-US" sz="5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20366" y="3480433"/>
            <a:ext cx="6725939" cy="70583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The user can demonstrate on a projector or computer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or print the presentation and make it into a in a wider field.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61310" y="4741900"/>
            <a:ext cx="5273470" cy="430524"/>
            <a:chOff x="3166532" y="5000560"/>
            <a:chExt cx="5273470" cy="512360"/>
          </a:xfrm>
          <a:solidFill>
            <a:srgbClr val="6696B6"/>
          </a:solidFill>
        </p:grpSpPr>
        <p:sp>
          <p:nvSpPr>
            <p:cNvPr id="54" name="矩形: 圆角 53"/>
            <p:cNvSpPr/>
            <p:nvPr/>
          </p:nvSpPr>
          <p:spPr>
            <a:xfrm>
              <a:off x="3166532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汇报人：稻小管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6221735" y="5000560"/>
              <a:ext cx="2218267" cy="51236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rPr>
                <a:t>部门：稻壳儿</a:t>
              </a:r>
              <a:endParaRPr lang="zh-CN" altLang="en-US" sz="2000" dirty="0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620366" y="2103619"/>
            <a:ext cx="5303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2800" dirty="0">
                <a:solidFill>
                  <a:srgbClr val="425662"/>
                </a:solidFill>
                <a:latin typeface="汉仪君黑-45简" panose="020B0604020202020204" charset="-122"/>
                <a:ea typeface="汉仪君黑-45简" panose="020B0604020202020204" charset="-122"/>
              </a:rPr>
              <a:t>BUSINESS</a:t>
            </a:r>
            <a:r>
              <a:rPr lang="zh-CN" altLang="en-US" sz="2800" dirty="0">
                <a:solidFill>
                  <a:srgbClr val="425662"/>
                </a:solidFill>
                <a:latin typeface="汉仪君黑-45简" panose="020B0604020202020204" charset="-122"/>
                <a:ea typeface="汉仪君黑-45简" panose="020B0604020202020204" charset="-122"/>
              </a:rPr>
              <a:t> REPORT TEMPLATE</a:t>
            </a:r>
            <a:endParaRPr lang="zh-CN" altLang="en-US" sz="2800" dirty="0">
              <a:solidFill>
                <a:srgbClr val="425662"/>
              </a:solidFill>
              <a:latin typeface="汉仪君黑-45简" panose="020B0604020202020204" charset="-122"/>
              <a:ea typeface="汉仪君黑-45简" panose="020B0604020202020204" charset="-122"/>
            </a:endParaRPr>
          </a:p>
        </p:txBody>
      </p:sp>
      <p:grpSp>
        <p:nvGrpSpPr>
          <p:cNvPr id="47" name="小管"/>
          <p:cNvGrpSpPr/>
          <p:nvPr/>
        </p:nvGrpSpPr>
        <p:grpSpPr>
          <a:xfrm>
            <a:off x="715902" y="1685576"/>
            <a:ext cx="1290928" cy="335728"/>
            <a:chOff x="-53" y="-51"/>
            <a:chExt cx="1022403" cy="265893"/>
          </a:xfrm>
          <a:solidFill>
            <a:srgbClr val="6696B6"/>
          </a:solidFill>
        </p:grpSpPr>
        <p:sp>
          <p:nvSpPr>
            <p:cNvPr id="48" name="W"/>
            <p:cNvSpPr/>
            <p:nvPr/>
          </p:nvSpPr>
          <p:spPr>
            <a:xfrm>
              <a:off x="721584" y="-51"/>
              <a:ext cx="265841" cy="265893"/>
            </a:xfrm>
            <a:custGeom>
              <a:avLst/>
              <a:gdLst/>
              <a:ahLst/>
              <a:cxnLst/>
              <a:rect l="l" t="t" r="r" b="b"/>
              <a:pathLst>
                <a:path w="265841" h="265893">
                  <a:moveTo>
                    <a:pt x="138079" y="50"/>
                  </a:moveTo>
                  <a:cubicBezTo>
                    <a:pt x="86341" y="-1"/>
                    <a:pt x="39669" y="31125"/>
                    <a:pt x="19834" y="78910"/>
                  </a:cubicBezTo>
                  <a:cubicBezTo>
                    <a:pt x="0" y="126695"/>
                    <a:pt x="10910" y="181723"/>
                    <a:pt x="47476" y="218325"/>
                  </a:cubicBezTo>
                  <a:cubicBezTo>
                    <a:pt x="84042" y="254928"/>
                    <a:pt x="139059" y="265892"/>
                    <a:pt x="186864" y="246105"/>
                  </a:cubicBezTo>
                  <a:cubicBezTo>
                    <a:pt x="234668" y="226318"/>
                    <a:pt x="265841" y="179677"/>
                    <a:pt x="265841" y="127939"/>
                  </a:cubicBezTo>
                  <a:cubicBezTo>
                    <a:pt x="265841" y="57357"/>
                    <a:pt x="208661" y="120"/>
                    <a:pt x="138079" y="50"/>
                  </a:cubicBezTo>
                  <a:close/>
                  <a:moveTo>
                    <a:pt x="226217" y="86537"/>
                  </a:moveTo>
                  <a:cubicBezTo>
                    <a:pt x="226235" y="86833"/>
                    <a:pt x="226235" y="87130"/>
                    <a:pt x="226217" y="87426"/>
                  </a:cubicBezTo>
                  <a:lnTo>
                    <a:pt x="226217" y="88188"/>
                  </a:lnTo>
                  <a:lnTo>
                    <a:pt x="226217" y="88950"/>
                  </a:lnTo>
                  <a:lnTo>
                    <a:pt x="226217" y="89712"/>
                  </a:lnTo>
                  <a:lnTo>
                    <a:pt x="226217" y="89712"/>
                  </a:lnTo>
                  <a:lnTo>
                    <a:pt x="173766" y="194233"/>
                  </a:lnTo>
                  <a:cubicBezTo>
                    <a:pt x="173024" y="196104"/>
                    <a:pt x="171624" y="197640"/>
                    <a:pt x="169829" y="198551"/>
                  </a:cubicBezTo>
                  <a:lnTo>
                    <a:pt x="168813" y="198551"/>
                  </a:lnTo>
                  <a:lnTo>
                    <a:pt x="168813" y="198551"/>
                  </a:lnTo>
                  <a:lnTo>
                    <a:pt x="167670" y="198551"/>
                  </a:lnTo>
                  <a:lnTo>
                    <a:pt x="163606" y="198551"/>
                  </a:lnTo>
                  <a:lnTo>
                    <a:pt x="162336" y="198551"/>
                  </a:lnTo>
                  <a:lnTo>
                    <a:pt x="162336" y="198551"/>
                  </a:lnTo>
                  <a:lnTo>
                    <a:pt x="161193" y="198551"/>
                  </a:lnTo>
                  <a:cubicBezTo>
                    <a:pt x="159327" y="197634"/>
                    <a:pt x="157876" y="196047"/>
                    <a:pt x="157129" y="194106"/>
                  </a:cubicBezTo>
                  <a:lnTo>
                    <a:pt x="140492" y="161340"/>
                  </a:lnTo>
                  <a:lnTo>
                    <a:pt x="149890" y="142544"/>
                  </a:lnTo>
                  <a:lnTo>
                    <a:pt x="163479" y="169722"/>
                  </a:lnTo>
                  <a:cubicBezTo>
                    <a:pt x="163479" y="169722"/>
                    <a:pt x="165003" y="172770"/>
                    <a:pt x="166527" y="169722"/>
                  </a:cubicBezTo>
                  <a:lnTo>
                    <a:pt x="202595" y="97840"/>
                  </a:lnTo>
                  <a:cubicBezTo>
                    <a:pt x="202595" y="97840"/>
                    <a:pt x="204119" y="94792"/>
                    <a:pt x="200690" y="94792"/>
                  </a:cubicBezTo>
                  <a:lnTo>
                    <a:pt x="172496" y="94792"/>
                  </a:lnTo>
                  <a:cubicBezTo>
                    <a:pt x="170436" y="94904"/>
                    <a:pt x="168572" y="96051"/>
                    <a:pt x="167543" y="97840"/>
                  </a:cubicBezTo>
                  <a:lnTo>
                    <a:pt x="153700" y="125399"/>
                  </a:lnTo>
                  <a:lnTo>
                    <a:pt x="153700" y="125399"/>
                  </a:lnTo>
                  <a:lnTo>
                    <a:pt x="138079" y="156641"/>
                  </a:lnTo>
                  <a:lnTo>
                    <a:pt x="138079" y="156641"/>
                  </a:lnTo>
                  <a:lnTo>
                    <a:pt x="118902" y="194741"/>
                  </a:lnTo>
                  <a:cubicBezTo>
                    <a:pt x="118160" y="196612"/>
                    <a:pt x="116760" y="198148"/>
                    <a:pt x="114965" y="199059"/>
                  </a:cubicBezTo>
                  <a:lnTo>
                    <a:pt x="113949" y="199059"/>
                  </a:lnTo>
                  <a:lnTo>
                    <a:pt x="113949" y="199059"/>
                  </a:lnTo>
                  <a:lnTo>
                    <a:pt x="112933" y="199059"/>
                  </a:lnTo>
                  <a:lnTo>
                    <a:pt x="110139" y="199059"/>
                  </a:lnTo>
                  <a:lnTo>
                    <a:pt x="108869" y="199059"/>
                  </a:lnTo>
                  <a:lnTo>
                    <a:pt x="108869" y="199059"/>
                  </a:lnTo>
                  <a:lnTo>
                    <a:pt x="107726" y="199059"/>
                  </a:lnTo>
                  <a:cubicBezTo>
                    <a:pt x="105915" y="198107"/>
                    <a:pt x="104515" y="196526"/>
                    <a:pt x="103789" y="194614"/>
                  </a:cubicBezTo>
                  <a:lnTo>
                    <a:pt x="50830" y="90093"/>
                  </a:lnTo>
                  <a:lnTo>
                    <a:pt x="50830" y="90093"/>
                  </a:lnTo>
                  <a:lnTo>
                    <a:pt x="50830" y="90093"/>
                  </a:lnTo>
                  <a:lnTo>
                    <a:pt x="50830" y="89331"/>
                  </a:lnTo>
                  <a:lnTo>
                    <a:pt x="50830" y="88569"/>
                  </a:lnTo>
                  <a:lnTo>
                    <a:pt x="50830" y="87426"/>
                  </a:lnTo>
                  <a:cubicBezTo>
                    <a:pt x="50811" y="87130"/>
                    <a:pt x="50811" y="86833"/>
                    <a:pt x="50830" y="86537"/>
                  </a:cubicBezTo>
                  <a:lnTo>
                    <a:pt x="50830" y="86537"/>
                  </a:lnTo>
                  <a:cubicBezTo>
                    <a:pt x="50830" y="86537"/>
                    <a:pt x="50830" y="86537"/>
                    <a:pt x="50830" y="86537"/>
                  </a:cubicBezTo>
                  <a:cubicBezTo>
                    <a:pt x="50814" y="86241"/>
                    <a:pt x="50814" y="85944"/>
                    <a:pt x="50830" y="85648"/>
                  </a:cubicBezTo>
                  <a:lnTo>
                    <a:pt x="50830" y="84124"/>
                  </a:lnTo>
                  <a:lnTo>
                    <a:pt x="50830" y="83362"/>
                  </a:lnTo>
                  <a:lnTo>
                    <a:pt x="50830" y="82600"/>
                  </a:lnTo>
                  <a:lnTo>
                    <a:pt x="50830" y="81965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2735" y="81330"/>
                  </a:lnTo>
                  <a:lnTo>
                    <a:pt x="53370" y="81330"/>
                  </a:lnTo>
                  <a:lnTo>
                    <a:pt x="111282" y="81330"/>
                  </a:lnTo>
                  <a:lnTo>
                    <a:pt x="112171" y="81330"/>
                  </a:lnTo>
                  <a:lnTo>
                    <a:pt x="112171" y="81330"/>
                  </a:lnTo>
                  <a:lnTo>
                    <a:pt x="113060" y="81330"/>
                  </a:lnTo>
                  <a:lnTo>
                    <a:pt x="113060" y="81330"/>
                  </a:lnTo>
                  <a:lnTo>
                    <a:pt x="113949" y="82092"/>
                  </a:lnTo>
                  <a:lnTo>
                    <a:pt x="113949" y="82092"/>
                  </a:lnTo>
                  <a:lnTo>
                    <a:pt x="114711" y="82981"/>
                  </a:lnTo>
                  <a:lnTo>
                    <a:pt x="114711" y="82981"/>
                  </a:lnTo>
                  <a:lnTo>
                    <a:pt x="114711" y="83616"/>
                  </a:lnTo>
                  <a:lnTo>
                    <a:pt x="114711" y="83616"/>
                  </a:lnTo>
                  <a:lnTo>
                    <a:pt x="135666" y="114350"/>
                  </a:lnTo>
                  <a:lnTo>
                    <a:pt x="126268" y="133019"/>
                  </a:lnTo>
                  <a:lnTo>
                    <a:pt x="108488" y="97713"/>
                  </a:lnTo>
                  <a:cubicBezTo>
                    <a:pt x="107550" y="96014"/>
                    <a:pt x="105845" y="94877"/>
                    <a:pt x="103916" y="94665"/>
                  </a:cubicBezTo>
                  <a:lnTo>
                    <a:pt x="75341" y="94665"/>
                  </a:lnTo>
                  <a:cubicBezTo>
                    <a:pt x="71912" y="94665"/>
                    <a:pt x="73436" y="97713"/>
                    <a:pt x="73436" y="97713"/>
                  </a:cubicBezTo>
                  <a:lnTo>
                    <a:pt x="109504" y="169595"/>
                  </a:lnTo>
                  <a:cubicBezTo>
                    <a:pt x="109504" y="169595"/>
                    <a:pt x="111028" y="172643"/>
                    <a:pt x="112552" y="169595"/>
                  </a:cubicBezTo>
                  <a:lnTo>
                    <a:pt x="127157" y="140512"/>
                  </a:lnTo>
                  <a:lnTo>
                    <a:pt x="142016" y="110032"/>
                  </a:lnTo>
                  <a:lnTo>
                    <a:pt x="155859" y="82600"/>
                  </a:lnTo>
                  <a:lnTo>
                    <a:pt x="155859" y="82600"/>
                  </a:lnTo>
                  <a:lnTo>
                    <a:pt x="155859" y="81965"/>
                  </a:lnTo>
                  <a:lnTo>
                    <a:pt x="155859" y="81965"/>
                  </a:lnTo>
                  <a:lnTo>
                    <a:pt x="156621" y="81076"/>
                  </a:lnTo>
                  <a:lnTo>
                    <a:pt x="156621" y="81076"/>
                  </a:lnTo>
                  <a:lnTo>
                    <a:pt x="157383" y="80441"/>
                  </a:lnTo>
                  <a:lnTo>
                    <a:pt x="157383" y="80441"/>
                  </a:lnTo>
                  <a:lnTo>
                    <a:pt x="158145" y="80441"/>
                  </a:lnTo>
                  <a:lnTo>
                    <a:pt x="158780" y="80441"/>
                  </a:lnTo>
                  <a:lnTo>
                    <a:pt x="159542" y="80441"/>
                  </a:lnTo>
                  <a:lnTo>
                    <a:pt x="218089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994" y="80441"/>
                  </a:lnTo>
                  <a:lnTo>
                    <a:pt x="219994" y="80441"/>
                  </a:lnTo>
                  <a:lnTo>
                    <a:pt x="220756" y="81076"/>
                  </a:lnTo>
                  <a:lnTo>
                    <a:pt x="220756" y="81076"/>
                  </a:lnTo>
                  <a:lnTo>
                    <a:pt x="220756" y="81838"/>
                  </a:lnTo>
                  <a:lnTo>
                    <a:pt x="220756" y="81838"/>
                  </a:lnTo>
                  <a:lnTo>
                    <a:pt x="220756" y="82727"/>
                  </a:lnTo>
                  <a:lnTo>
                    <a:pt x="220756" y="83362"/>
                  </a:lnTo>
                  <a:lnTo>
                    <a:pt x="220756" y="84251"/>
                  </a:lnTo>
                  <a:cubicBezTo>
                    <a:pt x="220756" y="84251"/>
                    <a:pt x="220756" y="84251"/>
                    <a:pt x="220756" y="85140"/>
                  </a:cubicBezTo>
                  <a:cubicBezTo>
                    <a:pt x="220756" y="86029"/>
                    <a:pt x="220756" y="85140"/>
                    <a:pt x="220756" y="85140"/>
                  </a:cubicBezTo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49" name="椭圆"/>
            <p:cNvSpPr/>
            <p:nvPr/>
          </p:nvSpPr>
          <p:spPr>
            <a:xfrm>
              <a:off x="988822" y="223520"/>
              <a:ext cx="33528" cy="3352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-53" y="31607"/>
              <a:ext cx="694871" cy="195625"/>
              <a:chOff x="-53" y="31607"/>
              <a:chExt cx="694871" cy="195625"/>
            </a:xfrm>
            <a:grpFill/>
          </p:grpSpPr>
          <p:sp>
            <p:nvSpPr>
              <p:cNvPr id="51" name="任意多边形"/>
              <p:cNvSpPr/>
              <p:nvPr/>
            </p:nvSpPr>
            <p:spPr>
              <a:xfrm>
                <a:off x="490300" y="32512"/>
                <a:ext cx="204518" cy="193631"/>
              </a:xfrm>
              <a:custGeom>
                <a:avLst/>
                <a:gdLst/>
                <a:ahLst/>
                <a:cxnLst/>
                <a:rect l="0" t="0" r="0" b="0"/>
                <a:pathLst>
                  <a:path w="204518" h="193631">
                    <a:moveTo>
                      <a:pt x="204517" y="139192"/>
                    </a:moveTo>
                    <a:cubicBezTo>
                      <a:pt x="204517" y="124843"/>
                      <a:pt x="198817" y="111082"/>
                      <a:pt x="188671" y="100936"/>
                    </a:cubicBezTo>
                    <a:cubicBezTo>
                      <a:pt x="178525" y="90790"/>
                      <a:pt x="164764" y="85090"/>
                      <a:pt x="150415" y="85090"/>
                    </a:cubicBezTo>
                    <a:lnTo>
                      <a:pt x="51482" y="85090"/>
                    </a:lnTo>
                    <a:cubicBezTo>
                      <a:pt x="39914" y="85830"/>
                      <a:pt x="28894" y="80079"/>
                      <a:pt x="22886" y="70166"/>
                    </a:cubicBezTo>
                    <a:cubicBezTo>
                      <a:pt x="16878" y="60254"/>
                      <a:pt x="16878" y="47823"/>
                      <a:pt x="22886" y="37911"/>
                    </a:cubicBezTo>
                    <a:cubicBezTo>
                      <a:pt x="28894" y="27998"/>
                      <a:pt x="39914" y="22247"/>
                      <a:pt x="51482" y="22987"/>
                    </a:cubicBezTo>
                    <a:lnTo>
                      <a:pt x="186102" y="22987"/>
                    </a:lnTo>
                    <a:cubicBezTo>
                      <a:pt x="191984" y="22368"/>
                      <a:pt x="196449" y="17408"/>
                      <a:pt x="196449" y="11494"/>
                    </a:cubicBezTo>
                    <a:cubicBezTo>
                      <a:pt x="196449" y="5579"/>
                      <a:pt x="191984" y="619"/>
                      <a:pt x="186102" y="0"/>
                    </a:cubicBezTo>
                    <a:lnTo>
                      <a:pt x="51482" y="0"/>
                    </a:lnTo>
                    <a:cubicBezTo>
                      <a:pt x="22655" y="1398"/>
                      <a:pt x="0" y="25178"/>
                      <a:pt x="0" y="54039"/>
                    </a:cubicBezTo>
                    <a:cubicBezTo>
                      <a:pt x="0" y="82900"/>
                      <a:pt x="22655" y="106679"/>
                      <a:pt x="51482" y="108077"/>
                    </a:cubicBezTo>
                    <a:lnTo>
                      <a:pt x="150415" y="108077"/>
                    </a:lnTo>
                    <a:cubicBezTo>
                      <a:pt x="166794" y="109125"/>
                      <a:pt x="179543" y="122716"/>
                      <a:pt x="179543" y="139129"/>
                    </a:cubicBezTo>
                    <a:cubicBezTo>
                      <a:pt x="179543" y="155541"/>
                      <a:pt x="166794" y="169132"/>
                      <a:pt x="150415" y="170180"/>
                    </a:cubicBezTo>
                    <a:lnTo>
                      <a:pt x="15922" y="170180"/>
                    </a:lnTo>
                    <a:cubicBezTo>
                      <a:pt x="11527" y="169717"/>
                      <a:pt x="7253" y="171801"/>
                      <a:pt x="4912" y="175549"/>
                    </a:cubicBezTo>
                    <a:cubicBezTo>
                      <a:pt x="2570" y="179296"/>
                      <a:pt x="2570" y="184051"/>
                      <a:pt x="4912" y="187798"/>
                    </a:cubicBezTo>
                    <a:cubicBezTo>
                      <a:pt x="7253" y="191546"/>
                      <a:pt x="11527" y="193630"/>
                      <a:pt x="15922" y="193167"/>
                    </a:cubicBezTo>
                    <a:lnTo>
                      <a:pt x="150542" y="193167"/>
                    </a:lnTo>
                    <a:cubicBezTo>
                      <a:pt x="180323" y="193097"/>
                      <a:pt x="204447" y="168973"/>
                      <a:pt x="204517" y="13919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任意多边形"/>
              <p:cNvSpPr/>
              <p:nvPr/>
            </p:nvSpPr>
            <p:spPr>
              <a:xfrm>
                <a:off x="269240" y="32512"/>
                <a:ext cx="202439" cy="192339"/>
              </a:xfrm>
              <a:custGeom>
                <a:avLst/>
                <a:gdLst/>
                <a:ahLst/>
                <a:cxnLst/>
                <a:rect l="0" t="0" r="0" b="0"/>
                <a:pathLst>
                  <a:path w="202439" h="192339">
                    <a:moveTo>
                      <a:pt x="202438" y="54102"/>
                    </a:moveTo>
                    <a:cubicBezTo>
                      <a:pt x="202438" y="39753"/>
                      <a:pt x="196738" y="25992"/>
                      <a:pt x="186592" y="15846"/>
                    </a:cubicBezTo>
                    <a:cubicBezTo>
                      <a:pt x="176446" y="5700"/>
                      <a:pt x="162685" y="0"/>
                      <a:pt x="148336" y="0"/>
                    </a:cubicBezTo>
                    <a:lnTo>
                      <a:pt x="11430" y="0"/>
                    </a:lnTo>
                    <a:cubicBezTo>
                      <a:pt x="5548" y="619"/>
                      <a:pt x="1083" y="5579"/>
                      <a:pt x="1083" y="11493"/>
                    </a:cubicBezTo>
                    <a:cubicBezTo>
                      <a:pt x="1083" y="17408"/>
                      <a:pt x="5548" y="22368"/>
                      <a:pt x="11430" y="22987"/>
                    </a:cubicBezTo>
                    <a:lnTo>
                      <a:pt x="148336" y="22987"/>
                    </a:lnTo>
                    <a:cubicBezTo>
                      <a:pt x="164715" y="24035"/>
                      <a:pt x="177464" y="37626"/>
                      <a:pt x="177464" y="54039"/>
                    </a:cubicBezTo>
                    <a:cubicBezTo>
                      <a:pt x="177464" y="70451"/>
                      <a:pt x="164715" y="84042"/>
                      <a:pt x="148336" y="85090"/>
                    </a:cubicBezTo>
                    <a:lnTo>
                      <a:pt x="33274" y="85090"/>
                    </a:lnTo>
                    <a:cubicBezTo>
                      <a:pt x="14877" y="85160"/>
                      <a:pt x="0" y="100094"/>
                      <a:pt x="0" y="118491"/>
                    </a:cubicBezTo>
                    <a:lnTo>
                      <a:pt x="0" y="118491"/>
                    </a:lnTo>
                    <a:lnTo>
                      <a:pt x="0" y="181991"/>
                    </a:lnTo>
                    <a:cubicBezTo>
                      <a:pt x="619" y="187873"/>
                      <a:pt x="5579" y="192338"/>
                      <a:pt x="11493" y="192338"/>
                    </a:cubicBezTo>
                    <a:cubicBezTo>
                      <a:pt x="17408" y="192338"/>
                      <a:pt x="22368" y="187873"/>
                      <a:pt x="22987" y="181991"/>
                    </a:cubicBezTo>
                    <a:lnTo>
                      <a:pt x="22987" y="150241"/>
                    </a:lnTo>
                    <a:lnTo>
                      <a:pt x="22987" y="150241"/>
                    </a:lnTo>
                    <a:lnTo>
                      <a:pt x="22987" y="118491"/>
                    </a:lnTo>
                    <a:cubicBezTo>
                      <a:pt x="22987" y="112810"/>
                      <a:pt x="27593" y="108204"/>
                      <a:pt x="33274" y="108204"/>
                    </a:cubicBezTo>
                    <a:lnTo>
                      <a:pt x="148336" y="108204"/>
                    </a:lnTo>
                    <a:cubicBezTo>
                      <a:pt x="178216" y="108204"/>
                      <a:pt x="202438" y="83982"/>
                      <a:pt x="202438" y="5410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任意多边形"/>
              <p:cNvSpPr/>
              <p:nvPr/>
            </p:nvSpPr>
            <p:spPr>
              <a:xfrm>
                <a:off x="-53" y="31607"/>
                <a:ext cx="232511" cy="195625"/>
              </a:xfrm>
              <a:custGeom>
                <a:avLst/>
                <a:gdLst/>
                <a:ahLst/>
                <a:cxnLst/>
                <a:rect l="0" t="0" r="0" b="0"/>
                <a:pathLst>
                  <a:path w="232511" h="195625">
                    <a:moveTo>
                      <a:pt x="232336" y="12589"/>
                    </a:moveTo>
                    <a:cubicBezTo>
                      <a:pt x="232510" y="8064"/>
                      <a:pt x="229967" y="3872"/>
                      <a:pt x="225874" y="1936"/>
                    </a:cubicBezTo>
                    <a:cubicBezTo>
                      <a:pt x="221781" y="0"/>
                      <a:pt x="216927" y="694"/>
                      <a:pt x="213540" y="3699"/>
                    </a:cubicBezTo>
                    <a:lnTo>
                      <a:pt x="130228" y="71390"/>
                    </a:lnTo>
                    <a:lnTo>
                      <a:pt x="148516" y="86249"/>
                    </a:lnTo>
                    <a:lnTo>
                      <a:pt x="209476" y="36719"/>
                    </a:lnTo>
                    <a:lnTo>
                      <a:pt x="209476" y="158893"/>
                    </a:lnTo>
                    <a:lnTo>
                      <a:pt x="183060" y="137430"/>
                    </a:lnTo>
                    <a:cubicBezTo>
                      <a:pt x="182600" y="137243"/>
                      <a:pt x="182172" y="136986"/>
                      <a:pt x="181790" y="136668"/>
                    </a:cubicBezTo>
                    <a:lnTo>
                      <a:pt x="116004" y="82693"/>
                    </a:lnTo>
                    <a:lnTo>
                      <a:pt x="97970" y="97552"/>
                    </a:lnTo>
                    <a:lnTo>
                      <a:pt x="97970" y="97552"/>
                    </a:lnTo>
                    <a:lnTo>
                      <a:pt x="78158" y="113681"/>
                    </a:lnTo>
                    <a:lnTo>
                      <a:pt x="50853" y="135779"/>
                    </a:lnTo>
                    <a:lnTo>
                      <a:pt x="50853" y="135779"/>
                    </a:lnTo>
                    <a:lnTo>
                      <a:pt x="23040" y="158893"/>
                    </a:lnTo>
                    <a:lnTo>
                      <a:pt x="23040" y="36719"/>
                    </a:lnTo>
                    <a:lnTo>
                      <a:pt x="83873" y="86122"/>
                    </a:lnTo>
                    <a:lnTo>
                      <a:pt x="101653" y="71263"/>
                    </a:lnTo>
                    <a:lnTo>
                      <a:pt x="19992" y="4588"/>
                    </a:lnTo>
                    <a:lnTo>
                      <a:pt x="19992" y="4588"/>
                    </a:lnTo>
                    <a:lnTo>
                      <a:pt x="18976" y="3699"/>
                    </a:lnTo>
                    <a:cubicBezTo>
                      <a:pt x="16638" y="1756"/>
                      <a:pt x="13622" y="824"/>
                      <a:pt x="10595" y="1110"/>
                    </a:cubicBezTo>
                    <a:cubicBezTo>
                      <a:pt x="7568" y="1396"/>
                      <a:pt x="4780" y="2876"/>
                      <a:pt x="2847" y="5223"/>
                    </a:cubicBezTo>
                    <a:cubicBezTo>
                      <a:pt x="1154" y="7300"/>
                      <a:pt x="254" y="9910"/>
                      <a:pt x="307" y="12589"/>
                    </a:cubicBezTo>
                    <a:lnTo>
                      <a:pt x="53" y="12589"/>
                    </a:lnTo>
                    <a:lnTo>
                      <a:pt x="53" y="182769"/>
                    </a:lnTo>
                    <a:lnTo>
                      <a:pt x="53" y="182769"/>
                    </a:lnTo>
                    <a:cubicBezTo>
                      <a:pt x="0" y="185448"/>
                      <a:pt x="900" y="188058"/>
                      <a:pt x="2593" y="190135"/>
                    </a:cubicBezTo>
                    <a:cubicBezTo>
                      <a:pt x="6702" y="194999"/>
                      <a:pt x="13971" y="195624"/>
                      <a:pt x="18849" y="191532"/>
                    </a:cubicBezTo>
                    <a:lnTo>
                      <a:pt x="116131" y="112411"/>
                    </a:lnTo>
                    <a:lnTo>
                      <a:pt x="213413" y="191532"/>
                    </a:lnTo>
                    <a:cubicBezTo>
                      <a:pt x="218291" y="195624"/>
                      <a:pt x="225560" y="194999"/>
                      <a:pt x="229669" y="190135"/>
                    </a:cubicBezTo>
                    <a:cubicBezTo>
                      <a:pt x="231352" y="188053"/>
                      <a:pt x="232251" y="185446"/>
                      <a:pt x="232209" y="182769"/>
                    </a:cubicBezTo>
                    <a:lnTo>
                      <a:pt x="232209" y="182769"/>
                    </a:lnTo>
                    <a:lnTo>
                      <a:pt x="232209" y="12462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君黑-45简" panose="020B0604020202020204" charset="-122"/>
                  <a:ea typeface="汉仪君黑-45简" panose="020B0604020202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/>
        </p:nvSpPr>
        <p:spPr>
          <a:xfrm>
            <a:off x="9457898" y="5125533"/>
            <a:ext cx="2741073" cy="1732467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 flipH="1">
            <a:off x="0" y="-1"/>
            <a:ext cx="3640081" cy="1987722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H="1">
            <a:off x="4648" y="-1"/>
            <a:ext cx="3723684" cy="2065953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菱形"/>
          <p:cNvSpPr/>
          <p:nvPr/>
        </p:nvSpPr>
        <p:spPr bwMode="auto">
          <a:xfrm>
            <a:off x="5503971" y="1177546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菱形"/>
          <p:cNvSpPr/>
          <p:nvPr/>
        </p:nvSpPr>
        <p:spPr bwMode="auto">
          <a:xfrm>
            <a:off x="5503971" y="2382379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菱形"/>
          <p:cNvSpPr/>
          <p:nvPr/>
        </p:nvSpPr>
        <p:spPr bwMode="auto">
          <a:xfrm>
            <a:off x="5503971" y="3587212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03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菱形"/>
          <p:cNvSpPr/>
          <p:nvPr/>
        </p:nvSpPr>
        <p:spPr bwMode="auto">
          <a:xfrm>
            <a:off x="5503971" y="4792046"/>
            <a:ext cx="888407" cy="888407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36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04</a:t>
            </a:r>
            <a:endParaRPr lang="en-US" altLang="zh-CN" sz="36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6773469" y="1329362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工作内容回顾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文本框 25"/>
          <p:cNvSpPr txBox="1"/>
          <p:nvPr/>
        </p:nvSpPr>
        <p:spPr>
          <a:xfrm>
            <a:off x="6773469" y="2534195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业绩成果展示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26"/>
          <p:cNvSpPr txBox="1"/>
          <p:nvPr/>
        </p:nvSpPr>
        <p:spPr>
          <a:xfrm>
            <a:off x="6773469" y="3739028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存在问题反思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0" name="文本框 27"/>
          <p:cNvSpPr txBox="1"/>
          <p:nvPr/>
        </p:nvSpPr>
        <p:spPr>
          <a:xfrm>
            <a:off x="6773469" y="4943862"/>
            <a:ext cx="41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后期工作计划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1" name="文本框 5"/>
          <p:cNvSpPr txBox="1"/>
          <p:nvPr/>
        </p:nvSpPr>
        <p:spPr>
          <a:xfrm>
            <a:off x="1256558" y="2855372"/>
            <a:ext cx="213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目录</a:t>
            </a:r>
            <a:endParaRPr lang="zh-CN" altLang="en-US" sz="48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文本框 9"/>
          <p:cNvSpPr txBox="1"/>
          <p:nvPr/>
        </p:nvSpPr>
        <p:spPr>
          <a:xfrm>
            <a:off x="1256558" y="3657108"/>
            <a:ext cx="2385999" cy="400110"/>
          </a:xfrm>
          <a:prstGeom prst="rect">
            <a:avLst/>
          </a:prstGeom>
          <a:solidFill>
            <a:srgbClr val="6696B6"/>
          </a:solidFill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CONTENTS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任意多边形: 形状 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任意多边形: 形状 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备注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2021" y="2041120"/>
            <a:ext cx="9767959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备注：</a:t>
            </a:r>
            <a:endParaRPr lang="en-US" altLang="zh-CN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模板尺寸：</a:t>
            </a:r>
            <a:r>
              <a:rPr lang="en-US" altLang="zh-CN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16</a:t>
            </a: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：</a:t>
            </a:r>
            <a:r>
              <a:rPr lang="en-US" altLang="zh-CN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9</a:t>
            </a:r>
            <a:endParaRPr lang="en-US" altLang="zh-CN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所用字体：</a:t>
            </a: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汉仪君黑</a:t>
            </a:r>
            <a:r>
              <a:rPr lang="en-US" altLang="zh-CN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-45</a:t>
            </a: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简体</a:t>
            </a:r>
            <a:r>
              <a:rPr lang="en-US" altLang="zh-CN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,</a:t>
            </a:r>
            <a:r>
              <a:rPr lang="zh-CN" altLang="en-US" sz="2400" i="0" dirty="0">
                <a:solidFill>
                  <a:srgbClr val="6696B6"/>
                </a:solidFill>
                <a:effectLst/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本模板中所用的汉仪字体仅用于个人非商业行为使用，如需商用请自行购买商用版权；</a:t>
            </a:r>
            <a:endParaRPr lang="en-US" altLang="zh-CN" sz="2400" i="0" dirty="0">
              <a:solidFill>
                <a:srgbClr val="6696B6"/>
              </a:solidFill>
              <a:effectLst/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</a:rPr>
              <a:t>图片素材：pexels    ，可免费使用</a:t>
            </a:r>
            <a:endParaRPr lang="zh-CN" alt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01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工作内容回顾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The user can demonstrate on a projector or computer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or print the presentation and make it into a in a wider field.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4149" y="1664769"/>
            <a:ext cx="3057098" cy="2429302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0" y="1664768"/>
            <a:ext cx="3057098" cy="24293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5851" y="1664768"/>
            <a:ext cx="4572000" cy="2429302"/>
          </a:xfrm>
          <a:prstGeom prst="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7311590" y="2050112"/>
            <a:ext cx="22249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311592" y="2514844"/>
            <a:ext cx="4016050" cy="10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</a:t>
            </a:r>
            <a:endParaRPr lang="zh-CN" altLang="en-US" sz="14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14149" y="4386691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14150" y="4851423"/>
            <a:ext cx="4967783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5982263" y="4386691"/>
            <a:ext cx="2776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982265" y="4851423"/>
            <a:ext cx="5595585" cy="13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工作内容回顾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6"/>
          <p:cNvSpPr txBox="1">
            <a:spLocks noChangeArrowheads="1"/>
          </p:cNvSpPr>
          <p:nvPr/>
        </p:nvSpPr>
        <p:spPr bwMode="auto">
          <a:xfrm>
            <a:off x="530225" y="2764858"/>
            <a:ext cx="2352376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" name="文本框 37"/>
          <p:cNvSpPr txBox="1">
            <a:spLocks noChangeArrowheads="1"/>
          </p:cNvSpPr>
          <p:nvPr/>
        </p:nvSpPr>
        <p:spPr bwMode="auto">
          <a:xfrm>
            <a:off x="530225" y="3113474"/>
            <a:ext cx="2733188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87002" y="2419525"/>
            <a:ext cx="4079355" cy="1951163"/>
            <a:chOff x="3787002" y="2698493"/>
            <a:chExt cx="4079355" cy="1951163"/>
          </a:xfrm>
          <a:solidFill>
            <a:srgbClr val="6696B6"/>
          </a:solidFill>
        </p:grpSpPr>
        <p:sp>
          <p:nvSpPr>
            <p:cNvPr id="6" name="Freeform 9"/>
            <p:cNvSpPr/>
            <p:nvPr/>
          </p:nvSpPr>
          <p:spPr bwMode="auto">
            <a:xfrm rot="2700000">
              <a:off x="3787002" y="271271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 rot="2700000">
              <a:off x="5929413" y="269849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400" b="1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726279" y="3461974"/>
            <a:ext cx="6211661" cy="1963642"/>
            <a:chOff x="2726279" y="3740942"/>
            <a:chExt cx="6211661" cy="1963642"/>
          </a:xfrm>
          <a:solidFill>
            <a:srgbClr val="6696B6">
              <a:alpha val="70000"/>
            </a:srgbClr>
          </a:solidFill>
        </p:grpSpPr>
        <p:sp>
          <p:nvSpPr>
            <p:cNvPr id="9" name="Freeform 9"/>
            <p:cNvSpPr/>
            <p:nvPr/>
          </p:nvSpPr>
          <p:spPr bwMode="auto">
            <a:xfrm rot="13500000">
              <a:off x="2726279" y="3767640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 rot="13500000">
              <a:off x="4874342" y="3740943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 rot="8100000" flipH="1">
              <a:off x="7000996" y="3740942"/>
              <a:ext cx="1936944" cy="1936944"/>
            </a:xfrm>
            <a:custGeom>
              <a:avLst/>
              <a:gdLst>
                <a:gd name="T0" fmla="*/ 107 w 728"/>
                <a:gd name="T1" fmla="*/ 621 h 727"/>
                <a:gd name="T2" fmla="*/ 364 w 728"/>
                <a:gd name="T3" fmla="*/ 727 h 727"/>
                <a:gd name="T4" fmla="*/ 364 w 728"/>
                <a:gd name="T5" fmla="*/ 556 h 727"/>
                <a:gd name="T6" fmla="*/ 228 w 728"/>
                <a:gd name="T7" fmla="*/ 499 h 727"/>
                <a:gd name="T8" fmla="*/ 172 w 728"/>
                <a:gd name="T9" fmla="*/ 363 h 727"/>
                <a:gd name="T10" fmla="*/ 228 w 728"/>
                <a:gd name="T11" fmla="*/ 227 h 727"/>
                <a:gd name="T12" fmla="*/ 364 w 728"/>
                <a:gd name="T13" fmla="*/ 171 h 727"/>
                <a:gd name="T14" fmla="*/ 500 w 728"/>
                <a:gd name="T15" fmla="*/ 227 h 727"/>
                <a:gd name="T16" fmla="*/ 556 w 728"/>
                <a:gd name="T17" fmla="*/ 363 h 727"/>
                <a:gd name="T18" fmla="*/ 728 w 728"/>
                <a:gd name="T19" fmla="*/ 363 h 727"/>
                <a:gd name="T20" fmla="*/ 621 w 728"/>
                <a:gd name="T21" fmla="*/ 106 h 727"/>
                <a:gd name="T22" fmla="*/ 364 w 728"/>
                <a:gd name="T23" fmla="*/ 0 h 727"/>
                <a:gd name="T24" fmla="*/ 107 w 728"/>
                <a:gd name="T25" fmla="*/ 106 h 727"/>
                <a:gd name="T26" fmla="*/ 0 w 728"/>
                <a:gd name="T27" fmla="*/ 363 h 727"/>
                <a:gd name="T28" fmla="*/ 107 w 728"/>
                <a:gd name="T29" fmla="*/ 621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8" h="727">
                  <a:moveTo>
                    <a:pt x="107" y="621"/>
                  </a:moveTo>
                  <a:cubicBezTo>
                    <a:pt x="176" y="689"/>
                    <a:pt x="267" y="727"/>
                    <a:pt x="364" y="727"/>
                  </a:cubicBezTo>
                  <a:cubicBezTo>
                    <a:pt x="364" y="556"/>
                    <a:pt x="364" y="556"/>
                    <a:pt x="364" y="556"/>
                  </a:cubicBezTo>
                  <a:cubicBezTo>
                    <a:pt x="313" y="556"/>
                    <a:pt x="264" y="536"/>
                    <a:pt x="228" y="499"/>
                  </a:cubicBezTo>
                  <a:cubicBezTo>
                    <a:pt x="192" y="463"/>
                    <a:pt x="172" y="415"/>
                    <a:pt x="172" y="363"/>
                  </a:cubicBezTo>
                  <a:cubicBezTo>
                    <a:pt x="172" y="312"/>
                    <a:pt x="192" y="264"/>
                    <a:pt x="228" y="227"/>
                  </a:cubicBezTo>
                  <a:cubicBezTo>
                    <a:pt x="264" y="191"/>
                    <a:pt x="313" y="171"/>
                    <a:pt x="364" y="171"/>
                  </a:cubicBezTo>
                  <a:cubicBezTo>
                    <a:pt x="415" y="171"/>
                    <a:pt x="464" y="191"/>
                    <a:pt x="500" y="227"/>
                  </a:cubicBezTo>
                  <a:cubicBezTo>
                    <a:pt x="536" y="264"/>
                    <a:pt x="556" y="312"/>
                    <a:pt x="556" y="363"/>
                  </a:cubicBezTo>
                  <a:cubicBezTo>
                    <a:pt x="728" y="363"/>
                    <a:pt x="728" y="363"/>
                    <a:pt x="728" y="363"/>
                  </a:cubicBezTo>
                  <a:cubicBezTo>
                    <a:pt x="728" y="266"/>
                    <a:pt x="690" y="175"/>
                    <a:pt x="621" y="106"/>
                  </a:cubicBezTo>
                  <a:cubicBezTo>
                    <a:pt x="553" y="38"/>
                    <a:pt x="461" y="0"/>
                    <a:pt x="364" y="0"/>
                  </a:cubicBezTo>
                  <a:cubicBezTo>
                    <a:pt x="267" y="0"/>
                    <a:pt x="176" y="38"/>
                    <a:pt x="107" y="106"/>
                  </a:cubicBezTo>
                  <a:cubicBezTo>
                    <a:pt x="38" y="175"/>
                    <a:pt x="0" y="266"/>
                    <a:pt x="0" y="363"/>
                  </a:cubicBezTo>
                  <a:cubicBezTo>
                    <a:pt x="0" y="461"/>
                    <a:pt x="38" y="552"/>
                    <a:pt x="107" y="6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pPr>
                <a:lnSpc>
                  <a:spcPct val="130000"/>
                </a:lnSpc>
              </a:pPr>
              <a:endParaRPr lang="id-ID" sz="1100" dirty="0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968098" y="2223009"/>
            <a:ext cx="5727921" cy="3227835"/>
            <a:chOff x="2968098" y="2501977"/>
            <a:chExt cx="5727921" cy="3227835"/>
          </a:xfrm>
        </p:grpSpPr>
        <p:sp>
          <p:nvSpPr>
            <p:cNvPr id="13" name="Oval 14"/>
            <p:cNvSpPr/>
            <p:nvPr/>
          </p:nvSpPr>
          <p:spPr>
            <a:xfrm rot="2700000">
              <a:off x="4531902" y="2516352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Oval 11"/>
            <p:cNvSpPr/>
            <p:nvPr/>
          </p:nvSpPr>
          <p:spPr>
            <a:xfrm rot="2700000">
              <a:off x="2968199" y="3906073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5" name="Oval 17"/>
            <p:cNvSpPr/>
            <p:nvPr/>
          </p:nvSpPr>
          <p:spPr>
            <a:xfrm rot="2700000">
              <a:off x="5544409" y="5283829"/>
              <a:ext cx="445882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6" name="Oval 14"/>
            <p:cNvSpPr/>
            <p:nvPr/>
          </p:nvSpPr>
          <p:spPr>
            <a:xfrm rot="2700000">
              <a:off x="6674313" y="2502133"/>
              <a:ext cx="446395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7" name="Oval 11"/>
            <p:cNvSpPr/>
            <p:nvPr/>
          </p:nvSpPr>
          <p:spPr>
            <a:xfrm rot="18900000" flipH="1">
              <a:off x="8250138" y="3879375"/>
              <a:ext cx="445881" cy="446083"/>
            </a:xfrm>
            <a:prstGeom prst="ellipse">
              <a:avLst/>
            </a:prstGeom>
            <a:solidFill>
              <a:srgbClr val="6696B6"/>
            </a:solidFill>
            <a:ln w="133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id-ID" sz="1400" b="1" dirty="0">
                <a:solidFill>
                  <a:srgbClr val="C0000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25" name="文本框 36"/>
          <p:cNvSpPr txBox="1">
            <a:spLocks noChangeArrowheads="1"/>
          </p:cNvSpPr>
          <p:nvPr/>
        </p:nvSpPr>
        <p:spPr bwMode="auto">
          <a:xfrm>
            <a:off x="1699800" y="1429134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文本框 37"/>
          <p:cNvSpPr txBox="1">
            <a:spLocks noChangeArrowheads="1"/>
          </p:cNvSpPr>
          <p:nvPr/>
        </p:nvSpPr>
        <p:spPr bwMode="auto">
          <a:xfrm>
            <a:off x="1699800" y="1777750"/>
            <a:ext cx="2733188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文本框 36"/>
          <p:cNvSpPr txBox="1">
            <a:spLocks noChangeArrowheads="1"/>
          </p:cNvSpPr>
          <p:nvPr/>
        </p:nvSpPr>
        <p:spPr bwMode="auto">
          <a:xfrm>
            <a:off x="7503016" y="1704239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文本框 37"/>
          <p:cNvSpPr txBox="1">
            <a:spLocks noChangeArrowheads="1"/>
          </p:cNvSpPr>
          <p:nvPr/>
        </p:nvSpPr>
        <p:spPr bwMode="auto">
          <a:xfrm>
            <a:off x="7503016" y="2052855"/>
            <a:ext cx="2903606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1" name="文本框 36"/>
          <p:cNvSpPr txBox="1">
            <a:spLocks noChangeArrowheads="1"/>
          </p:cNvSpPr>
          <p:nvPr/>
        </p:nvSpPr>
        <p:spPr bwMode="auto">
          <a:xfrm>
            <a:off x="6122336" y="5364279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2" name="文本框 37"/>
          <p:cNvSpPr txBox="1">
            <a:spLocks noChangeArrowheads="1"/>
          </p:cNvSpPr>
          <p:nvPr/>
        </p:nvSpPr>
        <p:spPr bwMode="auto">
          <a:xfrm>
            <a:off x="6122336" y="5712895"/>
            <a:ext cx="3238168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文本框 36"/>
          <p:cNvSpPr txBox="1">
            <a:spLocks noChangeArrowheads="1"/>
          </p:cNvSpPr>
          <p:nvPr/>
        </p:nvSpPr>
        <p:spPr bwMode="auto">
          <a:xfrm>
            <a:off x="8818742" y="3121664"/>
            <a:ext cx="23523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37"/>
          <p:cNvSpPr txBox="1">
            <a:spLocks noChangeArrowheads="1"/>
          </p:cNvSpPr>
          <p:nvPr/>
        </p:nvSpPr>
        <p:spPr bwMode="auto">
          <a:xfrm>
            <a:off x="8818742" y="3470280"/>
            <a:ext cx="2903606" cy="70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4543308" y="3161829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8" name="Freeform 23"/>
          <p:cNvSpPr>
            <a:spLocks noEditPoints="1"/>
          </p:cNvSpPr>
          <p:nvPr/>
        </p:nvSpPr>
        <p:spPr bwMode="auto">
          <a:xfrm>
            <a:off x="3488742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Freeform 19"/>
          <p:cNvSpPr>
            <a:spLocks noEditPoints="1"/>
          </p:cNvSpPr>
          <p:nvPr/>
        </p:nvSpPr>
        <p:spPr bwMode="auto">
          <a:xfrm>
            <a:off x="6685719" y="3147610"/>
            <a:ext cx="415609" cy="400729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Freeform 23"/>
          <p:cNvSpPr>
            <a:spLocks noEditPoints="1"/>
          </p:cNvSpPr>
          <p:nvPr/>
        </p:nvSpPr>
        <p:spPr bwMode="auto">
          <a:xfrm flipH="1">
            <a:off x="7774747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Freeform 23"/>
          <p:cNvSpPr>
            <a:spLocks noEditPoints="1"/>
          </p:cNvSpPr>
          <p:nvPr/>
        </p:nvSpPr>
        <p:spPr bwMode="auto">
          <a:xfrm flipH="1">
            <a:off x="5633175" y="4341921"/>
            <a:ext cx="400729" cy="303754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lnSpc>
                <a:spcPct val="130000"/>
              </a:lnSpc>
            </a:pPr>
            <a:endParaRPr lang="id-ID" sz="1400" b="1" dirty="0">
              <a:solidFill>
                <a:prstClr val="black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任意多边形: 形状 41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任意多边形: 形状 43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5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工作内容回顾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31016" y="2604875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47A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573966" y="2604875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573966" y="3069607"/>
            <a:ext cx="4343400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274635" y="2604875"/>
            <a:ext cx="647700" cy="647700"/>
          </a:xfrm>
          <a:prstGeom prst="ellipse">
            <a:avLst/>
          </a:prstGeom>
          <a:noFill/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017585" y="2604875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017585" y="3069607"/>
            <a:ext cx="4343400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31016" y="4601761"/>
            <a:ext cx="647700" cy="647700"/>
          </a:xfrm>
          <a:prstGeom prst="ellipse">
            <a:avLst/>
          </a:prstGeom>
          <a:noFill/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</a:t>
            </a:r>
            <a:endParaRPr lang="en-US" altLang="zh-CN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73966" y="4601761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573966" y="5066493"/>
            <a:ext cx="4343400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274635" y="4601761"/>
            <a:ext cx="647700" cy="647700"/>
          </a:xfrm>
          <a:prstGeom prst="ellipse">
            <a:avLst/>
          </a:prstGeom>
          <a:solidFill>
            <a:srgbClr val="6696B6"/>
          </a:solidFill>
          <a:ln>
            <a:solidFill>
              <a:srgbClr val="AEC6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4</a:t>
            </a:r>
            <a:endParaRPr lang="en-US" altLang="zh-CN" sz="2000" dirty="0">
              <a:solidFill>
                <a:schemeClr val="bg1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7017585" y="4601761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7017585" y="5066493"/>
            <a:ext cx="4343400" cy="134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831015" y="1528975"/>
            <a:ext cx="10529969" cy="70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。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7" name="任意多边形: 形状 16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8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工作内容回顾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7403" y="-2"/>
            <a:ext cx="12221827" cy="6861177"/>
            <a:chOff x="-7403" y="-2"/>
            <a:chExt cx="12221827" cy="686117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-7403" y="2508015"/>
              <a:ext cx="4391298" cy="4353160"/>
            </a:xfrm>
            <a:custGeom>
              <a:avLst/>
              <a:gdLst>
                <a:gd name="connsiteX0" fmla="*/ 0 w 3918711"/>
                <a:gd name="connsiteY0" fmla="*/ 0 h 3884677"/>
                <a:gd name="connsiteX1" fmla="*/ 127100 w 3918711"/>
                <a:gd name="connsiteY1" fmla="*/ 67876 h 3884677"/>
                <a:gd name="connsiteX2" fmla="*/ 241996 w 3918711"/>
                <a:gd name="connsiteY2" fmla="*/ 162901 h 3884677"/>
                <a:gd name="connsiteX3" fmla="*/ 3918711 w 3918711"/>
                <a:gd name="connsiteY3" fmla="*/ 3884677 h 3884677"/>
                <a:gd name="connsiteX4" fmla="*/ 0 w 3918711"/>
                <a:gd name="connsiteY4" fmla="*/ 3884677 h 3884677"/>
                <a:gd name="connsiteX5" fmla="*/ 0 w 3918711"/>
                <a:gd name="connsiteY5" fmla="*/ 0 h 38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18711" h="3884677">
                  <a:moveTo>
                    <a:pt x="0" y="0"/>
                  </a:moveTo>
                  <a:lnTo>
                    <a:pt x="127100" y="67876"/>
                  </a:lnTo>
                  <a:cubicBezTo>
                    <a:pt x="167752" y="95074"/>
                    <a:pt x="206283" y="126750"/>
                    <a:pt x="241996" y="162901"/>
                  </a:cubicBezTo>
                  <a:lnTo>
                    <a:pt x="3918711" y="3884677"/>
                  </a:lnTo>
                  <a:lnTo>
                    <a:pt x="0" y="388467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6696B6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1703876" y="-2"/>
              <a:ext cx="8784250" cy="6858002"/>
            </a:xfrm>
            <a:custGeom>
              <a:avLst/>
              <a:gdLst>
                <a:gd name="connsiteX0" fmla="*/ 3325627 w 8784250"/>
                <a:gd name="connsiteY0" fmla="*/ 0 h 6858002"/>
                <a:gd name="connsiteX1" fmla="*/ 5488675 w 8784250"/>
                <a:gd name="connsiteY1" fmla="*/ 0 h 6858002"/>
                <a:gd name="connsiteX2" fmla="*/ 8618482 w 8784250"/>
                <a:gd name="connsiteY2" fmla="*/ 3168164 h 6858002"/>
                <a:gd name="connsiteX3" fmla="*/ 8613534 w 8784250"/>
                <a:gd name="connsiteY3" fmla="*/ 3980458 h 6858002"/>
                <a:gd name="connsiteX4" fmla="*/ 5700725 w 8784250"/>
                <a:gd name="connsiteY4" fmla="*/ 6858002 h 6858002"/>
                <a:gd name="connsiteX5" fmla="*/ 3059304 w 8784250"/>
                <a:gd name="connsiteY5" fmla="*/ 6858002 h 6858002"/>
                <a:gd name="connsiteX6" fmla="*/ 165769 w 8784250"/>
                <a:gd name="connsiteY6" fmla="*/ 3929008 h 6858002"/>
                <a:gd name="connsiteX7" fmla="*/ 170717 w 8784250"/>
                <a:gd name="connsiteY7" fmla="*/ 3116714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4250" h="6858002">
                  <a:moveTo>
                    <a:pt x="3325627" y="0"/>
                  </a:moveTo>
                  <a:lnTo>
                    <a:pt x="5488675" y="0"/>
                  </a:lnTo>
                  <a:lnTo>
                    <a:pt x="8618482" y="3168164"/>
                  </a:lnTo>
                  <a:cubicBezTo>
                    <a:pt x="8841425" y="3393839"/>
                    <a:pt x="8839209" y="3757515"/>
                    <a:pt x="8613534" y="3980458"/>
                  </a:cubicBezTo>
                  <a:lnTo>
                    <a:pt x="5700725" y="6858002"/>
                  </a:lnTo>
                  <a:lnTo>
                    <a:pt x="3059304" y="6858002"/>
                  </a:lnTo>
                  <a:lnTo>
                    <a:pt x="165769" y="3929008"/>
                  </a:lnTo>
                  <a:cubicBezTo>
                    <a:pt x="-57174" y="3703333"/>
                    <a:pt x="-54957" y="3339657"/>
                    <a:pt x="170717" y="3116714"/>
                  </a:cubicBezTo>
                  <a:close/>
                </a:path>
              </a:pathLst>
            </a:custGeom>
            <a:solidFill>
              <a:srgbClr val="6696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7888406" y="4142179"/>
              <a:ext cx="4296918" cy="2715822"/>
            </a:xfrm>
            <a:custGeom>
              <a:avLst/>
              <a:gdLst>
                <a:gd name="connsiteX0" fmla="*/ 3541507 w 5236095"/>
                <a:gd name="connsiteY0" fmla="*/ 9 h 3309419"/>
                <a:gd name="connsiteX1" fmla="*/ 3876511 w 5236095"/>
                <a:gd name="connsiteY1" fmla="*/ 141169 h 3309419"/>
                <a:gd name="connsiteX2" fmla="*/ 5236095 w 5236095"/>
                <a:gd name="connsiteY2" fmla="*/ 1517415 h 3309419"/>
                <a:gd name="connsiteX3" fmla="*/ 5236095 w 5236095"/>
                <a:gd name="connsiteY3" fmla="*/ 3309419 h 3309419"/>
                <a:gd name="connsiteX4" fmla="*/ 0 w 5236095"/>
                <a:gd name="connsiteY4" fmla="*/ 3309419 h 3309419"/>
                <a:gd name="connsiteX5" fmla="*/ 28620 w 5236095"/>
                <a:gd name="connsiteY5" fmla="*/ 3274813 h 3309419"/>
                <a:gd name="connsiteX6" fmla="*/ 3204809 w 5236095"/>
                <a:gd name="connsiteY6" fmla="*/ 137078 h 3309419"/>
                <a:gd name="connsiteX7" fmla="*/ 3541507 w 5236095"/>
                <a:gd name="connsiteY7" fmla="*/ 9 h 330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6095" h="3309419">
                  <a:moveTo>
                    <a:pt x="3541507" y="9"/>
                  </a:moveTo>
                  <a:cubicBezTo>
                    <a:pt x="3663061" y="749"/>
                    <a:pt x="3784333" y="47861"/>
                    <a:pt x="3876511" y="141169"/>
                  </a:cubicBezTo>
                  <a:lnTo>
                    <a:pt x="5236095" y="1517415"/>
                  </a:lnTo>
                  <a:lnTo>
                    <a:pt x="5236095" y="3309419"/>
                  </a:lnTo>
                  <a:lnTo>
                    <a:pt x="0" y="3309419"/>
                  </a:lnTo>
                  <a:lnTo>
                    <a:pt x="28620" y="3274813"/>
                  </a:lnTo>
                  <a:lnTo>
                    <a:pt x="3204809" y="137078"/>
                  </a:lnTo>
                  <a:cubicBezTo>
                    <a:pt x="3298118" y="44900"/>
                    <a:pt x="3419954" y="-732"/>
                    <a:pt x="3541507" y="9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 flipH="1">
              <a:off x="0" y="-1"/>
              <a:ext cx="4592885" cy="2508015"/>
            </a:xfrm>
            <a:custGeom>
              <a:avLst/>
              <a:gdLst>
                <a:gd name="connsiteX0" fmla="*/ 0 w 5460023"/>
                <a:gd name="connsiteY0" fmla="*/ 0 h 2981527"/>
                <a:gd name="connsiteX1" fmla="*/ 5460023 w 5460023"/>
                <a:gd name="connsiteY1" fmla="*/ 0 h 2981527"/>
                <a:gd name="connsiteX2" fmla="*/ 5460023 w 5460023"/>
                <a:gd name="connsiteY2" fmla="*/ 940282 h 2981527"/>
                <a:gd name="connsiteX3" fmla="*/ 3551861 w 5460023"/>
                <a:gd name="connsiteY3" fmla="*/ 2825343 h 2981527"/>
                <a:gd name="connsiteX4" fmla="*/ 2786530 w 5460023"/>
                <a:gd name="connsiteY4" fmla="*/ 2820680 h 2981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0023" h="2981527">
                  <a:moveTo>
                    <a:pt x="0" y="0"/>
                  </a:moveTo>
                  <a:lnTo>
                    <a:pt x="5460023" y="0"/>
                  </a:lnTo>
                  <a:lnTo>
                    <a:pt x="5460023" y="940282"/>
                  </a:lnTo>
                  <a:lnTo>
                    <a:pt x="3551861" y="2825343"/>
                  </a:lnTo>
                  <a:cubicBezTo>
                    <a:pt x="3339234" y="3035396"/>
                    <a:pt x="2996584" y="3033310"/>
                    <a:pt x="2786530" y="2820680"/>
                  </a:cubicBezTo>
                  <a:close/>
                </a:path>
              </a:pathLst>
            </a:custGeom>
            <a:solidFill>
              <a:srgbClr val="6696B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7671541" y="1"/>
              <a:ext cx="4542883" cy="3754877"/>
            </a:xfrm>
            <a:custGeom>
              <a:avLst/>
              <a:gdLst>
                <a:gd name="connsiteX0" fmla="*/ 0 w 4542883"/>
                <a:gd name="connsiteY0" fmla="*/ 0 h 3754877"/>
                <a:gd name="connsiteX1" fmla="*/ 4542883 w 4542883"/>
                <a:gd name="connsiteY1" fmla="*/ 0 h 3754877"/>
                <a:gd name="connsiteX2" fmla="*/ 4542883 w 4542883"/>
                <a:gd name="connsiteY2" fmla="*/ 3505533 h 3754877"/>
                <a:gd name="connsiteX3" fmla="*/ 4495391 w 4542883"/>
                <a:gd name="connsiteY3" fmla="*/ 3552450 h 3754877"/>
                <a:gd name="connsiteX4" fmla="*/ 3503471 w 4542883"/>
                <a:gd name="connsiteY4" fmla="*/ 3546408 h 375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2883" h="3754877">
                  <a:moveTo>
                    <a:pt x="0" y="0"/>
                  </a:moveTo>
                  <a:lnTo>
                    <a:pt x="4542883" y="0"/>
                  </a:lnTo>
                  <a:lnTo>
                    <a:pt x="4542883" y="3505533"/>
                  </a:lnTo>
                  <a:lnTo>
                    <a:pt x="4495391" y="3552450"/>
                  </a:lnTo>
                  <a:cubicBezTo>
                    <a:pt x="4219813" y="3824694"/>
                    <a:pt x="3775715" y="3821991"/>
                    <a:pt x="3503471" y="3546408"/>
                  </a:cubicBezTo>
                  <a:close/>
                </a:path>
              </a:pathLst>
            </a:custGeom>
            <a:noFill/>
            <a:ln>
              <a:solidFill>
                <a:srgbClr val="6696B6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菱形"/>
          <p:cNvSpPr/>
          <p:nvPr/>
        </p:nvSpPr>
        <p:spPr bwMode="auto">
          <a:xfrm>
            <a:off x="5300759" y="1727190"/>
            <a:ext cx="1590482" cy="1590482"/>
          </a:xfrm>
          <a:custGeom>
            <a:avLst/>
            <a:gdLst>
              <a:gd name="T0" fmla="*/ 7569 w 16599"/>
              <a:gd name="T1" fmla="*/ 403 h 16599"/>
              <a:gd name="T2" fmla="*/ 9030 w 16599"/>
              <a:gd name="T3" fmla="*/ 403 h 16599"/>
              <a:gd name="T4" fmla="*/ 16195 w 16599"/>
              <a:gd name="T5" fmla="*/ 7569 h 16599"/>
              <a:gd name="T6" fmla="*/ 16195 w 16599"/>
              <a:gd name="T7" fmla="*/ 9030 h 16599"/>
              <a:gd name="T8" fmla="*/ 9030 w 16599"/>
              <a:gd name="T9" fmla="*/ 16195 h 16599"/>
              <a:gd name="T10" fmla="*/ 7569 w 16599"/>
              <a:gd name="T11" fmla="*/ 16195 h 16599"/>
              <a:gd name="T12" fmla="*/ 403 w 16599"/>
              <a:gd name="T13" fmla="*/ 9030 h 16599"/>
              <a:gd name="T14" fmla="*/ 403 w 16599"/>
              <a:gd name="T15" fmla="*/ 7569 h 16599"/>
              <a:gd name="T16" fmla="*/ 7569 w 16599"/>
              <a:gd name="T17" fmla="*/ 403 h 16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599" h="16599">
                <a:moveTo>
                  <a:pt x="7569" y="403"/>
                </a:moveTo>
                <a:cubicBezTo>
                  <a:pt x="7972" y="0"/>
                  <a:pt x="8627" y="0"/>
                  <a:pt x="9030" y="403"/>
                </a:cubicBezTo>
                <a:lnTo>
                  <a:pt x="16195" y="7569"/>
                </a:lnTo>
                <a:cubicBezTo>
                  <a:pt x="16599" y="7972"/>
                  <a:pt x="16599" y="8627"/>
                  <a:pt x="16195" y="9030"/>
                </a:cubicBezTo>
                <a:lnTo>
                  <a:pt x="9030" y="16195"/>
                </a:lnTo>
                <a:cubicBezTo>
                  <a:pt x="8627" y="16599"/>
                  <a:pt x="7972" y="16599"/>
                  <a:pt x="7569" y="16195"/>
                </a:cubicBezTo>
                <a:lnTo>
                  <a:pt x="403" y="9030"/>
                </a:lnTo>
                <a:cubicBezTo>
                  <a:pt x="0" y="8627"/>
                  <a:pt x="0" y="7972"/>
                  <a:pt x="403" y="7569"/>
                </a:cubicBezTo>
                <a:lnTo>
                  <a:pt x="7569" y="403"/>
                </a:lnTo>
                <a:close/>
              </a:path>
            </a:pathLst>
          </a:custGeom>
          <a:solidFill>
            <a:srgbClr val="6696B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altLang="zh-CN" sz="5400" dirty="0">
                <a:solidFill>
                  <a:prstClr val="white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02</a:t>
            </a:r>
            <a:endParaRPr lang="en-US" altLang="zh-CN" sz="5400" dirty="0">
              <a:solidFill>
                <a:prstClr val="white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24"/>
          <p:cNvSpPr txBox="1"/>
          <p:nvPr/>
        </p:nvSpPr>
        <p:spPr>
          <a:xfrm>
            <a:off x="3419116" y="3537092"/>
            <a:ext cx="535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业绩成果展示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77324" y="4341684"/>
            <a:ext cx="6237352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The user can demonstrate on a projector or computer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汉仪君黑-45简" panose="020B0604020202020204" charset="-122"/>
                <a:sym typeface="+mn-lt"/>
              </a:rPr>
              <a:t>or print the presentation and make it into a in a wider field.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汉仪君黑-45简" panose="020B0604020202020204" charset="-122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2912" y="2088984"/>
            <a:ext cx="2706035" cy="3137508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62912" y="5226492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84081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1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274775" y="2088984"/>
            <a:ext cx="2706035" cy="3137508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274775" y="5226492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195944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2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6186638" y="2088984"/>
            <a:ext cx="2706035" cy="3137508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6186638" y="5226492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107807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3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9098502" y="2088984"/>
            <a:ext cx="2706035" cy="3137508"/>
          </a:xfrm>
          <a:custGeom>
            <a:avLst/>
            <a:gdLst>
              <a:gd name="connsiteX0" fmla="*/ 115088 w 1927180"/>
              <a:gd name="connsiteY0" fmla="*/ 0 h 1438599"/>
              <a:gd name="connsiteX1" fmla="*/ 1812092 w 1927180"/>
              <a:gd name="connsiteY1" fmla="*/ 0 h 1438599"/>
              <a:gd name="connsiteX2" fmla="*/ 1927180 w 1927180"/>
              <a:gd name="connsiteY2" fmla="*/ 115088 h 1438599"/>
              <a:gd name="connsiteX3" fmla="*/ 1927180 w 1927180"/>
              <a:gd name="connsiteY3" fmla="*/ 1438599 h 1438599"/>
              <a:gd name="connsiteX4" fmla="*/ 1927180 w 1927180"/>
              <a:gd name="connsiteY4" fmla="*/ 1438599 h 1438599"/>
              <a:gd name="connsiteX5" fmla="*/ 0 w 1927180"/>
              <a:gd name="connsiteY5" fmla="*/ 1438599 h 1438599"/>
              <a:gd name="connsiteX6" fmla="*/ 0 w 1927180"/>
              <a:gd name="connsiteY6" fmla="*/ 1438599 h 1438599"/>
              <a:gd name="connsiteX7" fmla="*/ 0 w 1927180"/>
              <a:gd name="connsiteY7" fmla="*/ 115088 h 1438599"/>
              <a:gd name="connsiteX8" fmla="*/ 115088 w 1927180"/>
              <a:gd name="connsiteY8" fmla="*/ 0 h 143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7180" h="1438599">
                <a:moveTo>
                  <a:pt x="115088" y="0"/>
                </a:moveTo>
                <a:lnTo>
                  <a:pt x="1812092" y="0"/>
                </a:lnTo>
                <a:cubicBezTo>
                  <a:pt x="1875653" y="0"/>
                  <a:pt x="1927180" y="51527"/>
                  <a:pt x="1927180" y="115088"/>
                </a:cubicBezTo>
                <a:lnTo>
                  <a:pt x="1927180" y="1438599"/>
                </a:lnTo>
                <a:lnTo>
                  <a:pt x="1927180" y="1438599"/>
                </a:lnTo>
                <a:lnTo>
                  <a:pt x="0" y="1438599"/>
                </a:lnTo>
                <a:lnTo>
                  <a:pt x="0" y="1438599"/>
                </a:lnTo>
                <a:lnTo>
                  <a:pt x="0" y="115088"/>
                </a:lnTo>
                <a:cubicBezTo>
                  <a:pt x="0" y="51527"/>
                  <a:pt x="51527" y="0"/>
                  <a:pt x="115088" y="0"/>
                </a:cubicBezTo>
                <a:close/>
              </a:path>
            </a:pathLst>
          </a:custGeom>
          <a:noFill/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72000" tIns="0" rIns="7200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48895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solidFill>
                <a:srgbClr val="47494B">
                  <a:lumMod val="50000"/>
                  <a:lumOff val="50000"/>
                </a:srgbClr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9098502" y="5226492"/>
            <a:ext cx="2706035" cy="742278"/>
          </a:xfrm>
          <a:custGeom>
            <a:avLst/>
            <a:gdLst>
              <a:gd name="connsiteX0" fmla="*/ 0 w 1710000"/>
              <a:gd name="connsiteY0" fmla="*/ 0 h 618597"/>
              <a:gd name="connsiteX1" fmla="*/ 1710000 w 1710000"/>
              <a:gd name="connsiteY1" fmla="*/ 0 h 618597"/>
              <a:gd name="connsiteX2" fmla="*/ 1710000 w 1710000"/>
              <a:gd name="connsiteY2" fmla="*/ 515495 h 618597"/>
              <a:gd name="connsiteX3" fmla="*/ 1606898 w 1710000"/>
              <a:gd name="connsiteY3" fmla="*/ 618597 h 618597"/>
              <a:gd name="connsiteX4" fmla="*/ 103102 w 1710000"/>
              <a:gd name="connsiteY4" fmla="*/ 618597 h 618597"/>
              <a:gd name="connsiteX5" fmla="*/ 0 w 1710000"/>
              <a:gd name="connsiteY5" fmla="*/ 515495 h 618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000" h="618597">
                <a:moveTo>
                  <a:pt x="0" y="0"/>
                </a:moveTo>
                <a:lnTo>
                  <a:pt x="1710000" y="0"/>
                </a:lnTo>
                <a:lnTo>
                  <a:pt x="1710000" y="515495"/>
                </a:lnTo>
                <a:cubicBezTo>
                  <a:pt x="1710000" y="572437"/>
                  <a:pt x="1663840" y="618597"/>
                  <a:pt x="1606898" y="618597"/>
                </a:cubicBezTo>
                <a:lnTo>
                  <a:pt x="103102" y="618597"/>
                </a:lnTo>
                <a:cubicBezTo>
                  <a:pt x="46160" y="618597"/>
                  <a:pt x="0" y="572437"/>
                  <a:pt x="0" y="515495"/>
                </a:cubicBezTo>
                <a:close/>
              </a:path>
            </a:pathLst>
          </a:custGeom>
          <a:solidFill>
            <a:srgbClr val="6696B6"/>
          </a:solidFill>
          <a:ln w="19050">
            <a:solidFill>
              <a:srgbClr val="6696B6"/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spcCol="127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66800" rtl="0" eaLnBrk="1" fontAlgn="auto" latinLnBrk="0" hangingPunct="1">
              <a:lnSpc>
                <a:spcPct val="130000"/>
              </a:lnSpc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019671" y="1536930"/>
            <a:ext cx="980260" cy="955167"/>
          </a:xfrm>
          <a:prstGeom prst="ellipse">
            <a:avLst/>
          </a:prstGeom>
          <a:solidFill>
            <a:srgbClr val="6696B6"/>
          </a:solidFill>
          <a:ln>
            <a:solidFill>
              <a:srgbClr val="6696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4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6" name="文本框 36"/>
          <p:cNvSpPr txBox="1">
            <a:spLocks noChangeArrowheads="1"/>
          </p:cNvSpPr>
          <p:nvPr/>
        </p:nvSpPr>
        <p:spPr bwMode="auto">
          <a:xfrm>
            <a:off x="448646" y="2802351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文本框 37"/>
          <p:cNvSpPr txBox="1">
            <a:spLocks noChangeArrowheads="1"/>
          </p:cNvSpPr>
          <p:nvPr/>
        </p:nvSpPr>
        <p:spPr bwMode="auto">
          <a:xfrm>
            <a:off x="448647" y="3356706"/>
            <a:ext cx="2448560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文本框 36"/>
          <p:cNvSpPr txBox="1">
            <a:spLocks noChangeArrowheads="1"/>
          </p:cNvSpPr>
          <p:nvPr/>
        </p:nvSpPr>
        <p:spPr bwMode="auto">
          <a:xfrm>
            <a:off x="3368694" y="2802351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文本框 37"/>
          <p:cNvSpPr txBox="1">
            <a:spLocks noChangeArrowheads="1"/>
          </p:cNvSpPr>
          <p:nvPr/>
        </p:nvSpPr>
        <p:spPr bwMode="auto">
          <a:xfrm>
            <a:off x="3368695" y="3356706"/>
            <a:ext cx="2448560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36"/>
          <p:cNvSpPr txBox="1">
            <a:spLocks noChangeArrowheads="1"/>
          </p:cNvSpPr>
          <p:nvPr/>
        </p:nvSpPr>
        <p:spPr bwMode="auto">
          <a:xfrm>
            <a:off x="6288742" y="2802351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文本框 37"/>
          <p:cNvSpPr txBox="1">
            <a:spLocks noChangeArrowheads="1"/>
          </p:cNvSpPr>
          <p:nvPr/>
        </p:nvSpPr>
        <p:spPr bwMode="auto">
          <a:xfrm>
            <a:off x="6288743" y="3356706"/>
            <a:ext cx="2448560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文本框 36"/>
          <p:cNvSpPr txBox="1">
            <a:spLocks noChangeArrowheads="1"/>
          </p:cNvSpPr>
          <p:nvPr/>
        </p:nvSpPr>
        <p:spPr bwMode="auto">
          <a:xfrm>
            <a:off x="9208789" y="2802351"/>
            <a:ext cx="26202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4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5" name="文本框 37"/>
          <p:cNvSpPr txBox="1">
            <a:spLocks noChangeArrowheads="1"/>
          </p:cNvSpPr>
          <p:nvPr/>
        </p:nvSpPr>
        <p:spPr bwMode="auto">
          <a:xfrm>
            <a:off x="9208790" y="3356706"/>
            <a:ext cx="2448560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5" name="任意多边形: 形状 24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27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业绩成果展示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34390" y="1619055"/>
            <a:ext cx="2316480" cy="2103120"/>
          </a:xfrm>
          <a:prstGeom prst="round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569970" y="1619055"/>
            <a:ext cx="2316480" cy="2103120"/>
          </a:xfrm>
          <a:prstGeom prst="round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305550" y="1619055"/>
            <a:ext cx="2316480" cy="2103120"/>
          </a:xfrm>
          <a:prstGeom prst="round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041130" y="1619055"/>
            <a:ext cx="2316480" cy="2103120"/>
          </a:xfrm>
          <a:prstGeom prst="roundRect">
            <a:avLst/>
          </a:prstGeom>
          <a:solidFill>
            <a:srgbClr val="669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6989193" y="2228028"/>
            <a:ext cx="949195" cy="885174"/>
            <a:chOff x="5513141" y="5082923"/>
            <a:chExt cx="245393" cy="229163"/>
          </a:xfrm>
          <a:solidFill>
            <a:schemeClr val="bg1"/>
          </a:solidFill>
        </p:grpSpPr>
        <p:sp>
          <p:nvSpPr>
            <p:cNvPr id="12" name="Freeform 322"/>
            <p:cNvSpPr/>
            <p:nvPr/>
          </p:nvSpPr>
          <p:spPr bwMode="auto">
            <a:xfrm>
              <a:off x="5541999" y="5192992"/>
              <a:ext cx="45110" cy="81197"/>
            </a:xfrm>
            <a:custGeom>
              <a:avLst/>
              <a:gdLst>
                <a:gd name="T0" fmla="*/ 14 w 49"/>
                <a:gd name="T1" fmla="*/ 0 h 90"/>
                <a:gd name="T2" fmla="*/ 14 w 49"/>
                <a:gd name="T3" fmla="*/ 0 h 90"/>
                <a:gd name="T4" fmla="*/ 8 w 49"/>
                <a:gd name="T5" fmla="*/ 2 h 90"/>
                <a:gd name="T6" fmla="*/ 4 w 49"/>
                <a:gd name="T7" fmla="*/ 4 h 90"/>
                <a:gd name="T8" fmla="*/ 1 w 49"/>
                <a:gd name="T9" fmla="*/ 8 h 90"/>
                <a:gd name="T10" fmla="*/ 0 w 49"/>
                <a:gd name="T11" fmla="*/ 14 h 90"/>
                <a:gd name="T12" fmla="*/ 0 w 49"/>
                <a:gd name="T13" fmla="*/ 78 h 90"/>
                <a:gd name="T14" fmla="*/ 0 w 49"/>
                <a:gd name="T15" fmla="*/ 78 h 90"/>
                <a:gd name="T16" fmla="*/ 1 w 49"/>
                <a:gd name="T17" fmla="*/ 84 h 90"/>
                <a:gd name="T18" fmla="*/ 4 w 49"/>
                <a:gd name="T19" fmla="*/ 88 h 90"/>
                <a:gd name="T20" fmla="*/ 8 w 49"/>
                <a:gd name="T21" fmla="*/ 90 h 90"/>
                <a:gd name="T22" fmla="*/ 14 w 49"/>
                <a:gd name="T23" fmla="*/ 90 h 90"/>
                <a:gd name="T24" fmla="*/ 35 w 49"/>
                <a:gd name="T25" fmla="*/ 90 h 90"/>
                <a:gd name="T26" fmla="*/ 35 w 49"/>
                <a:gd name="T27" fmla="*/ 90 h 90"/>
                <a:gd name="T28" fmla="*/ 41 w 49"/>
                <a:gd name="T29" fmla="*/ 90 h 90"/>
                <a:gd name="T30" fmla="*/ 45 w 49"/>
                <a:gd name="T31" fmla="*/ 88 h 90"/>
                <a:gd name="T32" fmla="*/ 48 w 49"/>
                <a:gd name="T33" fmla="*/ 84 h 90"/>
                <a:gd name="T34" fmla="*/ 49 w 49"/>
                <a:gd name="T35" fmla="*/ 78 h 90"/>
                <a:gd name="T36" fmla="*/ 49 w 49"/>
                <a:gd name="T37" fmla="*/ 14 h 90"/>
                <a:gd name="T38" fmla="*/ 49 w 49"/>
                <a:gd name="T39" fmla="*/ 14 h 90"/>
                <a:gd name="T40" fmla="*/ 48 w 49"/>
                <a:gd name="T41" fmla="*/ 8 h 90"/>
                <a:gd name="T42" fmla="*/ 45 w 49"/>
                <a:gd name="T43" fmla="*/ 4 h 90"/>
                <a:gd name="T44" fmla="*/ 41 w 49"/>
                <a:gd name="T45" fmla="*/ 2 h 90"/>
                <a:gd name="T46" fmla="*/ 35 w 49"/>
                <a:gd name="T47" fmla="*/ 0 h 90"/>
                <a:gd name="T48" fmla="*/ 14 w 49"/>
                <a:gd name="T4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90">
                  <a:moveTo>
                    <a:pt x="14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4"/>
                  </a:lnTo>
                  <a:lnTo>
                    <a:pt x="4" y="88"/>
                  </a:lnTo>
                  <a:lnTo>
                    <a:pt x="8" y="90"/>
                  </a:lnTo>
                  <a:lnTo>
                    <a:pt x="14" y="90"/>
                  </a:lnTo>
                  <a:lnTo>
                    <a:pt x="35" y="90"/>
                  </a:lnTo>
                  <a:lnTo>
                    <a:pt x="35" y="90"/>
                  </a:lnTo>
                  <a:lnTo>
                    <a:pt x="41" y="90"/>
                  </a:lnTo>
                  <a:lnTo>
                    <a:pt x="45" y="88"/>
                  </a:lnTo>
                  <a:lnTo>
                    <a:pt x="48" y="84"/>
                  </a:lnTo>
                  <a:lnTo>
                    <a:pt x="49" y="78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8" y="8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3" name="Freeform 323"/>
            <p:cNvSpPr/>
            <p:nvPr/>
          </p:nvSpPr>
          <p:spPr bwMode="auto">
            <a:xfrm>
              <a:off x="5610565" y="5223665"/>
              <a:ext cx="45110" cy="50523"/>
            </a:xfrm>
            <a:custGeom>
              <a:avLst/>
              <a:gdLst>
                <a:gd name="T0" fmla="*/ 14 w 49"/>
                <a:gd name="T1" fmla="*/ 0 h 57"/>
                <a:gd name="T2" fmla="*/ 14 w 49"/>
                <a:gd name="T3" fmla="*/ 0 h 57"/>
                <a:gd name="T4" fmla="*/ 9 w 49"/>
                <a:gd name="T5" fmla="*/ 1 h 57"/>
                <a:gd name="T6" fmla="*/ 4 w 49"/>
                <a:gd name="T7" fmla="*/ 4 h 57"/>
                <a:gd name="T8" fmla="*/ 2 w 49"/>
                <a:gd name="T9" fmla="*/ 8 h 57"/>
                <a:gd name="T10" fmla="*/ 0 w 49"/>
                <a:gd name="T11" fmla="*/ 14 h 57"/>
                <a:gd name="T12" fmla="*/ 0 w 49"/>
                <a:gd name="T13" fmla="*/ 45 h 57"/>
                <a:gd name="T14" fmla="*/ 0 w 49"/>
                <a:gd name="T15" fmla="*/ 45 h 57"/>
                <a:gd name="T16" fmla="*/ 2 w 49"/>
                <a:gd name="T17" fmla="*/ 51 h 57"/>
                <a:gd name="T18" fmla="*/ 4 w 49"/>
                <a:gd name="T19" fmla="*/ 55 h 57"/>
                <a:gd name="T20" fmla="*/ 9 w 49"/>
                <a:gd name="T21" fmla="*/ 57 h 57"/>
                <a:gd name="T22" fmla="*/ 14 w 49"/>
                <a:gd name="T23" fmla="*/ 57 h 57"/>
                <a:gd name="T24" fmla="*/ 36 w 49"/>
                <a:gd name="T25" fmla="*/ 57 h 57"/>
                <a:gd name="T26" fmla="*/ 36 w 49"/>
                <a:gd name="T27" fmla="*/ 57 h 57"/>
                <a:gd name="T28" fmla="*/ 41 w 49"/>
                <a:gd name="T29" fmla="*/ 57 h 57"/>
                <a:gd name="T30" fmla="*/ 45 w 49"/>
                <a:gd name="T31" fmla="*/ 55 h 57"/>
                <a:gd name="T32" fmla="*/ 48 w 49"/>
                <a:gd name="T33" fmla="*/ 51 h 57"/>
                <a:gd name="T34" fmla="*/ 49 w 49"/>
                <a:gd name="T35" fmla="*/ 45 h 57"/>
                <a:gd name="T36" fmla="*/ 49 w 49"/>
                <a:gd name="T37" fmla="*/ 14 h 57"/>
                <a:gd name="T38" fmla="*/ 49 w 49"/>
                <a:gd name="T39" fmla="*/ 14 h 57"/>
                <a:gd name="T40" fmla="*/ 48 w 49"/>
                <a:gd name="T41" fmla="*/ 8 h 57"/>
                <a:gd name="T42" fmla="*/ 45 w 49"/>
                <a:gd name="T43" fmla="*/ 4 h 57"/>
                <a:gd name="T44" fmla="*/ 41 w 49"/>
                <a:gd name="T45" fmla="*/ 1 h 57"/>
                <a:gd name="T46" fmla="*/ 36 w 49"/>
                <a:gd name="T47" fmla="*/ 0 h 57"/>
                <a:gd name="T48" fmla="*/ 14 w 49"/>
                <a:gd name="T4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57">
                  <a:moveTo>
                    <a:pt x="14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2" y="51"/>
                  </a:lnTo>
                  <a:lnTo>
                    <a:pt x="4" y="55"/>
                  </a:lnTo>
                  <a:lnTo>
                    <a:pt x="9" y="57"/>
                  </a:lnTo>
                  <a:lnTo>
                    <a:pt x="14" y="57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41" y="57"/>
                  </a:lnTo>
                  <a:lnTo>
                    <a:pt x="45" y="55"/>
                  </a:lnTo>
                  <a:lnTo>
                    <a:pt x="48" y="51"/>
                  </a:lnTo>
                  <a:lnTo>
                    <a:pt x="49" y="45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8" y="8"/>
                  </a:lnTo>
                  <a:lnTo>
                    <a:pt x="45" y="4"/>
                  </a:lnTo>
                  <a:lnTo>
                    <a:pt x="41" y="1"/>
                  </a:lnTo>
                  <a:lnTo>
                    <a:pt x="36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Freeform 324"/>
            <p:cNvSpPr/>
            <p:nvPr/>
          </p:nvSpPr>
          <p:spPr bwMode="auto">
            <a:xfrm>
              <a:off x="5679131" y="5158714"/>
              <a:ext cx="45110" cy="115479"/>
            </a:xfrm>
            <a:custGeom>
              <a:avLst/>
              <a:gdLst>
                <a:gd name="T0" fmla="*/ 35 w 49"/>
                <a:gd name="T1" fmla="*/ 0 h 128"/>
                <a:gd name="T2" fmla="*/ 13 w 49"/>
                <a:gd name="T3" fmla="*/ 0 h 128"/>
                <a:gd name="T4" fmla="*/ 13 w 49"/>
                <a:gd name="T5" fmla="*/ 0 h 128"/>
                <a:gd name="T6" fmla="*/ 8 w 49"/>
                <a:gd name="T7" fmla="*/ 1 h 128"/>
                <a:gd name="T8" fmla="*/ 4 w 49"/>
                <a:gd name="T9" fmla="*/ 4 h 128"/>
                <a:gd name="T10" fmla="*/ 1 w 49"/>
                <a:gd name="T11" fmla="*/ 8 h 128"/>
                <a:gd name="T12" fmla="*/ 0 w 49"/>
                <a:gd name="T13" fmla="*/ 14 h 128"/>
                <a:gd name="T14" fmla="*/ 0 w 49"/>
                <a:gd name="T15" fmla="*/ 116 h 128"/>
                <a:gd name="T16" fmla="*/ 0 w 49"/>
                <a:gd name="T17" fmla="*/ 116 h 128"/>
                <a:gd name="T18" fmla="*/ 1 w 49"/>
                <a:gd name="T19" fmla="*/ 122 h 128"/>
                <a:gd name="T20" fmla="*/ 4 w 49"/>
                <a:gd name="T21" fmla="*/ 126 h 128"/>
                <a:gd name="T22" fmla="*/ 8 w 49"/>
                <a:gd name="T23" fmla="*/ 128 h 128"/>
                <a:gd name="T24" fmla="*/ 13 w 49"/>
                <a:gd name="T25" fmla="*/ 128 h 128"/>
                <a:gd name="T26" fmla="*/ 35 w 49"/>
                <a:gd name="T27" fmla="*/ 128 h 128"/>
                <a:gd name="T28" fmla="*/ 35 w 49"/>
                <a:gd name="T29" fmla="*/ 128 h 128"/>
                <a:gd name="T30" fmla="*/ 41 w 49"/>
                <a:gd name="T31" fmla="*/ 128 h 128"/>
                <a:gd name="T32" fmla="*/ 45 w 49"/>
                <a:gd name="T33" fmla="*/ 126 h 128"/>
                <a:gd name="T34" fmla="*/ 48 w 49"/>
                <a:gd name="T35" fmla="*/ 122 h 128"/>
                <a:gd name="T36" fmla="*/ 49 w 49"/>
                <a:gd name="T37" fmla="*/ 116 h 128"/>
                <a:gd name="T38" fmla="*/ 49 w 49"/>
                <a:gd name="T39" fmla="*/ 14 h 128"/>
                <a:gd name="T40" fmla="*/ 49 w 49"/>
                <a:gd name="T41" fmla="*/ 14 h 128"/>
                <a:gd name="T42" fmla="*/ 48 w 49"/>
                <a:gd name="T43" fmla="*/ 8 h 128"/>
                <a:gd name="T44" fmla="*/ 45 w 49"/>
                <a:gd name="T45" fmla="*/ 4 h 128"/>
                <a:gd name="T46" fmla="*/ 41 w 49"/>
                <a:gd name="T47" fmla="*/ 1 h 128"/>
                <a:gd name="T48" fmla="*/ 35 w 49"/>
                <a:gd name="T49" fmla="*/ 0 h 128"/>
                <a:gd name="T50" fmla="*/ 35 w 49"/>
                <a:gd name="T5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128">
                  <a:moveTo>
                    <a:pt x="35" y="0"/>
                  </a:moveTo>
                  <a:lnTo>
                    <a:pt x="13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1" y="122"/>
                  </a:lnTo>
                  <a:lnTo>
                    <a:pt x="4" y="126"/>
                  </a:lnTo>
                  <a:lnTo>
                    <a:pt x="8" y="128"/>
                  </a:lnTo>
                  <a:lnTo>
                    <a:pt x="13" y="128"/>
                  </a:lnTo>
                  <a:lnTo>
                    <a:pt x="35" y="128"/>
                  </a:lnTo>
                  <a:lnTo>
                    <a:pt x="35" y="128"/>
                  </a:lnTo>
                  <a:lnTo>
                    <a:pt x="41" y="128"/>
                  </a:lnTo>
                  <a:lnTo>
                    <a:pt x="45" y="126"/>
                  </a:lnTo>
                  <a:lnTo>
                    <a:pt x="48" y="122"/>
                  </a:lnTo>
                  <a:lnTo>
                    <a:pt x="49" y="116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8" y="8"/>
                  </a:lnTo>
                  <a:lnTo>
                    <a:pt x="45" y="4"/>
                  </a:lnTo>
                  <a:lnTo>
                    <a:pt x="41" y="1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5" name="Freeform 325"/>
            <p:cNvSpPr/>
            <p:nvPr/>
          </p:nvSpPr>
          <p:spPr bwMode="auto">
            <a:xfrm>
              <a:off x="5513141" y="5292237"/>
              <a:ext cx="245393" cy="19849"/>
            </a:xfrm>
            <a:custGeom>
              <a:avLst/>
              <a:gdLst>
                <a:gd name="T0" fmla="*/ 262 w 273"/>
                <a:gd name="T1" fmla="*/ 0 h 22"/>
                <a:gd name="T2" fmla="*/ 11 w 273"/>
                <a:gd name="T3" fmla="*/ 0 h 22"/>
                <a:gd name="T4" fmla="*/ 11 w 273"/>
                <a:gd name="T5" fmla="*/ 0 h 22"/>
                <a:gd name="T6" fmla="*/ 7 w 273"/>
                <a:gd name="T7" fmla="*/ 0 h 22"/>
                <a:gd name="T8" fmla="*/ 3 w 273"/>
                <a:gd name="T9" fmla="*/ 3 h 22"/>
                <a:gd name="T10" fmla="*/ 1 w 273"/>
                <a:gd name="T11" fmla="*/ 6 h 22"/>
                <a:gd name="T12" fmla="*/ 0 w 273"/>
                <a:gd name="T13" fmla="*/ 11 h 22"/>
                <a:gd name="T14" fmla="*/ 0 w 273"/>
                <a:gd name="T15" fmla="*/ 11 h 22"/>
                <a:gd name="T16" fmla="*/ 0 w 273"/>
                <a:gd name="T17" fmla="*/ 11 h 22"/>
                <a:gd name="T18" fmla="*/ 1 w 273"/>
                <a:gd name="T19" fmla="*/ 15 h 22"/>
                <a:gd name="T20" fmla="*/ 3 w 273"/>
                <a:gd name="T21" fmla="*/ 20 h 22"/>
                <a:gd name="T22" fmla="*/ 7 w 273"/>
                <a:gd name="T23" fmla="*/ 22 h 22"/>
                <a:gd name="T24" fmla="*/ 11 w 273"/>
                <a:gd name="T25" fmla="*/ 22 h 22"/>
                <a:gd name="T26" fmla="*/ 262 w 273"/>
                <a:gd name="T27" fmla="*/ 22 h 22"/>
                <a:gd name="T28" fmla="*/ 262 w 273"/>
                <a:gd name="T29" fmla="*/ 22 h 22"/>
                <a:gd name="T30" fmla="*/ 266 w 273"/>
                <a:gd name="T31" fmla="*/ 22 h 22"/>
                <a:gd name="T32" fmla="*/ 269 w 273"/>
                <a:gd name="T33" fmla="*/ 20 h 22"/>
                <a:gd name="T34" fmla="*/ 272 w 273"/>
                <a:gd name="T35" fmla="*/ 15 h 22"/>
                <a:gd name="T36" fmla="*/ 273 w 273"/>
                <a:gd name="T37" fmla="*/ 11 h 22"/>
                <a:gd name="T38" fmla="*/ 273 w 273"/>
                <a:gd name="T39" fmla="*/ 11 h 22"/>
                <a:gd name="T40" fmla="*/ 273 w 273"/>
                <a:gd name="T41" fmla="*/ 11 h 22"/>
                <a:gd name="T42" fmla="*/ 272 w 273"/>
                <a:gd name="T43" fmla="*/ 6 h 22"/>
                <a:gd name="T44" fmla="*/ 269 w 273"/>
                <a:gd name="T45" fmla="*/ 3 h 22"/>
                <a:gd name="T46" fmla="*/ 266 w 273"/>
                <a:gd name="T47" fmla="*/ 0 h 22"/>
                <a:gd name="T48" fmla="*/ 262 w 273"/>
                <a:gd name="T49" fmla="*/ 0 h 22"/>
                <a:gd name="T50" fmla="*/ 262 w 273"/>
                <a:gd name="T5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" h="22">
                  <a:moveTo>
                    <a:pt x="262" y="0"/>
                  </a:move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3" y="20"/>
                  </a:lnTo>
                  <a:lnTo>
                    <a:pt x="7" y="22"/>
                  </a:lnTo>
                  <a:lnTo>
                    <a:pt x="11" y="22"/>
                  </a:lnTo>
                  <a:lnTo>
                    <a:pt x="262" y="22"/>
                  </a:lnTo>
                  <a:lnTo>
                    <a:pt x="262" y="22"/>
                  </a:lnTo>
                  <a:lnTo>
                    <a:pt x="266" y="22"/>
                  </a:lnTo>
                  <a:lnTo>
                    <a:pt x="269" y="20"/>
                  </a:lnTo>
                  <a:lnTo>
                    <a:pt x="272" y="15"/>
                  </a:lnTo>
                  <a:lnTo>
                    <a:pt x="273" y="11"/>
                  </a:lnTo>
                  <a:lnTo>
                    <a:pt x="273" y="11"/>
                  </a:lnTo>
                  <a:lnTo>
                    <a:pt x="273" y="11"/>
                  </a:lnTo>
                  <a:lnTo>
                    <a:pt x="272" y="6"/>
                  </a:lnTo>
                  <a:lnTo>
                    <a:pt x="269" y="3"/>
                  </a:lnTo>
                  <a:lnTo>
                    <a:pt x="266" y="0"/>
                  </a:lnTo>
                  <a:lnTo>
                    <a:pt x="262" y="0"/>
                  </a:lnTo>
                  <a:lnTo>
                    <a:pt x="2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6" name="Freeform 326"/>
            <p:cNvSpPr/>
            <p:nvPr/>
          </p:nvSpPr>
          <p:spPr bwMode="auto">
            <a:xfrm>
              <a:off x="5529368" y="5082923"/>
              <a:ext cx="203894" cy="95632"/>
            </a:xfrm>
            <a:custGeom>
              <a:avLst/>
              <a:gdLst>
                <a:gd name="T0" fmla="*/ 10 w 227"/>
                <a:gd name="T1" fmla="*/ 93 h 107"/>
                <a:gd name="T2" fmla="*/ 38 w 227"/>
                <a:gd name="T3" fmla="*/ 66 h 107"/>
                <a:gd name="T4" fmla="*/ 112 w 227"/>
                <a:gd name="T5" fmla="*/ 106 h 107"/>
                <a:gd name="T6" fmla="*/ 112 w 227"/>
                <a:gd name="T7" fmla="*/ 106 h 107"/>
                <a:gd name="T8" fmla="*/ 114 w 227"/>
                <a:gd name="T9" fmla="*/ 107 h 107"/>
                <a:gd name="T10" fmla="*/ 114 w 227"/>
                <a:gd name="T11" fmla="*/ 107 h 107"/>
                <a:gd name="T12" fmla="*/ 118 w 227"/>
                <a:gd name="T13" fmla="*/ 106 h 107"/>
                <a:gd name="T14" fmla="*/ 202 w 227"/>
                <a:gd name="T15" fmla="*/ 30 h 107"/>
                <a:gd name="T16" fmla="*/ 210 w 227"/>
                <a:gd name="T17" fmla="*/ 39 h 107"/>
                <a:gd name="T18" fmla="*/ 210 w 227"/>
                <a:gd name="T19" fmla="*/ 39 h 107"/>
                <a:gd name="T20" fmla="*/ 210 w 227"/>
                <a:gd name="T21" fmla="*/ 39 h 107"/>
                <a:gd name="T22" fmla="*/ 210 w 227"/>
                <a:gd name="T23" fmla="*/ 39 h 107"/>
                <a:gd name="T24" fmla="*/ 213 w 227"/>
                <a:gd name="T25" fmla="*/ 39 h 107"/>
                <a:gd name="T26" fmla="*/ 213 w 227"/>
                <a:gd name="T27" fmla="*/ 39 h 107"/>
                <a:gd name="T28" fmla="*/ 215 w 227"/>
                <a:gd name="T29" fmla="*/ 35 h 107"/>
                <a:gd name="T30" fmla="*/ 215 w 227"/>
                <a:gd name="T31" fmla="*/ 35 h 107"/>
                <a:gd name="T32" fmla="*/ 227 w 227"/>
                <a:gd name="T33" fmla="*/ 3 h 107"/>
                <a:gd name="T34" fmla="*/ 227 w 227"/>
                <a:gd name="T35" fmla="*/ 3 h 107"/>
                <a:gd name="T36" fmla="*/ 227 w 227"/>
                <a:gd name="T37" fmla="*/ 0 h 107"/>
                <a:gd name="T38" fmla="*/ 227 w 227"/>
                <a:gd name="T39" fmla="*/ 0 h 107"/>
                <a:gd name="T40" fmla="*/ 224 w 227"/>
                <a:gd name="T41" fmla="*/ 0 h 107"/>
                <a:gd name="T42" fmla="*/ 224 w 227"/>
                <a:gd name="T43" fmla="*/ 0 h 107"/>
                <a:gd name="T44" fmla="*/ 224 w 227"/>
                <a:gd name="T45" fmla="*/ 0 h 107"/>
                <a:gd name="T46" fmla="*/ 191 w 227"/>
                <a:gd name="T47" fmla="*/ 13 h 107"/>
                <a:gd name="T48" fmla="*/ 191 w 227"/>
                <a:gd name="T49" fmla="*/ 13 h 107"/>
                <a:gd name="T50" fmla="*/ 189 w 227"/>
                <a:gd name="T51" fmla="*/ 14 h 107"/>
                <a:gd name="T52" fmla="*/ 189 w 227"/>
                <a:gd name="T53" fmla="*/ 14 h 107"/>
                <a:gd name="T54" fmla="*/ 187 w 227"/>
                <a:gd name="T55" fmla="*/ 15 h 107"/>
                <a:gd name="T56" fmla="*/ 187 w 227"/>
                <a:gd name="T57" fmla="*/ 17 h 107"/>
                <a:gd name="T58" fmla="*/ 187 w 227"/>
                <a:gd name="T59" fmla="*/ 17 h 107"/>
                <a:gd name="T60" fmla="*/ 189 w 227"/>
                <a:gd name="T61" fmla="*/ 18 h 107"/>
                <a:gd name="T62" fmla="*/ 194 w 227"/>
                <a:gd name="T63" fmla="*/ 24 h 107"/>
                <a:gd name="T64" fmla="*/ 114 w 227"/>
                <a:gd name="T65" fmla="*/ 95 h 107"/>
                <a:gd name="T66" fmla="*/ 40 w 227"/>
                <a:gd name="T67" fmla="*/ 55 h 107"/>
                <a:gd name="T68" fmla="*/ 40 w 227"/>
                <a:gd name="T69" fmla="*/ 55 h 107"/>
                <a:gd name="T70" fmla="*/ 36 w 227"/>
                <a:gd name="T71" fmla="*/ 54 h 107"/>
                <a:gd name="T72" fmla="*/ 33 w 227"/>
                <a:gd name="T73" fmla="*/ 55 h 107"/>
                <a:gd name="T74" fmla="*/ 3 w 227"/>
                <a:gd name="T75" fmla="*/ 85 h 107"/>
                <a:gd name="T76" fmla="*/ 3 w 227"/>
                <a:gd name="T77" fmla="*/ 85 h 107"/>
                <a:gd name="T78" fmla="*/ 2 w 227"/>
                <a:gd name="T79" fmla="*/ 88 h 107"/>
                <a:gd name="T80" fmla="*/ 0 w 227"/>
                <a:gd name="T81" fmla="*/ 89 h 107"/>
                <a:gd name="T82" fmla="*/ 2 w 227"/>
                <a:gd name="T83" fmla="*/ 92 h 107"/>
                <a:gd name="T84" fmla="*/ 2 w 227"/>
                <a:gd name="T85" fmla="*/ 93 h 107"/>
                <a:gd name="T86" fmla="*/ 2 w 227"/>
                <a:gd name="T87" fmla="*/ 93 h 107"/>
                <a:gd name="T88" fmla="*/ 4 w 227"/>
                <a:gd name="T89" fmla="*/ 95 h 107"/>
                <a:gd name="T90" fmla="*/ 6 w 227"/>
                <a:gd name="T91" fmla="*/ 95 h 107"/>
                <a:gd name="T92" fmla="*/ 8 w 227"/>
                <a:gd name="T93" fmla="*/ 95 h 107"/>
                <a:gd name="T94" fmla="*/ 10 w 227"/>
                <a:gd name="T95" fmla="*/ 93 h 107"/>
                <a:gd name="T96" fmla="*/ 10 w 227"/>
                <a:gd name="T97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7" h="107">
                  <a:moveTo>
                    <a:pt x="10" y="93"/>
                  </a:moveTo>
                  <a:lnTo>
                    <a:pt x="38" y="66"/>
                  </a:lnTo>
                  <a:lnTo>
                    <a:pt x="112" y="106"/>
                  </a:lnTo>
                  <a:lnTo>
                    <a:pt x="112" y="106"/>
                  </a:lnTo>
                  <a:lnTo>
                    <a:pt x="114" y="107"/>
                  </a:lnTo>
                  <a:lnTo>
                    <a:pt x="114" y="107"/>
                  </a:lnTo>
                  <a:lnTo>
                    <a:pt x="118" y="106"/>
                  </a:lnTo>
                  <a:lnTo>
                    <a:pt x="202" y="30"/>
                  </a:lnTo>
                  <a:lnTo>
                    <a:pt x="210" y="39"/>
                  </a:lnTo>
                  <a:lnTo>
                    <a:pt x="210" y="39"/>
                  </a:lnTo>
                  <a:lnTo>
                    <a:pt x="210" y="39"/>
                  </a:lnTo>
                  <a:lnTo>
                    <a:pt x="210" y="39"/>
                  </a:lnTo>
                  <a:lnTo>
                    <a:pt x="213" y="39"/>
                  </a:lnTo>
                  <a:lnTo>
                    <a:pt x="213" y="39"/>
                  </a:lnTo>
                  <a:lnTo>
                    <a:pt x="215" y="35"/>
                  </a:lnTo>
                  <a:lnTo>
                    <a:pt x="215" y="35"/>
                  </a:lnTo>
                  <a:lnTo>
                    <a:pt x="227" y="3"/>
                  </a:lnTo>
                  <a:lnTo>
                    <a:pt x="227" y="3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224" y="0"/>
                  </a:lnTo>
                  <a:lnTo>
                    <a:pt x="191" y="13"/>
                  </a:lnTo>
                  <a:lnTo>
                    <a:pt x="191" y="13"/>
                  </a:lnTo>
                  <a:lnTo>
                    <a:pt x="189" y="14"/>
                  </a:lnTo>
                  <a:lnTo>
                    <a:pt x="189" y="14"/>
                  </a:lnTo>
                  <a:lnTo>
                    <a:pt x="187" y="15"/>
                  </a:lnTo>
                  <a:lnTo>
                    <a:pt x="187" y="17"/>
                  </a:lnTo>
                  <a:lnTo>
                    <a:pt x="187" y="17"/>
                  </a:lnTo>
                  <a:lnTo>
                    <a:pt x="189" y="18"/>
                  </a:lnTo>
                  <a:lnTo>
                    <a:pt x="194" y="24"/>
                  </a:lnTo>
                  <a:lnTo>
                    <a:pt x="114" y="95"/>
                  </a:lnTo>
                  <a:lnTo>
                    <a:pt x="40" y="55"/>
                  </a:lnTo>
                  <a:lnTo>
                    <a:pt x="40" y="55"/>
                  </a:lnTo>
                  <a:lnTo>
                    <a:pt x="36" y="54"/>
                  </a:lnTo>
                  <a:lnTo>
                    <a:pt x="33" y="55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2" y="88"/>
                  </a:lnTo>
                  <a:lnTo>
                    <a:pt x="0" y="89"/>
                  </a:lnTo>
                  <a:lnTo>
                    <a:pt x="2" y="92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5"/>
                  </a:lnTo>
                  <a:lnTo>
                    <a:pt x="6" y="95"/>
                  </a:lnTo>
                  <a:lnTo>
                    <a:pt x="8" y="95"/>
                  </a:lnTo>
                  <a:lnTo>
                    <a:pt x="10" y="93"/>
                  </a:lnTo>
                  <a:lnTo>
                    <a:pt x="1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18565">
                <a:defRPr/>
              </a:pPr>
              <a:endParaRPr lang="zh-CN" altLang="en-US" sz="2400" b="1">
                <a:solidFill>
                  <a:srgbClr val="00B0F0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Group 20"/>
          <p:cNvGrpSpPr>
            <a:grpSpLocks noChangeAspect="1"/>
          </p:cNvGrpSpPr>
          <p:nvPr/>
        </p:nvGrpSpPr>
        <p:grpSpPr bwMode="auto">
          <a:xfrm>
            <a:off x="9718082" y="2272361"/>
            <a:ext cx="962577" cy="796508"/>
            <a:chOff x="1066" y="1895"/>
            <a:chExt cx="314" cy="241"/>
          </a:xfrm>
          <a:solidFill>
            <a:schemeClr val="bg1"/>
          </a:solidFill>
          <a:effectLst/>
        </p:grpSpPr>
        <p:sp>
          <p:nvSpPr>
            <p:cNvPr id="18" name="Freeform 21"/>
            <p:cNvSpPr/>
            <p:nvPr/>
          </p:nvSpPr>
          <p:spPr bwMode="auto">
            <a:xfrm>
              <a:off x="1066" y="2128"/>
              <a:ext cx="314" cy="8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1107" y="1949"/>
              <a:ext cx="46" cy="1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1173" y="1895"/>
              <a:ext cx="46" cy="20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1235" y="1961"/>
              <a:ext cx="46" cy="14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1306" y="2007"/>
              <a:ext cx="45" cy="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汉仪君黑-45简" panose="020B0604020202020204" charset="-122"/>
                <a:ea typeface="汉仪君黑-45简" panose="020B0604020202020204" charset="-122"/>
              </a:endParaRPr>
            </a:p>
          </p:txBody>
        </p:sp>
      </p:grpSp>
      <p:sp>
        <p:nvSpPr>
          <p:cNvPr id="23" name="稻壳儿小管"/>
          <p:cNvSpPr>
            <a:spLocks noChangeAspect="1"/>
          </p:cNvSpPr>
          <p:nvPr/>
        </p:nvSpPr>
        <p:spPr bwMode="auto">
          <a:xfrm>
            <a:off x="1258466" y="2206709"/>
            <a:ext cx="1468329" cy="927813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FF6600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grpSp>
        <p:nvGrpSpPr>
          <p:cNvPr id="24" name="Group 58"/>
          <p:cNvGrpSpPr/>
          <p:nvPr/>
        </p:nvGrpSpPr>
        <p:grpSpPr>
          <a:xfrm>
            <a:off x="4295634" y="2264659"/>
            <a:ext cx="865152" cy="811913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25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6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7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8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9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0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1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2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33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8" tIns="14288" rIns="14288" bIns="1428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>
            <a:spLocks noChangeArrowheads="1"/>
          </p:cNvSpPr>
          <p:nvPr/>
        </p:nvSpPr>
        <p:spPr bwMode="auto">
          <a:xfrm>
            <a:off x="940191" y="3922851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728153" y="4322961"/>
            <a:ext cx="2541217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3671684" y="3922851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>
            <a:spLocks noChangeArrowheads="1"/>
          </p:cNvSpPr>
          <p:nvPr/>
        </p:nvSpPr>
        <p:spPr bwMode="auto">
          <a:xfrm>
            <a:off x="3459646" y="4322961"/>
            <a:ext cx="2541217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1" name="文本框 40"/>
          <p:cNvSpPr txBox="1">
            <a:spLocks noChangeArrowheads="1"/>
          </p:cNvSpPr>
          <p:nvPr/>
        </p:nvSpPr>
        <p:spPr bwMode="auto">
          <a:xfrm>
            <a:off x="6403177" y="3922851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2" name="文本框 41"/>
          <p:cNvSpPr txBox="1">
            <a:spLocks noChangeArrowheads="1"/>
          </p:cNvSpPr>
          <p:nvPr/>
        </p:nvSpPr>
        <p:spPr bwMode="auto">
          <a:xfrm>
            <a:off x="6191139" y="4322961"/>
            <a:ext cx="2541217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9134669" y="3922851"/>
            <a:ext cx="21171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6696B6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输入您的小标题</a:t>
            </a:r>
            <a:endParaRPr lang="zh-CN" altLang="en-US" sz="2000" dirty="0">
              <a:solidFill>
                <a:srgbClr val="6696B6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8922631" y="4322961"/>
            <a:ext cx="2541217" cy="167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D0D0D"/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点击此处输入您的汇报内容，根据您的实际情况调整文字大小。点击此处输入您的汇报内容，根据您的实际情况调整文字大小</a:t>
            </a:r>
            <a:endParaRPr lang="zh-CN" altLang="en-US" sz="1400" dirty="0">
              <a:solidFill>
                <a:srgbClr val="0D0D0D"/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11206264" y="6230570"/>
            <a:ext cx="992707" cy="627430"/>
          </a:xfrm>
          <a:custGeom>
            <a:avLst/>
            <a:gdLst>
              <a:gd name="connsiteX0" fmla="*/ 3541507 w 5236095"/>
              <a:gd name="connsiteY0" fmla="*/ 9 h 3309419"/>
              <a:gd name="connsiteX1" fmla="*/ 3876511 w 5236095"/>
              <a:gd name="connsiteY1" fmla="*/ 141169 h 3309419"/>
              <a:gd name="connsiteX2" fmla="*/ 5236095 w 5236095"/>
              <a:gd name="connsiteY2" fmla="*/ 1517415 h 3309419"/>
              <a:gd name="connsiteX3" fmla="*/ 5236095 w 5236095"/>
              <a:gd name="connsiteY3" fmla="*/ 3309419 h 3309419"/>
              <a:gd name="connsiteX4" fmla="*/ 0 w 5236095"/>
              <a:gd name="connsiteY4" fmla="*/ 3309419 h 3309419"/>
              <a:gd name="connsiteX5" fmla="*/ 28620 w 5236095"/>
              <a:gd name="connsiteY5" fmla="*/ 3274813 h 3309419"/>
              <a:gd name="connsiteX6" fmla="*/ 3204809 w 5236095"/>
              <a:gd name="connsiteY6" fmla="*/ 137078 h 3309419"/>
              <a:gd name="connsiteX7" fmla="*/ 3541507 w 5236095"/>
              <a:gd name="connsiteY7" fmla="*/ 9 h 330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6095" h="3309419">
                <a:moveTo>
                  <a:pt x="3541507" y="9"/>
                </a:moveTo>
                <a:cubicBezTo>
                  <a:pt x="3663061" y="749"/>
                  <a:pt x="3784333" y="47861"/>
                  <a:pt x="3876511" y="141169"/>
                </a:cubicBezTo>
                <a:lnTo>
                  <a:pt x="5236095" y="1517415"/>
                </a:lnTo>
                <a:lnTo>
                  <a:pt x="5236095" y="3309419"/>
                </a:lnTo>
                <a:lnTo>
                  <a:pt x="0" y="3309419"/>
                </a:lnTo>
                <a:lnTo>
                  <a:pt x="28620" y="3274813"/>
                </a:lnTo>
                <a:lnTo>
                  <a:pt x="3204809" y="137078"/>
                </a:lnTo>
                <a:cubicBezTo>
                  <a:pt x="3298118" y="44900"/>
                  <a:pt x="3419954" y="-732"/>
                  <a:pt x="3541507" y="9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0" name="任意多边形: 形状 39"/>
          <p:cNvSpPr/>
          <p:nvPr/>
        </p:nvSpPr>
        <p:spPr>
          <a:xfrm flipH="1">
            <a:off x="0" y="-1"/>
            <a:ext cx="1424610" cy="777930"/>
          </a:xfrm>
          <a:custGeom>
            <a:avLst/>
            <a:gdLst>
              <a:gd name="connsiteX0" fmla="*/ 0 w 5460023"/>
              <a:gd name="connsiteY0" fmla="*/ 0 h 2981527"/>
              <a:gd name="connsiteX1" fmla="*/ 5460023 w 5460023"/>
              <a:gd name="connsiteY1" fmla="*/ 0 h 2981527"/>
              <a:gd name="connsiteX2" fmla="*/ 5460023 w 5460023"/>
              <a:gd name="connsiteY2" fmla="*/ 940282 h 2981527"/>
              <a:gd name="connsiteX3" fmla="*/ 3551861 w 5460023"/>
              <a:gd name="connsiteY3" fmla="*/ 2825343 h 2981527"/>
              <a:gd name="connsiteX4" fmla="*/ 2786530 w 5460023"/>
              <a:gd name="connsiteY4" fmla="*/ 2820680 h 29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0023" h="2981527">
                <a:moveTo>
                  <a:pt x="0" y="0"/>
                </a:moveTo>
                <a:lnTo>
                  <a:pt x="5460023" y="0"/>
                </a:lnTo>
                <a:lnTo>
                  <a:pt x="5460023" y="940282"/>
                </a:lnTo>
                <a:lnTo>
                  <a:pt x="3551861" y="2825343"/>
                </a:lnTo>
                <a:cubicBezTo>
                  <a:pt x="3339234" y="3035396"/>
                  <a:pt x="2996584" y="3033310"/>
                  <a:pt x="2786530" y="2820680"/>
                </a:cubicBezTo>
                <a:close/>
              </a:path>
            </a:pathLst>
          </a:custGeom>
          <a:solidFill>
            <a:srgbClr val="6696B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3" name="任意多边形: 形状 42"/>
          <p:cNvSpPr/>
          <p:nvPr/>
        </p:nvSpPr>
        <p:spPr>
          <a:xfrm flipH="1">
            <a:off x="1819" y="-1"/>
            <a:ext cx="1457330" cy="808547"/>
          </a:xfrm>
          <a:custGeom>
            <a:avLst/>
            <a:gdLst>
              <a:gd name="connsiteX0" fmla="*/ 0 w 5585422"/>
              <a:gd name="connsiteY0" fmla="*/ 0 h 3098871"/>
              <a:gd name="connsiteX1" fmla="*/ 5585422 w 5585422"/>
              <a:gd name="connsiteY1" fmla="*/ 0 h 3098871"/>
              <a:gd name="connsiteX2" fmla="*/ 5585422 w 5585422"/>
              <a:gd name="connsiteY2" fmla="*/ 1079106 h 3098871"/>
              <a:gd name="connsiteX3" fmla="*/ 3710012 w 5585422"/>
              <a:gd name="connsiteY3" fmla="*/ 2931810 h 3098871"/>
              <a:gd name="connsiteX4" fmla="*/ 2891388 w 5585422"/>
              <a:gd name="connsiteY4" fmla="*/ 2926824 h 309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5422" h="3098871">
                <a:moveTo>
                  <a:pt x="0" y="0"/>
                </a:moveTo>
                <a:lnTo>
                  <a:pt x="5585422" y="0"/>
                </a:lnTo>
                <a:lnTo>
                  <a:pt x="5585422" y="1079106"/>
                </a:lnTo>
                <a:lnTo>
                  <a:pt x="3710012" y="2931810"/>
                </a:lnTo>
                <a:cubicBezTo>
                  <a:pt x="3482580" y="3156491"/>
                  <a:pt x="3116069" y="3154260"/>
                  <a:pt x="2891388" y="2926824"/>
                </a:cubicBezTo>
                <a:close/>
              </a:path>
            </a:pathLst>
          </a:custGeom>
          <a:noFill/>
          <a:ln>
            <a:solidFill>
              <a:srgbClr val="6696B6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  <p:sp>
        <p:nvSpPr>
          <p:cNvPr id="46" name="文本框 24"/>
          <p:cNvSpPr txBox="1"/>
          <p:nvPr/>
        </p:nvSpPr>
        <p:spPr>
          <a:xfrm>
            <a:off x="4274417" y="354567"/>
            <a:ext cx="364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君黑-45简" panose="020B0604020202020204" charset="-122"/>
                <a:ea typeface="汉仪君黑-45简" panose="020B0604020202020204" charset="-122"/>
                <a:cs typeface="+mn-ea"/>
                <a:sym typeface="+mn-lt"/>
              </a:rPr>
              <a:t>业绩成果展示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汉仪君黑-45简" panose="020B0604020202020204" charset="-122"/>
              <a:ea typeface="汉仪君黑-45简" panose="020B0604020202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4162</Words>
  <Application>WPS 演示</Application>
  <PresentationFormat>宽屏</PresentationFormat>
  <Paragraphs>309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Arial</vt:lpstr>
      <vt:lpstr>宋体</vt:lpstr>
      <vt:lpstr>Wingdings</vt:lpstr>
      <vt:lpstr>汉仪君黑-45简</vt:lpstr>
      <vt:lpstr>汉仪中黑KW</vt:lpstr>
      <vt:lpstr>汉仪书宋二KW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字魂36号-正文宋楷</vt:lpstr>
      <vt:lpstr>Times New Roman</vt:lpstr>
      <vt:lpstr>字魂36号-正文宋楷</vt:lpstr>
      <vt:lpstr>汉仪君黑-45简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慧娟</dc:creator>
  <cp:lastModifiedBy>吴文豪</cp:lastModifiedBy>
  <cp:revision>7</cp:revision>
  <dcterms:created xsi:type="dcterms:W3CDTF">2025-04-03T13:02:08Z</dcterms:created>
  <dcterms:modified xsi:type="dcterms:W3CDTF">2025-04-03T13:02:08Z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KSOTemplateUUID">
    <vt:lpwstr>v1.0_mb_E9thbLXbMlClWOb6J0DOKw==</vt:lpwstr>
  </property>
  <property fmtid="{D5CDD505-2E9C-101B-9397-08002B2CF9AE}" pid="4" name="ICV">
    <vt:lpwstr>14A7A23F48052FBDBA86EE67A9EB8F41_41</vt:lpwstr>
  </property>
</Properties>
</file>