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lvl1pPr>
    <a:lvl2pPr marL="0" marR="0" indent="22860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lvl2pPr>
    <a:lvl3pPr marL="0" marR="0" indent="45720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lvl3pPr>
    <a:lvl4pPr marL="0" marR="0" indent="68580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lvl4pPr>
    <a:lvl5pPr marL="0" marR="0" indent="91440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lvl5pPr>
    <a:lvl6pPr marL="0" marR="0" indent="114300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lvl6pPr>
    <a:lvl7pPr marL="0" marR="0" indent="137160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lvl7pPr>
    <a:lvl8pPr marL="0" marR="0" indent="160020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lvl8pPr>
    <a:lvl9pPr marL="0" marR="0" indent="182880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b="def" i="def"/>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b="def" i="def"/>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4D7"/>
          </a:solidFill>
        </a:fill>
      </a:tcStyle>
    </a:wholeTbl>
    <a:band2H>
      <a:tcTxStyle b="def" i="def"/>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b="def" i="def"/>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b="def" i="def"/>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b="def" i="def"/>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a:pPr/>
          </a:p>
        </p:txBody>
      </p:sp>
      <p:sp>
        <p:nvSpPr>
          <p:cNvPr id="117" name="Shape 11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1" showMasterPhAnim="1">
  <p:cSld name="Title &amp; Subtitle">
    <p:spTree>
      <p:nvGrpSpPr>
        <p:cNvPr id="1" name=""/>
        <p:cNvGrpSpPr/>
        <p:nvPr/>
      </p:nvGrpSpPr>
      <p:grpSpPr>
        <a:xfrm>
          <a:off x="0" y="0"/>
          <a:ext cx="0" cy="0"/>
          <a:chOff x="0" y="0"/>
          <a:chExt cx="0" cy="0"/>
        </a:xfrm>
      </p:grpSpPr>
      <p:sp>
        <p:nvSpPr>
          <p:cNvPr id="11" name="Title Text"/>
          <p:cNvSpPr/>
          <p:nvPr>
            <p:ph type="title"/>
          </p:nvPr>
        </p:nvSpPr>
        <p:spPr>
          <a:xfrm>
            <a:off x="1778000" y="2298700"/>
            <a:ext cx="20828000" cy="4648200"/>
          </a:xfrm>
          <a:prstGeom prst="rect">
            <a:avLst/>
          </a:prstGeom>
        </p:spPr>
        <p:txBody>
          <a:bodyPr anchor="b"/>
          <a:lstStyle/>
          <a:p>
            <a:pPr/>
            <a:r>
              <a:t>Title Text</a:t>
            </a:r>
          </a:p>
        </p:txBody>
      </p:sp>
      <p:sp>
        <p:nvSpPr>
          <p:cNvPr id="12" name="Body Level One…"/>
          <p:cNvSpPr/>
          <p:nvPr>
            <p:ph type="body" sz="quarter" idx="1"/>
          </p:nvPr>
        </p:nvSpPr>
        <p:spPr>
          <a:xfrm>
            <a:off x="1778000" y="7073900"/>
            <a:ext cx="20828000" cy="1587500"/>
          </a:xfrm>
          <a:prstGeom prst="rect">
            <a:avLst/>
          </a:prstGeom>
        </p:spPr>
        <p:txBody>
          <a:bodyPr anchor="t"/>
          <a:lstStyle>
            <a:lvl1pPr marL="0" indent="0" algn="ctr">
              <a:spcBef>
                <a:spcPts val="0"/>
              </a:spcBef>
              <a:buSzTx/>
              <a:buNone/>
              <a:defRPr sz="4400"/>
            </a:lvl1pPr>
            <a:lvl2pPr marL="0" indent="228600" algn="ctr">
              <a:spcBef>
                <a:spcPts val="0"/>
              </a:spcBef>
              <a:buSzTx/>
              <a:buNone/>
              <a:defRPr sz="4400"/>
            </a:lvl2pPr>
            <a:lvl3pPr marL="0" indent="457200" algn="ctr">
              <a:spcBef>
                <a:spcPts val="0"/>
              </a:spcBef>
              <a:buSzTx/>
              <a:buNone/>
              <a:defRPr sz="4400"/>
            </a:lvl3pPr>
            <a:lvl4pPr marL="0" indent="685800" algn="ctr">
              <a:spcBef>
                <a:spcPts val="0"/>
              </a:spcBef>
              <a:buSzTx/>
              <a:buNone/>
              <a:defRPr sz="4400"/>
            </a:lvl4pPr>
            <a:lvl5pPr marL="0" indent="914400" algn="ctr">
              <a:spcBef>
                <a:spcPts val="0"/>
              </a:spcBef>
              <a:buSzTx/>
              <a:buNone/>
              <a:defRPr sz="4400"/>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Quote">
    <p:spTree>
      <p:nvGrpSpPr>
        <p:cNvPr id="1" name=""/>
        <p:cNvGrpSpPr/>
        <p:nvPr/>
      </p:nvGrpSpPr>
      <p:grpSpPr>
        <a:xfrm>
          <a:off x="0" y="0"/>
          <a:ext cx="0" cy="0"/>
          <a:chOff x="0" y="0"/>
          <a:chExt cx="0" cy="0"/>
        </a:xfrm>
      </p:grpSpPr>
      <p:sp>
        <p:nvSpPr>
          <p:cNvPr id="93" name="–Johnny Appleseed"/>
          <p:cNvSpPr/>
          <p:nvPr>
            <p:ph type="body" sz="quarter" idx="13"/>
          </p:nvPr>
        </p:nvSpPr>
        <p:spPr>
          <a:xfrm>
            <a:off x="2387600" y="8953500"/>
            <a:ext cx="19621500" cy="685800"/>
          </a:xfrm>
          <a:prstGeom prst="rect">
            <a:avLst/>
          </a:prstGeom>
        </p:spPr>
        <p:txBody>
          <a:bodyPr anchor="t">
            <a:spAutoFit/>
          </a:bodyPr>
          <a:lstStyle>
            <a:lvl1pPr marL="0" indent="0" algn="ctr">
              <a:spcBef>
                <a:spcPts val="0"/>
              </a:spcBef>
              <a:buSzTx/>
              <a:buNone/>
              <a:defRPr sz="3800">
                <a:latin typeface="Helvetica"/>
                <a:ea typeface="Helvetica"/>
                <a:cs typeface="Helvetica"/>
                <a:sym typeface="Helvetica"/>
              </a:defRPr>
            </a:lvl1pPr>
          </a:lstStyle>
          <a:p>
            <a:pPr/>
            <a:r>
              <a:t>–Johnny Appleseed</a:t>
            </a:r>
          </a:p>
        </p:txBody>
      </p:sp>
      <p:sp>
        <p:nvSpPr>
          <p:cNvPr id="94" name="“Type a quote here.”"/>
          <p:cNvSpPr/>
          <p:nvPr>
            <p:ph type="body" sz="quarter" idx="14"/>
          </p:nvPr>
        </p:nvSpPr>
        <p:spPr>
          <a:xfrm>
            <a:off x="2387600" y="6045200"/>
            <a:ext cx="19621500" cy="889000"/>
          </a:xfrm>
          <a:prstGeom prst="rect">
            <a:avLst/>
          </a:prstGeom>
        </p:spPr>
        <p:txBody>
          <a:bodyPr>
            <a:spAutoFit/>
          </a:bodyPr>
          <a:lstStyle>
            <a:lvl1pPr marL="0" indent="0" algn="ctr">
              <a:spcBef>
                <a:spcPts val="0"/>
              </a:spcBef>
              <a:buSzTx/>
              <a:buNone/>
            </a:lvl1pPr>
          </a:lstStyle>
          <a:p>
            <a:pPr/>
            <a:r>
              <a:t>“Type a quote here.” </a:t>
            </a:r>
          </a:p>
        </p:txBody>
      </p:sp>
      <p:sp>
        <p:nvSpPr>
          <p:cNvPr id="95" name="Slide Number"/>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Photo">
    <p:spTree>
      <p:nvGrpSpPr>
        <p:cNvPr id="1" name=""/>
        <p:cNvGrpSpPr/>
        <p:nvPr/>
      </p:nvGrpSpPr>
      <p:grpSpPr>
        <a:xfrm>
          <a:off x="0" y="0"/>
          <a:ext cx="0" cy="0"/>
          <a:chOff x="0" y="0"/>
          <a:chExt cx="0" cy="0"/>
        </a:xfrm>
      </p:grpSpPr>
      <p:sp>
        <p:nvSpPr>
          <p:cNvPr id="102" name="Image"/>
          <p:cNvSpPr/>
          <p:nvPr>
            <p:ph type="pic" idx="13"/>
          </p:nvPr>
        </p:nvSpPr>
        <p:spPr>
          <a:xfrm>
            <a:off x="0" y="0"/>
            <a:ext cx="24384000" cy="13716000"/>
          </a:xfrm>
          <a:prstGeom prst="rect">
            <a:avLst/>
          </a:prstGeom>
        </p:spPr>
        <p:txBody>
          <a:bodyPr lIns="91439" tIns="45719" rIns="91439" bIns="45719" anchor="t">
            <a:noAutofit/>
          </a:bodyPr>
          <a:lstStyle/>
          <a:p>
            <a:pPr/>
          </a:p>
        </p:txBody>
      </p:sp>
      <p:sp>
        <p:nvSpPr>
          <p:cNvPr id="103" name="Slide Number"/>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Blank">
    <p:spTree>
      <p:nvGrpSpPr>
        <p:cNvPr id="1" name=""/>
        <p:cNvGrpSpPr/>
        <p:nvPr/>
      </p:nvGrpSpPr>
      <p:grpSpPr>
        <a:xfrm>
          <a:off x="0" y="0"/>
          <a:ext cx="0" cy="0"/>
          <a:chOff x="0" y="0"/>
          <a:chExt cx="0" cy="0"/>
        </a:xfrm>
      </p:grpSpPr>
      <p:sp>
        <p:nvSpPr>
          <p:cNvPr id="110" name="Slide Number"/>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Photo - Horizontal">
    <p:spTree>
      <p:nvGrpSpPr>
        <p:cNvPr id="1" name=""/>
        <p:cNvGrpSpPr/>
        <p:nvPr/>
      </p:nvGrpSpPr>
      <p:grpSpPr>
        <a:xfrm>
          <a:off x="0" y="0"/>
          <a:ext cx="0" cy="0"/>
          <a:chOff x="0" y="0"/>
          <a:chExt cx="0" cy="0"/>
        </a:xfrm>
      </p:grpSpPr>
      <p:sp>
        <p:nvSpPr>
          <p:cNvPr id="20" name="Image"/>
          <p:cNvSpPr/>
          <p:nvPr>
            <p:ph type="pic" idx="13"/>
          </p:nvPr>
        </p:nvSpPr>
        <p:spPr>
          <a:xfrm>
            <a:off x="3125968" y="673100"/>
            <a:ext cx="18135601" cy="8737600"/>
          </a:xfrm>
          <a:prstGeom prst="rect">
            <a:avLst/>
          </a:prstGeom>
        </p:spPr>
        <p:txBody>
          <a:bodyPr lIns="91439" tIns="45719" rIns="91439" bIns="45719" anchor="t">
            <a:noAutofit/>
          </a:bodyPr>
          <a:lstStyle/>
          <a:p>
            <a:pPr/>
          </a:p>
        </p:txBody>
      </p:sp>
      <p:sp>
        <p:nvSpPr>
          <p:cNvPr id="21" name="Title Text"/>
          <p:cNvSpPr/>
          <p:nvPr>
            <p:ph type="title"/>
          </p:nvPr>
        </p:nvSpPr>
        <p:spPr>
          <a:xfrm>
            <a:off x="635000" y="9448800"/>
            <a:ext cx="23114000" cy="2006600"/>
          </a:xfrm>
          <a:prstGeom prst="rect">
            <a:avLst/>
          </a:prstGeom>
        </p:spPr>
        <p:txBody>
          <a:bodyPr anchor="b"/>
          <a:lstStyle/>
          <a:p>
            <a:pPr/>
            <a:r>
              <a:t>Title Text</a:t>
            </a:r>
          </a:p>
        </p:txBody>
      </p:sp>
      <p:sp>
        <p:nvSpPr>
          <p:cNvPr id="22" name="Body Level One…"/>
          <p:cNvSpPr/>
          <p:nvPr>
            <p:ph type="body" sz="quarter" idx="1"/>
          </p:nvPr>
        </p:nvSpPr>
        <p:spPr>
          <a:xfrm>
            <a:off x="635000" y="11518900"/>
            <a:ext cx="23114000" cy="1587500"/>
          </a:xfrm>
          <a:prstGeom prst="rect">
            <a:avLst/>
          </a:prstGeom>
        </p:spPr>
        <p:txBody>
          <a:bodyPr anchor="t"/>
          <a:lstStyle>
            <a:lvl1pPr marL="0" indent="0" algn="ctr">
              <a:spcBef>
                <a:spcPts val="0"/>
              </a:spcBef>
              <a:buSzTx/>
              <a:buNone/>
              <a:defRPr sz="4400"/>
            </a:lvl1pPr>
            <a:lvl2pPr marL="0" indent="228600" algn="ctr">
              <a:spcBef>
                <a:spcPts val="0"/>
              </a:spcBef>
              <a:buSzTx/>
              <a:buNone/>
              <a:defRPr sz="4400"/>
            </a:lvl2pPr>
            <a:lvl3pPr marL="0" indent="457200" algn="ctr">
              <a:spcBef>
                <a:spcPts val="0"/>
              </a:spcBef>
              <a:buSzTx/>
              <a:buNone/>
              <a:defRPr sz="4400"/>
            </a:lvl3pPr>
            <a:lvl4pPr marL="0" indent="685800" algn="ctr">
              <a:spcBef>
                <a:spcPts val="0"/>
              </a:spcBef>
              <a:buSzTx/>
              <a:buNone/>
              <a:defRPr sz="4400"/>
            </a:lvl4pPr>
            <a:lvl5pPr marL="0" indent="914400" algn="ctr">
              <a:spcBef>
                <a:spcPts val="0"/>
              </a:spcBef>
              <a:buSzTx/>
              <a:buNone/>
              <a:defRPr sz="4400"/>
            </a:lvl5pPr>
          </a:lstStyle>
          <a:p>
            <a:pPr/>
            <a:r>
              <a:t>Body Level One</a:t>
            </a:r>
          </a:p>
          <a:p>
            <a:pPr lvl="1"/>
            <a:r>
              <a:t>Body Level Two</a:t>
            </a:r>
          </a:p>
          <a:p>
            <a:pPr lvl="2"/>
            <a:r>
              <a:t>Body Level Three</a:t>
            </a:r>
          </a:p>
          <a:p>
            <a:pPr lvl="3"/>
            <a:r>
              <a:t>Body Level Four</a:t>
            </a:r>
          </a:p>
          <a:p>
            <a:pPr lvl="4"/>
            <a:r>
              <a:t>Body Level Five</a:t>
            </a:r>
          </a:p>
        </p:txBody>
      </p:sp>
      <p:sp>
        <p:nvSpPr>
          <p:cNvPr id="23" name="Slide Number"/>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Title - Center">
    <p:spTree>
      <p:nvGrpSpPr>
        <p:cNvPr id="1" name=""/>
        <p:cNvGrpSpPr/>
        <p:nvPr/>
      </p:nvGrpSpPr>
      <p:grpSpPr>
        <a:xfrm>
          <a:off x="0" y="0"/>
          <a:ext cx="0" cy="0"/>
          <a:chOff x="0" y="0"/>
          <a:chExt cx="0" cy="0"/>
        </a:xfrm>
      </p:grpSpPr>
      <p:sp>
        <p:nvSpPr>
          <p:cNvPr id="30" name="Title Text"/>
          <p:cNvSpPr/>
          <p:nvPr>
            <p:ph type="title"/>
          </p:nvPr>
        </p:nvSpPr>
        <p:spPr>
          <a:xfrm>
            <a:off x="1778000" y="4533900"/>
            <a:ext cx="20828000" cy="4648200"/>
          </a:xfrm>
          <a:prstGeom prst="rect">
            <a:avLst/>
          </a:prstGeom>
        </p:spPr>
        <p:txBody>
          <a:bodyPr/>
          <a:lstStyle/>
          <a:p>
            <a:pPr/>
            <a:r>
              <a:t>Title Text</a:t>
            </a:r>
          </a:p>
        </p:txBody>
      </p:sp>
      <p:sp>
        <p:nvSpPr>
          <p:cNvPr id="31" name="Slide Number"/>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Photo - Vertical">
    <p:spTree>
      <p:nvGrpSpPr>
        <p:cNvPr id="1" name=""/>
        <p:cNvGrpSpPr/>
        <p:nvPr/>
      </p:nvGrpSpPr>
      <p:grpSpPr>
        <a:xfrm>
          <a:off x="0" y="0"/>
          <a:ext cx="0" cy="0"/>
          <a:chOff x="0" y="0"/>
          <a:chExt cx="0" cy="0"/>
        </a:xfrm>
      </p:grpSpPr>
      <p:sp>
        <p:nvSpPr>
          <p:cNvPr id="38" name="Image"/>
          <p:cNvSpPr/>
          <p:nvPr>
            <p:ph type="pic" sz="half" idx="13"/>
          </p:nvPr>
        </p:nvSpPr>
        <p:spPr>
          <a:xfrm>
            <a:off x="13165980" y="1104900"/>
            <a:ext cx="9525001" cy="11506200"/>
          </a:xfrm>
          <a:prstGeom prst="rect">
            <a:avLst/>
          </a:prstGeom>
        </p:spPr>
        <p:txBody>
          <a:bodyPr lIns="91439" tIns="45719" rIns="91439" bIns="45719" anchor="t">
            <a:noAutofit/>
          </a:bodyPr>
          <a:lstStyle/>
          <a:p>
            <a:pPr/>
          </a:p>
        </p:txBody>
      </p:sp>
      <p:sp>
        <p:nvSpPr>
          <p:cNvPr id="39" name="Title Text"/>
          <p:cNvSpPr/>
          <p:nvPr>
            <p:ph type="title"/>
          </p:nvPr>
        </p:nvSpPr>
        <p:spPr>
          <a:xfrm>
            <a:off x="1651000" y="1104900"/>
            <a:ext cx="10223500" cy="5613400"/>
          </a:xfrm>
          <a:prstGeom prst="rect">
            <a:avLst/>
          </a:prstGeom>
        </p:spPr>
        <p:txBody>
          <a:bodyPr anchor="b"/>
          <a:lstStyle>
            <a:lvl1pPr>
              <a:defRPr sz="8400"/>
            </a:lvl1pPr>
          </a:lstStyle>
          <a:p>
            <a:pPr/>
            <a:r>
              <a:t>Title Text</a:t>
            </a:r>
          </a:p>
        </p:txBody>
      </p:sp>
      <p:sp>
        <p:nvSpPr>
          <p:cNvPr id="40" name="Body Level One…"/>
          <p:cNvSpPr/>
          <p:nvPr>
            <p:ph type="body" sz="quarter" idx="1"/>
          </p:nvPr>
        </p:nvSpPr>
        <p:spPr>
          <a:xfrm>
            <a:off x="1651000" y="6845300"/>
            <a:ext cx="10223500" cy="5765800"/>
          </a:xfrm>
          <a:prstGeom prst="rect">
            <a:avLst/>
          </a:prstGeom>
        </p:spPr>
        <p:txBody>
          <a:bodyPr anchor="t"/>
          <a:lstStyle>
            <a:lvl1pPr marL="0" indent="0" algn="ctr">
              <a:spcBef>
                <a:spcPts val="0"/>
              </a:spcBef>
              <a:buSzTx/>
              <a:buNone/>
              <a:defRPr sz="4400"/>
            </a:lvl1pPr>
            <a:lvl2pPr marL="0" indent="228600" algn="ctr">
              <a:spcBef>
                <a:spcPts val="0"/>
              </a:spcBef>
              <a:buSzTx/>
              <a:buNone/>
              <a:defRPr sz="4400"/>
            </a:lvl2pPr>
            <a:lvl3pPr marL="0" indent="457200" algn="ctr">
              <a:spcBef>
                <a:spcPts val="0"/>
              </a:spcBef>
              <a:buSzTx/>
              <a:buNone/>
              <a:defRPr sz="4400"/>
            </a:lvl3pPr>
            <a:lvl4pPr marL="0" indent="685800" algn="ctr">
              <a:spcBef>
                <a:spcPts val="0"/>
              </a:spcBef>
              <a:buSzTx/>
              <a:buNone/>
              <a:defRPr sz="4400"/>
            </a:lvl4pPr>
            <a:lvl5pPr marL="0" indent="914400" algn="ctr">
              <a:spcBef>
                <a:spcPts val="0"/>
              </a:spcBef>
              <a:buSzTx/>
              <a:buNone/>
              <a:defRPr sz="4400"/>
            </a:lvl5pPr>
          </a:lstStyle>
          <a:p>
            <a:pPr/>
            <a:r>
              <a:t>Body Level One</a:t>
            </a:r>
          </a:p>
          <a:p>
            <a:pPr lvl="1"/>
            <a:r>
              <a:t>Body Level Two</a:t>
            </a:r>
          </a:p>
          <a:p>
            <a:pPr lvl="2"/>
            <a:r>
              <a:t>Body Level Three</a:t>
            </a:r>
          </a:p>
          <a:p>
            <a:pPr lvl="3"/>
            <a:r>
              <a:t>Body Level Four</a:t>
            </a:r>
          </a:p>
          <a:p>
            <a:pPr lvl="4"/>
            <a:r>
              <a:t>Body Level Five</a:t>
            </a:r>
          </a:p>
        </p:txBody>
      </p:sp>
      <p:sp>
        <p:nvSpPr>
          <p:cNvPr id="41" name="Slide Number"/>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Title - Top">
    <p:spTree>
      <p:nvGrpSpPr>
        <p:cNvPr id="1" name=""/>
        <p:cNvGrpSpPr/>
        <p:nvPr/>
      </p:nvGrpSpPr>
      <p:grpSpPr>
        <a:xfrm>
          <a:off x="0" y="0"/>
          <a:ext cx="0" cy="0"/>
          <a:chOff x="0" y="0"/>
          <a:chExt cx="0" cy="0"/>
        </a:xfrm>
      </p:grpSpPr>
      <p:sp>
        <p:nvSpPr>
          <p:cNvPr id="48" name="Title Text"/>
          <p:cNvSpPr/>
          <p:nvPr>
            <p:ph type="title"/>
          </p:nvPr>
        </p:nvSpPr>
        <p:spPr>
          <a:prstGeom prst="rect">
            <a:avLst/>
          </a:prstGeom>
        </p:spPr>
        <p:txBody>
          <a:bodyPr/>
          <a:lstStyle/>
          <a:p>
            <a:pPr/>
            <a:r>
              <a:t>Title Text</a:t>
            </a:r>
          </a:p>
        </p:txBody>
      </p:sp>
      <p:sp>
        <p:nvSpPr>
          <p:cNvPr id="49" name="Slide Number"/>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itle &amp; Bullets">
    <p:spTree>
      <p:nvGrpSpPr>
        <p:cNvPr id="1" name=""/>
        <p:cNvGrpSpPr/>
        <p:nvPr/>
      </p:nvGrpSpPr>
      <p:grpSpPr>
        <a:xfrm>
          <a:off x="0" y="0"/>
          <a:ext cx="0" cy="0"/>
          <a:chOff x="0" y="0"/>
          <a:chExt cx="0" cy="0"/>
        </a:xfrm>
      </p:grpSpPr>
      <p:sp>
        <p:nvSpPr>
          <p:cNvPr id="56" name="Title Text"/>
          <p:cNvSpPr/>
          <p:nvPr>
            <p:ph type="title"/>
          </p:nvPr>
        </p:nvSpPr>
        <p:spPr>
          <a:prstGeom prst="rect">
            <a:avLst/>
          </a:prstGeom>
        </p:spPr>
        <p:txBody>
          <a:bodyPr/>
          <a:lstStyle/>
          <a:p>
            <a:pPr/>
            <a:r>
              <a:t>Title Text</a:t>
            </a:r>
          </a:p>
        </p:txBody>
      </p:sp>
      <p:sp>
        <p:nvSpPr>
          <p:cNvPr id="57" name="Body Level One…"/>
          <p:cNvSpPr/>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58" name="Slide Number"/>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Title, Bullets &amp; Photo">
    <p:spTree>
      <p:nvGrpSpPr>
        <p:cNvPr id="1" name=""/>
        <p:cNvGrpSpPr/>
        <p:nvPr/>
      </p:nvGrpSpPr>
      <p:grpSpPr>
        <a:xfrm>
          <a:off x="0" y="0"/>
          <a:ext cx="0" cy="0"/>
          <a:chOff x="0" y="0"/>
          <a:chExt cx="0" cy="0"/>
        </a:xfrm>
      </p:grpSpPr>
      <p:sp>
        <p:nvSpPr>
          <p:cNvPr id="65" name="Image"/>
          <p:cNvSpPr/>
          <p:nvPr>
            <p:ph type="pic" sz="half" idx="13"/>
          </p:nvPr>
        </p:nvSpPr>
        <p:spPr>
          <a:xfrm>
            <a:off x="13169900" y="3238500"/>
            <a:ext cx="9525000" cy="9207500"/>
          </a:xfrm>
          <a:prstGeom prst="rect">
            <a:avLst/>
          </a:prstGeom>
        </p:spPr>
        <p:txBody>
          <a:bodyPr lIns="91439" tIns="45719" rIns="91439" bIns="45719" anchor="t">
            <a:noAutofit/>
          </a:bodyPr>
          <a:lstStyle/>
          <a:p>
            <a:pPr/>
          </a:p>
        </p:txBody>
      </p:sp>
      <p:sp>
        <p:nvSpPr>
          <p:cNvPr id="66" name="Title Text"/>
          <p:cNvSpPr/>
          <p:nvPr>
            <p:ph type="title"/>
          </p:nvPr>
        </p:nvSpPr>
        <p:spPr>
          <a:prstGeom prst="rect">
            <a:avLst/>
          </a:prstGeom>
        </p:spPr>
        <p:txBody>
          <a:bodyPr/>
          <a:lstStyle/>
          <a:p>
            <a:pPr/>
            <a:r>
              <a:t>Title Text</a:t>
            </a:r>
          </a:p>
        </p:txBody>
      </p:sp>
      <p:sp>
        <p:nvSpPr>
          <p:cNvPr id="67" name="Body Level One…"/>
          <p:cNvSpPr/>
          <p:nvPr>
            <p:ph type="body" sz="half" idx="1"/>
          </p:nvPr>
        </p:nvSpPr>
        <p:spPr>
          <a:xfrm>
            <a:off x="1689100" y="3238500"/>
            <a:ext cx="10007600" cy="9207500"/>
          </a:xfrm>
          <a:prstGeom prst="rect">
            <a:avLst/>
          </a:prstGeom>
        </p:spPr>
        <p:txBody>
          <a:bodyPr/>
          <a:lstStyle>
            <a:lvl1pPr marL="558800" indent="-558800">
              <a:spcBef>
                <a:spcPts val="4500"/>
              </a:spcBef>
              <a:defRPr sz="4500"/>
            </a:lvl1pPr>
            <a:lvl2pPr marL="1117600" indent="-558800">
              <a:spcBef>
                <a:spcPts val="4500"/>
              </a:spcBef>
              <a:defRPr sz="4500"/>
            </a:lvl2pPr>
            <a:lvl3pPr marL="1676400" indent="-558800">
              <a:spcBef>
                <a:spcPts val="4500"/>
              </a:spcBef>
              <a:defRPr sz="4500"/>
            </a:lvl3pPr>
            <a:lvl4pPr marL="2235200" indent="-558800">
              <a:spcBef>
                <a:spcPts val="4500"/>
              </a:spcBef>
              <a:defRPr sz="4500"/>
            </a:lvl4pPr>
            <a:lvl5pPr marL="2794000" indent="-558800">
              <a:spcBef>
                <a:spcPts val="4500"/>
              </a:spcBef>
              <a:defRPr sz="4500"/>
            </a:lvl5pPr>
          </a:lstStyle>
          <a:p>
            <a:pPr/>
            <a:r>
              <a:t>Body Level One</a:t>
            </a:r>
          </a:p>
          <a:p>
            <a:pPr lvl="1"/>
            <a:r>
              <a:t>Body Level Two</a:t>
            </a:r>
          </a:p>
          <a:p>
            <a:pPr lvl="2"/>
            <a:r>
              <a:t>Body Level Three</a:t>
            </a:r>
          </a:p>
          <a:p>
            <a:pPr lvl="3"/>
            <a:r>
              <a:t>Body Level Four</a:t>
            </a:r>
          </a:p>
          <a:p>
            <a:pPr lvl="4"/>
            <a:r>
              <a:t>Body Level Five</a:t>
            </a:r>
          </a:p>
        </p:txBody>
      </p:sp>
      <p:sp>
        <p:nvSpPr>
          <p:cNvPr id="68" name="Slide Number"/>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Bullets">
    <p:spTree>
      <p:nvGrpSpPr>
        <p:cNvPr id="1" name=""/>
        <p:cNvGrpSpPr/>
        <p:nvPr/>
      </p:nvGrpSpPr>
      <p:grpSpPr>
        <a:xfrm>
          <a:off x="0" y="0"/>
          <a:ext cx="0" cy="0"/>
          <a:chOff x="0" y="0"/>
          <a:chExt cx="0" cy="0"/>
        </a:xfrm>
      </p:grpSpPr>
      <p:sp>
        <p:nvSpPr>
          <p:cNvPr id="75" name="Body Level One…"/>
          <p:cNvSpPr/>
          <p:nvPr>
            <p:ph type="body" idx="1"/>
          </p:nvPr>
        </p:nvSpPr>
        <p:spPr>
          <a:xfrm>
            <a:off x="1689100" y="1778000"/>
            <a:ext cx="21005800" cy="10147300"/>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76" name="Slide Number"/>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Photo - 3 Up">
    <p:spTree>
      <p:nvGrpSpPr>
        <p:cNvPr id="1" name=""/>
        <p:cNvGrpSpPr/>
        <p:nvPr/>
      </p:nvGrpSpPr>
      <p:grpSpPr>
        <a:xfrm>
          <a:off x="0" y="0"/>
          <a:ext cx="0" cy="0"/>
          <a:chOff x="0" y="0"/>
          <a:chExt cx="0" cy="0"/>
        </a:xfrm>
      </p:grpSpPr>
      <p:sp>
        <p:nvSpPr>
          <p:cNvPr id="83" name="Image"/>
          <p:cNvSpPr/>
          <p:nvPr>
            <p:ph type="pic" sz="quarter" idx="13"/>
          </p:nvPr>
        </p:nvSpPr>
        <p:spPr>
          <a:xfrm>
            <a:off x="15760700" y="7048500"/>
            <a:ext cx="7404100" cy="5549900"/>
          </a:xfrm>
          <a:prstGeom prst="rect">
            <a:avLst/>
          </a:prstGeom>
        </p:spPr>
        <p:txBody>
          <a:bodyPr lIns="91439" tIns="45719" rIns="91439" bIns="45719" anchor="t">
            <a:noAutofit/>
          </a:bodyPr>
          <a:lstStyle/>
          <a:p>
            <a:pPr/>
          </a:p>
        </p:txBody>
      </p:sp>
      <p:sp>
        <p:nvSpPr>
          <p:cNvPr id="84" name="Image"/>
          <p:cNvSpPr/>
          <p:nvPr>
            <p:ph type="pic" sz="quarter" idx="14"/>
          </p:nvPr>
        </p:nvSpPr>
        <p:spPr>
          <a:xfrm>
            <a:off x="15760700" y="1130300"/>
            <a:ext cx="7404100" cy="5549900"/>
          </a:xfrm>
          <a:prstGeom prst="rect">
            <a:avLst/>
          </a:prstGeom>
        </p:spPr>
        <p:txBody>
          <a:bodyPr lIns="91439" tIns="45719" rIns="91439" bIns="45719" anchor="t">
            <a:noAutofit/>
          </a:bodyPr>
          <a:lstStyle/>
          <a:p>
            <a:pPr/>
          </a:p>
        </p:txBody>
      </p:sp>
      <p:sp>
        <p:nvSpPr>
          <p:cNvPr id="85" name="Image"/>
          <p:cNvSpPr/>
          <p:nvPr>
            <p:ph type="pic" idx="15"/>
          </p:nvPr>
        </p:nvSpPr>
        <p:spPr>
          <a:xfrm>
            <a:off x="1206500" y="1130300"/>
            <a:ext cx="14173200" cy="11468100"/>
          </a:xfrm>
          <a:prstGeom prst="rect">
            <a:avLst/>
          </a:prstGeom>
        </p:spPr>
        <p:txBody>
          <a:bodyPr lIns="91439" tIns="45719" rIns="91439" bIns="45719" anchor="t">
            <a:noAutofit/>
          </a:bodyPr>
          <a:lstStyle/>
          <a:p>
            <a:pPr/>
          </a:p>
        </p:txBody>
      </p:sp>
      <p:sp>
        <p:nvSpPr>
          <p:cNvPr id="86" name="Slide Number"/>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Title Text"/>
          <p:cNvSpPr/>
          <p:nvPr>
            <p:ph type="title"/>
          </p:nvPr>
        </p:nvSpPr>
        <p:spPr>
          <a:xfrm>
            <a:off x="1689100" y="952500"/>
            <a:ext cx="21005800" cy="2286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Title Text</a:t>
            </a:r>
          </a:p>
        </p:txBody>
      </p:sp>
      <p:sp>
        <p:nvSpPr>
          <p:cNvPr id="3" name="Body Level One…"/>
          <p:cNvSpPr/>
          <p:nvPr>
            <p:ph type="body" idx="1"/>
          </p:nvPr>
        </p:nvSpPr>
        <p:spPr>
          <a:xfrm>
            <a:off x="1689100" y="3238500"/>
            <a:ext cx="21005800" cy="9207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p:nvPr>
            <p:ph type="sldNum" sz="quarter" idx="2"/>
          </p:nvPr>
        </p:nvSpPr>
        <p:spPr>
          <a:xfrm>
            <a:off x="11959031" y="13081000"/>
            <a:ext cx="453238" cy="469900"/>
          </a:xfrm>
          <a:prstGeom prst="rect">
            <a:avLst/>
          </a:prstGeom>
          <a:ln w="12700">
            <a:miter lim="400000"/>
          </a:ln>
        </p:spPr>
        <p:txBody>
          <a:bodyPr wrap="none" lIns="50800" tIns="50800" rIns="50800" bIns="50800">
            <a:spAutoFit/>
          </a:bodyPr>
          <a:lstStyle>
            <a:lvl1pPr>
              <a:defRPr sz="2400"/>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xmlns:p14="http://schemas.microsoft.com/office/powerpoint/2010/main" spd="med" advClick="1"/>
  <p:txStyles>
    <p:titleStyle>
      <a:lvl1pPr marL="0" marR="0" indent="0" algn="ctr" defTabSz="825500"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mn-lt"/>
          <a:ea typeface="+mn-ea"/>
          <a:cs typeface="+mn-cs"/>
          <a:sym typeface="Helvetica Light"/>
        </a:defRPr>
      </a:lvl1pPr>
      <a:lvl2pPr marL="0" marR="0" indent="228600" algn="ctr" defTabSz="825500"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mn-lt"/>
          <a:ea typeface="+mn-ea"/>
          <a:cs typeface="+mn-cs"/>
          <a:sym typeface="Helvetica Light"/>
        </a:defRPr>
      </a:lvl2pPr>
      <a:lvl3pPr marL="0" marR="0" indent="457200" algn="ctr" defTabSz="825500"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mn-lt"/>
          <a:ea typeface="+mn-ea"/>
          <a:cs typeface="+mn-cs"/>
          <a:sym typeface="Helvetica Light"/>
        </a:defRPr>
      </a:lvl3pPr>
      <a:lvl4pPr marL="0" marR="0" indent="685800" algn="ctr" defTabSz="825500"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mn-lt"/>
          <a:ea typeface="+mn-ea"/>
          <a:cs typeface="+mn-cs"/>
          <a:sym typeface="Helvetica Light"/>
        </a:defRPr>
      </a:lvl4pPr>
      <a:lvl5pPr marL="0" marR="0" indent="914400" algn="ctr" defTabSz="825500"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mn-lt"/>
          <a:ea typeface="+mn-ea"/>
          <a:cs typeface="+mn-cs"/>
          <a:sym typeface="Helvetica Light"/>
        </a:defRPr>
      </a:lvl5pPr>
      <a:lvl6pPr marL="0" marR="0" indent="1143000" algn="ctr" defTabSz="825500"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mn-lt"/>
          <a:ea typeface="+mn-ea"/>
          <a:cs typeface="+mn-cs"/>
          <a:sym typeface="Helvetica Light"/>
        </a:defRPr>
      </a:lvl6pPr>
      <a:lvl7pPr marL="0" marR="0" indent="1371600" algn="ctr" defTabSz="825500"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mn-lt"/>
          <a:ea typeface="+mn-ea"/>
          <a:cs typeface="+mn-cs"/>
          <a:sym typeface="Helvetica Light"/>
        </a:defRPr>
      </a:lvl7pPr>
      <a:lvl8pPr marL="0" marR="0" indent="1600200" algn="ctr" defTabSz="825500"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mn-lt"/>
          <a:ea typeface="+mn-ea"/>
          <a:cs typeface="+mn-cs"/>
          <a:sym typeface="Helvetica Light"/>
        </a:defRPr>
      </a:lvl8pPr>
      <a:lvl9pPr marL="0" marR="0" indent="1828800" algn="ctr" defTabSz="825500"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mn-lt"/>
          <a:ea typeface="+mn-ea"/>
          <a:cs typeface="+mn-cs"/>
          <a:sym typeface="Helvetica Light"/>
        </a:defRPr>
      </a:lvl9pPr>
    </p:titleStyle>
    <p:bodyStyle>
      <a:lvl1pPr marL="635000" marR="0" indent="-635000" algn="l" defTabSz="825500" rtl="0" latinLnBrk="0">
        <a:lnSpc>
          <a:spcPct val="100000"/>
        </a:lnSpc>
        <a:spcBef>
          <a:spcPts val="5900"/>
        </a:spcBef>
        <a:spcAft>
          <a:spcPts val="0"/>
        </a:spcAft>
        <a:buClrTx/>
        <a:buSzPct val="75000"/>
        <a:buFontTx/>
        <a:buChar char="•"/>
        <a:tabLst/>
        <a:defRPr b="0" baseline="0" cap="none" i="0" spc="0" strike="noStrike" sz="5200" u="none">
          <a:ln>
            <a:noFill/>
          </a:ln>
          <a:solidFill>
            <a:srgbClr val="000000"/>
          </a:solidFill>
          <a:uFillTx/>
          <a:latin typeface="+mn-lt"/>
          <a:ea typeface="+mn-ea"/>
          <a:cs typeface="+mn-cs"/>
          <a:sym typeface="Helvetica Light"/>
        </a:defRPr>
      </a:lvl1pPr>
      <a:lvl2pPr marL="1270000" marR="0" indent="-635000" algn="l" defTabSz="825500" rtl="0" latinLnBrk="0">
        <a:lnSpc>
          <a:spcPct val="100000"/>
        </a:lnSpc>
        <a:spcBef>
          <a:spcPts val="5900"/>
        </a:spcBef>
        <a:spcAft>
          <a:spcPts val="0"/>
        </a:spcAft>
        <a:buClrTx/>
        <a:buSzPct val="75000"/>
        <a:buFontTx/>
        <a:buChar char="•"/>
        <a:tabLst/>
        <a:defRPr b="0" baseline="0" cap="none" i="0" spc="0" strike="noStrike" sz="5200" u="none">
          <a:ln>
            <a:noFill/>
          </a:ln>
          <a:solidFill>
            <a:srgbClr val="000000"/>
          </a:solidFill>
          <a:uFillTx/>
          <a:latin typeface="+mn-lt"/>
          <a:ea typeface="+mn-ea"/>
          <a:cs typeface="+mn-cs"/>
          <a:sym typeface="Helvetica Light"/>
        </a:defRPr>
      </a:lvl2pPr>
      <a:lvl3pPr marL="1905000" marR="0" indent="-635000" algn="l" defTabSz="825500" rtl="0" latinLnBrk="0">
        <a:lnSpc>
          <a:spcPct val="100000"/>
        </a:lnSpc>
        <a:spcBef>
          <a:spcPts val="5900"/>
        </a:spcBef>
        <a:spcAft>
          <a:spcPts val="0"/>
        </a:spcAft>
        <a:buClrTx/>
        <a:buSzPct val="75000"/>
        <a:buFontTx/>
        <a:buChar char="•"/>
        <a:tabLst/>
        <a:defRPr b="0" baseline="0" cap="none" i="0" spc="0" strike="noStrike" sz="5200" u="none">
          <a:ln>
            <a:noFill/>
          </a:ln>
          <a:solidFill>
            <a:srgbClr val="000000"/>
          </a:solidFill>
          <a:uFillTx/>
          <a:latin typeface="+mn-lt"/>
          <a:ea typeface="+mn-ea"/>
          <a:cs typeface="+mn-cs"/>
          <a:sym typeface="Helvetica Light"/>
        </a:defRPr>
      </a:lvl3pPr>
      <a:lvl4pPr marL="2540000" marR="0" indent="-635000" algn="l" defTabSz="825500" rtl="0" latinLnBrk="0">
        <a:lnSpc>
          <a:spcPct val="100000"/>
        </a:lnSpc>
        <a:spcBef>
          <a:spcPts val="5900"/>
        </a:spcBef>
        <a:spcAft>
          <a:spcPts val="0"/>
        </a:spcAft>
        <a:buClrTx/>
        <a:buSzPct val="75000"/>
        <a:buFontTx/>
        <a:buChar char="•"/>
        <a:tabLst/>
        <a:defRPr b="0" baseline="0" cap="none" i="0" spc="0" strike="noStrike" sz="5200" u="none">
          <a:ln>
            <a:noFill/>
          </a:ln>
          <a:solidFill>
            <a:srgbClr val="000000"/>
          </a:solidFill>
          <a:uFillTx/>
          <a:latin typeface="+mn-lt"/>
          <a:ea typeface="+mn-ea"/>
          <a:cs typeface="+mn-cs"/>
          <a:sym typeface="Helvetica Light"/>
        </a:defRPr>
      </a:lvl4pPr>
      <a:lvl5pPr marL="3175000" marR="0" indent="-635000" algn="l" defTabSz="825500" rtl="0" latinLnBrk="0">
        <a:lnSpc>
          <a:spcPct val="100000"/>
        </a:lnSpc>
        <a:spcBef>
          <a:spcPts val="5900"/>
        </a:spcBef>
        <a:spcAft>
          <a:spcPts val="0"/>
        </a:spcAft>
        <a:buClrTx/>
        <a:buSzPct val="75000"/>
        <a:buFontTx/>
        <a:buChar char="•"/>
        <a:tabLst/>
        <a:defRPr b="0" baseline="0" cap="none" i="0" spc="0" strike="noStrike" sz="5200" u="none">
          <a:ln>
            <a:noFill/>
          </a:ln>
          <a:solidFill>
            <a:srgbClr val="000000"/>
          </a:solidFill>
          <a:uFillTx/>
          <a:latin typeface="+mn-lt"/>
          <a:ea typeface="+mn-ea"/>
          <a:cs typeface="+mn-cs"/>
          <a:sym typeface="Helvetica Light"/>
        </a:defRPr>
      </a:lvl5pPr>
      <a:lvl6pPr marL="3810000" marR="0" indent="-635000" algn="l" defTabSz="825500" rtl="0" latinLnBrk="0">
        <a:lnSpc>
          <a:spcPct val="100000"/>
        </a:lnSpc>
        <a:spcBef>
          <a:spcPts val="5900"/>
        </a:spcBef>
        <a:spcAft>
          <a:spcPts val="0"/>
        </a:spcAft>
        <a:buClrTx/>
        <a:buSzPct val="75000"/>
        <a:buFontTx/>
        <a:buChar char="•"/>
        <a:tabLst/>
        <a:defRPr b="0" baseline="0" cap="none" i="0" spc="0" strike="noStrike" sz="5200" u="none">
          <a:ln>
            <a:noFill/>
          </a:ln>
          <a:solidFill>
            <a:srgbClr val="000000"/>
          </a:solidFill>
          <a:uFillTx/>
          <a:latin typeface="+mn-lt"/>
          <a:ea typeface="+mn-ea"/>
          <a:cs typeface="+mn-cs"/>
          <a:sym typeface="Helvetica Light"/>
        </a:defRPr>
      </a:lvl6pPr>
      <a:lvl7pPr marL="4445000" marR="0" indent="-635000" algn="l" defTabSz="825500" rtl="0" latinLnBrk="0">
        <a:lnSpc>
          <a:spcPct val="100000"/>
        </a:lnSpc>
        <a:spcBef>
          <a:spcPts val="5900"/>
        </a:spcBef>
        <a:spcAft>
          <a:spcPts val="0"/>
        </a:spcAft>
        <a:buClrTx/>
        <a:buSzPct val="75000"/>
        <a:buFontTx/>
        <a:buChar char="•"/>
        <a:tabLst/>
        <a:defRPr b="0" baseline="0" cap="none" i="0" spc="0" strike="noStrike" sz="5200" u="none">
          <a:ln>
            <a:noFill/>
          </a:ln>
          <a:solidFill>
            <a:srgbClr val="000000"/>
          </a:solidFill>
          <a:uFillTx/>
          <a:latin typeface="+mn-lt"/>
          <a:ea typeface="+mn-ea"/>
          <a:cs typeface="+mn-cs"/>
          <a:sym typeface="Helvetica Light"/>
        </a:defRPr>
      </a:lvl7pPr>
      <a:lvl8pPr marL="5080000" marR="0" indent="-635000" algn="l" defTabSz="825500" rtl="0" latinLnBrk="0">
        <a:lnSpc>
          <a:spcPct val="100000"/>
        </a:lnSpc>
        <a:spcBef>
          <a:spcPts val="5900"/>
        </a:spcBef>
        <a:spcAft>
          <a:spcPts val="0"/>
        </a:spcAft>
        <a:buClrTx/>
        <a:buSzPct val="75000"/>
        <a:buFontTx/>
        <a:buChar char="•"/>
        <a:tabLst/>
        <a:defRPr b="0" baseline="0" cap="none" i="0" spc="0" strike="noStrike" sz="5200" u="none">
          <a:ln>
            <a:noFill/>
          </a:ln>
          <a:solidFill>
            <a:srgbClr val="000000"/>
          </a:solidFill>
          <a:uFillTx/>
          <a:latin typeface="+mn-lt"/>
          <a:ea typeface="+mn-ea"/>
          <a:cs typeface="+mn-cs"/>
          <a:sym typeface="Helvetica Light"/>
        </a:defRPr>
      </a:lvl8pPr>
      <a:lvl9pPr marL="5715000" marR="0" indent="-635000" algn="l" defTabSz="825500" rtl="0" latinLnBrk="0">
        <a:lnSpc>
          <a:spcPct val="100000"/>
        </a:lnSpc>
        <a:spcBef>
          <a:spcPts val="5900"/>
        </a:spcBef>
        <a:spcAft>
          <a:spcPts val="0"/>
        </a:spcAft>
        <a:buClrTx/>
        <a:buSzPct val="75000"/>
        <a:buFontTx/>
        <a:buChar char="•"/>
        <a:tabLst/>
        <a:defRPr b="0" baseline="0" cap="none" i="0" spc="0" strike="noStrike" sz="5200" u="none">
          <a:ln>
            <a:noFill/>
          </a:ln>
          <a:solidFill>
            <a:srgbClr val="000000"/>
          </a:solidFill>
          <a:uFillTx/>
          <a:latin typeface="+mn-lt"/>
          <a:ea typeface="+mn-ea"/>
          <a:cs typeface="+mn-cs"/>
          <a:sym typeface="Helvetica Light"/>
        </a:defRPr>
      </a:lvl9pPr>
    </p:bodyStyle>
    <p:otherStyle>
      <a:lvl1pPr marL="0" marR="0" indent="0" algn="ctr" defTabSz="825500"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Light"/>
        </a:defRPr>
      </a:lvl1pPr>
      <a:lvl2pPr marL="0" marR="0" indent="228600" algn="ctr" defTabSz="825500"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Light"/>
        </a:defRPr>
      </a:lvl2pPr>
      <a:lvl3pPr marL="0" marR="0" indent="457200" algn="ctr" defTabSz="825500"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Light"/>
        </a:defRPr>
      </a:lvl3pPr>
      <a:lvl4pPr marL="0" marR="0" indent="685800" algn="ctr" defTabSz="825500"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Light"/>
        </a:defRPr>
      </a:lvl4pPr>
      <a:lvl5pPr marL="0" marR="0" indent="914400" algn="ctr" defTabSz="825500"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Light"/>
        </a:defRPr>
      </a:lvl5pPr>
      <a:lvl6pPr marL="0" marR="0" indent="1143000" algn="ctr" defTabSz="825500"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Light"/>
        </a:defRPr>
      </a:lvl6pPr>
      <a:lvl7pPr marL="0" marR="0" indent="1371600" algn="ctr" defTabSz="825500"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Light"/>
        </a:defRPr>
      </a:lvl7pPr>
      <a:lvl8pPr marL="0" marR="0" indent="1600200" algn="ctr" defTabSz="825500"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Light"/>
        </a:defRPr>
      </a:lvl8pPr>
      <a:lvl9pPr marL="0" marR="0" indent="1828800" algn="ctr" defTabSz="825500"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png"/></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3.png"/></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4.png"/><Relationship Id="rId3" Type="http://schemas.openxmlformats.org/officeDocument/2006/relationships/image" Target="../media/image3.png"/></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4.png"/><Relationship Id="rId3" Type="http://schemas.openxmlformats.org/officeDocument/2006/relationships/image" Target="../media/image3.png"/></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4.png"/><Relationship Id="rId3" Type="http://schemas.openxmlformats.org/officeDocument/2006/relationships/image" Target="../media/image3.png"/><Relationship Id="rId4" Type="http://schemas.openxmlformats.org/officeDocument/2006/relationships/image" Target="../media/image5.png"/></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3.png"/><Relationship Id="rId3" Type="http://schemas.openxmlformats.org/officeDocument/2006/relationships/image" Target="../media/image1.tif"/><Relationship Id="rId4" Type="http://schemas.openxmlformats.org/officeDocument/2006/relationships/image" Target="../media/image2.tif"/></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3.png"/><Relationship Id="rId3" Type="http://schemas.openxmlformats.org/officeDocument/2006/relationships/image" Target="../media/image3.tif"/></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9" name="Rectangle"/>
          <p:cNvSpPr/>
          <p:nvPr/>
        </p:nvSpPr>
        <p:spPr>
          <a:xfrm>
            <a:off x="-25400" y="-25400"/>
            <a:ext cx="24434800" cy="13766800"/>
          </a:xfrm>
          <a:prstGeom prst="rect">
            <a:avLst/>
          </a:prstGeom>
          <a:solidFill>
            <a:srgbClr val="01232D"/>
          </a:solidFill>
          <a:ln w="12700">
            <a:miter lim="400000"/>
          </a:ln>
        </p:spPr>
        <p:txBody>
          <a:bodyPr lIns="50800" tIns="50800" rIns="50800" bIns="50800" anchor="ctr"/>
          <a:lstStyle/>
          <a:p>
            <a:pPr>
              <a:defRPr sz="3200">
                <a:solidFill>
                  <a:srgbClr val="FFFFFF"/>
                </a:solidFill>
              </a:defRPr>
            </a:pPr>
          </a:p>
        </p:txBody>
      </p:sp>
      <p:pic>
        <p:nvPicPr>
          <p:cNvPr id="120" name="pasted-image.pdf" descr="pasted-image.pdf"/>
          <p:cNvPicPr>
            <a:picLocks noChangeAspect="1"/>
          </p:cNvPicPr>
          <p:nvPr/>
        </p:nvPicPr>
        <p:blipFill>
          <a:blip r:embed="rId2">
            <a:extLst/>
          </a:blip>
          <a:stretch>
            <a:fillRect/>
          </a:stretch>
        </p:blipFill>
        <p:spPr>
          <a:xfrm>
            <a:off x="1302017" y="4339132"/>
            <a:ext cx="5727166" cy="4250336"/>
          </a:xfrm>
          <a:prstGeom prst="rect">
            <a:avLst/>
          </a:prstGeom>
          <a:ln w="12700">
            <a:miter lim="400000"/>
          </a:ln>
        </p:spPr>
      </p:pic>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2" name="Line"/>
          <p:cNvSpPr/>
          <p:nvPr/>
        </p:nvSpPr>
        <p:spPr>
          <a:xfrm>
            <a:off x="1283985" y="9144000"/>
            <a:ext cx="21777929" cy="0"/>
          </a:xfrm>
          <a:prstGeom prst="line">
            <a:avLst/>
          </a:prstGeom>
          <a:ln w="12700">
            <a:solidFill>
              <a:srgbClr val="A6AAA9"/>
            </a:solidFill>
            <a:custDash>
              <a:ds d="600000" sp="600000"/>
            </a:custDash>
            <a:miter lim="400000"/>
          </a:ln>
        </p:spPr>
        <p:txBody>
          <a:bodyPr lIns="50800" tIns="50800" rIns="50800" bIns="50800" anchor="ctr"/>
          <a:lstStyle/>
          <a:p>
            <a:pPr>
              <a:defRPr sz="3200"/>
            </a:pPr>
          </a:p>
        </p:txBody>
      </p:sp>
      <p:sp>
        <p:nvSpPr>
          <p:cNvPr id="123" name="TITLE of PRESENTATION"/>
          <p:cNvSpPr/>
          <p:nvPr/>
        </p:nvSpPr>
        <p:spPr>
          <a:xfrm>
            <a:off x="1280591" y="8070850"/>
            <a:ext cx="21784718" cy="8763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cap="all">
                <a:solidFill>
                  <a:srgbClr val="53585F"/>
                </a:solidFill>
                <a:latin typeface="Montserrat Light"/>
                <a:ea typeface="Montserrat Light"/>
                <a:cs typeface="Montserrat Light"/>
                <a:sym typeface="Montserrat Light"/>
              </a:defRPr>
            </a:lvl1pPr>
          </a:lstStyle>
          <a:p>
            <a:pPr/>
            <a:r>
              <a:t>TITLE of PRESENTATION</a:t>
            </a:r>
          </a:p>
        </p:txBody>
      </p:sp>
      <p:sp>
        <p:nvSpPr>
          <p:cNvPr id="124" name="Person Namehere…"/>
          <p:cNvSpPr/>
          <p:nvPr/>
        </p:nvSpPr>
        <p:spPr>
          <a:xfrm>
            <a:off x="1305991" y="9488518"/>
            <a:ext cx="21784718" cy="119126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a:lnSpc>
                <a:spcPct val="120000"/>
              </a:lnSpc>
              <a:defRPr spc="-64" sz="3200">
                <a:solidFill>
                  <a:srgbClr val="4FE4E7"/>
                </a:solidFill>
                <a:latin typeface="Montserrat Light"/>
                <a:ea typeface="Montserrat Light"/>
                <a:cs typeface="Montserrat Light"/>
                <a:sym typeface="Montserrat Light"/>
              </a:defRPr>
            </a:pPr>
            <a:r>
              <a:t>Person Namehere</a:t>
            </a:r>
          </a:p>
          <a:p>
            <a:pPr algn="l">
              <a:lnSpc>
                <a:spcPct val="120000"/>
              </a:lnSpc>
              <a:defRPr spc="-64" sz="3200">
                <a:solidFill>
                  <a:srgbClr val="4FE4E7"/>
                </a:solidFill>
                <a:latin typeface="Montserrat Light"/>
                <a:ea typeface="Montserrat Light"/>
                <a:cs typeface="Montserrat Light"/>
                <a:sym typeface="Montserrat Light"/>
              </a:defRPr>
            </a:pPr>
            <a:r>
              <a:t>7/28/16</a:t>
            </a:r>
          </a:p>
        </p:txBody>
      </p:sp>
      <p:pic>
        <p:nvPicPr>
          <p:cNvPr id="125" name="pasted-image.pdf" descr="pasted-image.pdf"/>
          <p:cNvPicPr>
            <a:picLocks noChangeAspect="1"/>
          </p:cNvPicPr>
          <p:nvPr/>
        </p:nvPicPr>
        <p:blipFill>
          <a:blip r:embed="rId2">
            <a:extLst/>
          </a:blip>
          <a:stretch>
            <a:fillRect/>
          </a:stretch>
        </p:blipFill>
        <p:spPr>
          <a:xfrm>
            <a:off x="1241297" y="429050"/>
            <a:ext cx="1896277" cy="1855332"/>
          </a:xfrm>
          <a:prstGeom prst="rect">
            <a:avLst/>
          </a:prstGeom>
          <a:ln w="12700">
            <a:miter lim="400000"/>
          </a:ln>
        </p:spPr>
      </p:pic>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27" name="pasted-image.pdf" descr="pasted-image.pdf"/>
          <p:cNvPicPr>
            <a:picLocks noChangeAspect="1"/>
          </p:cNvPicPr>
          <p:nvPr/>
        </p:nvPicPr>
        <p:blipFill>
          <a:blip r:embed="rId2">
            <a:extLst/>
          </a:blip>
          <a:stretch>
            <a:fillRect/>
          </a:stretch>
        </p:blipFill>
        <p:spPr>
          <a:xfrm>
            <a:off x="11802993" y="11337246"/>
            <a:ext cx="12588754" cy="2377561"/>
          </a:xfrm>
          <a:prstGeom prst="rect">
            <a:avLst/>
          </a:prstGeom>
          <a:ln w="12700">
            <a:miter lim="400000"/>
          </a:ln>
        </p:spPr>
      </p:pic>
      <p:pic>
        <p:nvPicPr>
          <p:cNvPr id="128" name="pasted-image.pdf" descr="pasted-image.pdf"/>
          <p:cNvPicPr>
            <a:picLocks noChangeAspect="1"/>
          </p:cNvPicPr>
          <p:nvPr/>
        </p:nvPicPr>
        <p:blipFill>
          <a:blip r:embed="rId3">
            <a:extLst/>
          </a:blip>
          <a:stretch>
            <a:fillRect/>
          </a:stretch>
        </p:blipFill>
        <p:spPr>
          <a:xfrm>
            <a:off x="21967697" y="429050"/>
            <a:ext cx="1896277" cy="1855332"/>
          </a:xfrm>
          <a:prstGeom prst="rect">
            <a:avLst/>
          </a:prstGeom>
          <a:ln w="12700">
            <a:miter lim="400000"/>
          </a:ln>
        </p:spPr>
      </p:pic>
      <p:sp>
        <p:nvSpPr>
          <p:cNvPr id="129" name="Headline Text"/>
          <p:cNvSpPr/>
          <p:nvPr/>
        </p:nvSpPr>
        <p:spPr>
          <a:xfrm>
            <a:off x="1286941" y="2990850"/>
            <a:ext cx="21784718" cy="8763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cap="all">
                <a:solidFill>
                  <a:srgbClr val="53585F"/>
                </a:solidFill>
                <a:latin typeface="Montserrat Light"/>
                <a:ea typeface="Montserrat Light"/>
                <a:cs typeface="Montserrat Light"/>
                <a:sym typeface="Montserrat Light"/>
              </a:defRPr>
            </a:lvl1pPr>
          </a:lstStyle>
          <a:p>
            <a:pPr/>
            <a:r>
              <a:t>Headline Text</a:t>
            </a:r>
          </a:p>
        </p:txBody>
      </p:sp>
      <p:sp>
        <p:nvSpPr>
          <p:cNvPr id="130" name="Lorem ipsum dolere sit met nonummy consecuter es quid. Lorem ipsum dolere sit met nonummy consecuter es quid. Lorem ipsum dolere sit met nonummy consecuter es quid. Lorem ipsum dolere sit met nonummy consecuter es quid."/>
          <p:cNvSpPr/>
          <p:nvPr/>
        </p:nvSpPr>
        <p:spPr>
          <a:xfrm>
            <a:off x="1286941" y="4573618"/>
            <a:ext cx="21784718" cy="1778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lvl1pPr algn="l">
              <a:defRPr spc="-72" sz="3600">
                <a:solidFill>
                  <a:srgbClr val="797979"/>
                </a:solidFill>
                <a:latin typeface="Montserrat Light"/>
                <a:ea typeface="Montserrat Light"/>
                <a:cs typeface="Montserrat Light"/>
                <a:sym typeface="Montserrat Light"/>
              </a:defRPr>
            </a:lvl1pPr>
          </a:lstStyle>
          <a:p>
            <a:pPr/>
            <a:r>
              <a:t>Lorem ipsum dolere sit met nonummy consecuter es quid. Lorem ipsum dolere sit met nonummy consecuter es quid. Lorem ipsum dolere sit met nonummy consecuter es quid. Lorem ipsum dolere sit met nonummy consecuter es quid.</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32" name="pasted-image.pdf" descr="pasted-image.pdf"/>
          <p:cNvPicPr>
            <a:picLocks noChangeAspect="1"/>
          </p:cNvPicPr>
          <p:nvPr/>
        </p:nvPicPr>
        <p:blipFill>
          <a:blip r:embed="rId2">
            <a:extLst/>
          </a:blip>
          <a:stretch>
            <a:fillRect/>
          </a:stretch>
        </p:blipFill>
        <p:spPr>
          <a:xfrm>
            <a:off x="11802993" y="11337246"/>
            <a:ext cx="12588754" cy="2377561"/>
          </a:xfrm>
          <a:prstGeom prst="rect">
            <a:avLst/>
          </a:prstGeom>
          <a:ln w="12700">
            <a:miter lim="400000"/>
          </a:ln>
        </p:spPr>
      </p:pic>
      <p:pic>
        <p:nvPicPr>
          <p:cNvPr id="133" name="pasted-image.pdf" descr="pasted-image.pdf"/>
          <p:cNvPicPr>
            <a:picLocks noChangeAspect="1"/>
          </p:cNvPicPr>
          <p:nvPr/>
        </p:nvPicPr>
        <p:blipFill>
          <a:blip r:embed="rId3">
            <a:extLst/>
          </a:blip>
          <a:stretch>
            <a:fillRect/>
          </a:stretch>
        </p:blipFill>
        <p:spPr>
          <a:xfrm>
            <a:off x="21967697" y="429050"/>
            <a:ext cx="1896277" cy="1855332"/>
          </a:xfrm>
          <a:prstGeom prst="rect">
            <a:avLst/>
          </a:prstGeom>
          <a:ln w="12700">
            <a:miter lim="400000"/>
          </a:ln>
        </p:spPr>
      </p:pic>
      <p:sp>
        <p:nvSpPr>
          <p:cNvPr id="134" name="Headline Text"/>
          <p:cNvSpPr/>
          <p:nvPr/>
        </p:nvSpPr>
        <p:spPr>
          <a:xfrm>
            <a:off x="1286941" y="2990850"/>
            <a:ext cx="21784718" cy="8763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cap="all">
                <a:solidFill>
                  <a:srgbClr val="53585F"/>
                </a:solidFill>
                <a:latin typeface="Montserrat Light"/>
                <a:ea typeface="Montserrat Light"/>
                <a:cs typeface="Montserrat Light"/>
                <a:sym typeface="Montserrat Light"/>
              </a:defRPr>
            </a:lvl1pPr>
          </a:lstStyle>
          <a:p>
            <a:pPr/>
            <a:r>
              <a:t>Headline Text</a:t>
            </a:r>
          </a:p>
        </p:txBody>
      </p:sp>
      <p:sp>
        <p:nvSpPr>
          <p:cNvPr id="135" name="Bullet ipsum dolor sit amet nonummy consecuter…"/>
          <p:cNvSpPr/>
          <p:nvPr/>
        </p:nvSpPr>
        <p:spPr>
          <a:xfrm>
            <a:off x="1286941" y="4573618"/>
            <a:ext cx="21784718" cy="4216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marL="228600" indent="-228600" algn="l">
              <a:spcBef>
                <a:spcPts val="2000"/>
              </a:spcBef>
              <a:buClr>
                <a:srgbClr val="797979"/>
              </a:buClr>
              <a:buSzPct val="100000"/>
              <a:buChar char="-"/>
              <a:defRPr spc="-72" sz="3600">
                <a:solidFill>
                  <a:srgbClr val="797979"/>
                </a:solidFill>
                <a:latin typeface="Montserrat Light"/>
                <a:ea typeface="Montserrat Light"/>
                <a:cs typeface="Montserrat Light"/>
                <a:sym typeface="Montserrat Light"/>
              </a:defRPr>
            </a:pPr>
            <a:r>
              <a:t>Bullet ipsum dolor sit amet nonummy consecuter</a:t>
            </a:r>
          </a:p>
          <a:p>
            <a:pPr marL="228600" indent="-228600" algn="l">
              <a:spcBef>
                <a:spcPts val="2000"/>
              </a:spcBef>
              <a:buClr>
                <a:srgbClr val="797979"/>
              </a:buClr>
              <a:buSzPct val="100000"/>
              <a:buChar char="-"/>
              <a:defRPr spc="-72" sz="3600">
                <a:solidFill>
                  <a:srgbClr val="797979"/>
                </a:solidFill>
                <a:latin typeface="Montserrat Light"/>
                <a:ea typeface="Montserrat Light"/>
                <a:cs typeface="Montserrat Light"/>
                <a:sym typeface="Montserrat Light"/>
              </a:defRPr>
            </a:pPr>
            <a:r>
              <a:t>Bullet ipsum dolor sit amet nonummy consecuter. Lorem ipsum dolere adscpecit nomen es quid consecuter. Lorem ipsum dolere adscpecit nomen es quid consecuter.</a:t>
            </a:r>
          </a:p>
          <a:p>
            <a:pPr marL="228600" indent="-228600" algn="l">
              <a:spcBef>
                <a:spcPts val="2000"/>
              </a:spcBef>
              <a:buClr>
                <a:srgbClr val="797979"/>
              </a:buClr>
              <a:buSzPct val="100000"/>
              <a:buChar char="-"/>
              <a:defRPr spc="-72" sz="3600">
                <a:solidFill>
                  <a:srgbClr val="797979"/>
                </a:solidFill>
                <a:latin typeface="Montserrat Light"/>
                <a:ea typeface="Montserrat Light"/>
                <a:cs typeface="Montserrat Light"/>
                <a:sym typeface="Montserrat Light"/>
              </a:defRPr>
            </a:pPr>
            <a:r>
              <a:t>Bullet ipsum dolor sit amet nonummy consecuter</a:t>
            </a:r>
          </a:p>
          <a:p>
            <a:pPr marL="228600" indent="-228600" algn="l">
              <a:spcBef>
                <a:spcPts val="2000"/>
              </a:spcBef>
              <a:buClr>
                <a:srgbClr val="797979"/>
              </a:buClr>
              <a:buSzPct val="100000"/>
              <a:buChar char="-"/>
              <a:defRPr spc="-72" sz="3600">
                <a:solidFill>
                  <a:srgbClr val="797979"/>
                </a:solidFill>
                <a:latin typeface="Montserrat Light"/>
                <a:ea typeface="Montserrat Light"/>
                <a:cs typeface="Montserrat Light"/>
                <a:sym typeface="Montserrat Light"/>
              </a:defRPr>
            </a:pPr>
            <a:r>
              <a:t>Bullet ipsum dolor sit amet nonummy consecuter. Lorem ipsum dolere adscpecit nomen es quid consecuter. Lorem ipsum dolere adscpecit nomen es quid consecuter.</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37" name="pasted-image.pdf" descr="pasted-image.pdf"/>
          <p:cNvPicPr>
            <a:picLocks noChangeAspect="1"/>
          </p:cNvPicPr>
          <p:nvPr/>
        </p:nvPicPr>
        <p:blipFill>
          <a:blip r:embed="rId2">
            <a:extLst/>
          </a:blip>
          <a:stretch>
            <a:fillRect/>
          </a:stretch>
        </p:blipFill>
        <p:spPr>
          <a:xfrm>
            <a:off x="11802993" y="11337246"/>
            <a:ext cx="12588754" cy="2377561"/>
          </a:xfrm>
          <a:prstGeom prst="rect">
            <a:avLst/>
          </a:prstGeom>
          <a:ln w="12700">
            <a:miter lim="400000"/>
          </a:ln>
        </p:spPr>
      </p:pic>
      <p:pic>
        <p:nvPicPr>
          <p:cNvPr id="138" name="pasted-image.pdf" descr="pasted-image.pdf"/>
          <p:cNvPicPr>
            <a:picLocks noChangeAspect="1"/>
          </p:cNvPicPr>
          <p:nvPr/>
        </p:nvPicPr>
        <p:blipFill>
          <a:blip r:embed="rId3">
            <a:extLst/>
          </a:blip>
          <a:stretch>
            <a:fillRect/>
          </a:stretch>
        </p:blipFill>
        <p:spPr>
          <a:xfrm>
            <a:off x="21967697" y="429050"/>
            <a:ext cx="1896277" cy="1855332"/>
          </a:xfrm>
          <a:prstGeom prst="rect">
            <a:avLst/>
          </a:prstGeom>
          <a:ln w="12700">
            <a:miter lim="400000"/>
          </a:ln>
        </p:spPr>
      </p:pic>
      <p:sp>
        <p:nvSpPr>
          <p:cNvPr id="139" name="Headline Text"/>
          <p:cNvSpPr/>
          <p:nvPr/>
        </p:nvSpPr>
        <p:spPr>
          <a:xfrm>
            <a:off x="12399441" y="2990850"/>
            <a:ext cx="21784718" cy="8763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cap="all">
                <a:solidFill>
                  <a:srgbClr val="53585F"/>
                </a:solidFill>
                <a:latin typeface="Montserrat Light"/>
                <a:ea typeface="Montserrat Light"/>
                <a:cs typeface="Montserrat Light"/>
                <a:sym typeface="Montserrat Light"/>
              </a:defRPr>
            </a:lvl1pPr>
          </a:lstStyle>
          <a:p>
            <a:pPr/>
            <a:r>
              <a:t>Headline Text</a:t>
            </a:r>
          </a:p>
        </p:txBody>
      </p:sp>
      <p:sp>
        <p:nvSpPr>
          <p:cNvPr id="140" name="Lorem ipsum dolere sit met nonummy consecuter es quid. Lorem ipsum dolere sit met nonummy consecuter es quid. Lorem ipsum dolere sit met nonummy consecuter es quid. Lorem ipsum dolere sit met nonummy consecuter es quid."/>
          <p:cNvSpPr/>
          <p:nvPr/>
        </p:nvSpPr>
        <p:spPr>
          <a:xfrm>
            <a:off x="12353552" y="4573618"/>
            <a:ext cx="10490053" cy="3454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lvl1pPr algn="l">
              <a:defRPr spc="-72" sz="3600">
                <a:solidFill>
                  <a:srgbClr val="797979"/>
                </a:solidFill>
                <a:latin typeface="Montserrat Light"/>
                <a:ea typeface="Montserrat Light"/>
                <a:cs typeface="Montserrat Light"/>
                <a:sym typeface="Montserrat Light"/>
              </a:defRPr>
            </a:lvl1pPr>
          </a:lstStyle>
          <a:p>
            <a:pPr/>
            <a:r>
              <a:t>Lorem ipsum dolere sit met nonummy consecuter es quid. Lorem ipsum dolere sit met nonummy consecuter es quid. Lorem ipsum dolere sit met nonummy consecuter es quid. Lorem ipsum dolere sit met nonummy consecuter es quid.</a:t>
            </a:r>
          </a:p>
        </p:txBody>
      </p:sp>
      <p:pic>
        <p:nvPicPr>
          <p:cNvPr id="141" name="Screen Shot 2016-07-27 at 10.45.56 PM.png" descr="Screen Shot 2016-07-27 at 10.45.56 PM.png"/>
          <p:cNvPicPr>
            <a:picLocks noChangeAspect="1"/>
          </p:cNvPicPr>
          <p:nvPr/>
        </p:nvPicPr>
        <p:blipFill>
          <a:blip r:embed="rId4">
            <a:extLst/>
          </a:blip>
          <a:srcRect l="34701" t="0" r="129" b="0"/>
          <a:stretch>
            <a:fillRect/>
          </a:stretch>
        </p:blipFill>
        <p:spPr>
          <a:xfrm>
            <a:off x="1279128" y="3194050"/>
            <a:ext cx="10490049" cy="6219239"/>
          </a:xfrm>
          <a:prstGeom prst="rect">
            <a:avLst/>
          </a:prstGeom>
          <a:ln w="12700">
            <a:miter lim="400000"/>
          </a:ln>
        </p:spPr>
      </p:pic>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3" name="TITLE SPONSORS"/>
          <p:cNvSpPr/>
          <p:nvPr/>
        </p:nvSpPr>
        <p:spPr>
          <a:xfrm>
            <a:off x="1286941" y="679450"/>
            <a:ext cx="21784718" cy="8763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cap="all">
                <a:solidFill>
                  <a:srgbClr val="53585F"/>
                </a:solidFill>
                <a:latin typeface="Montserrat Light"/>
                <a:ea typeface="Montserrat Light"/>
                <a:cs typeface="Montserrat Light"/>
                <a:sym typeface="Montserrat Light"/>
              </a:defRPr>
            </a:lvl1pPr>
          </a:lstStyle>
          <a:p>
            <a:pPr/>
            <a:r>
              <a:t>TITLE SPONSORS</a:t>
            </a:r>
          </a:p>
        </p:txBody>
      </p:sp>
      <p:sp>
        <p:nvSpPr>
          <p:cNvPr id="144" name="Line"/>
          <p:cNvSpPr/>
          <p:nvPr/>
        </p:nvSpPr>
        <p:spPr>
          <a:xfrm>
            <a:off x="1283985" y="1727200"/>
            <a:ext cx="19362409" cy="0"/>
          </a:xfrm>
          <a:prstGeom prst="line">
            <a:avLst/>
          </a:prstGeom>
          <a:ln w="12700">
            <a:solidFill>
              <a:srgbClr val="EBEBEB"/>
            </a:solidFill>
            <a:miter lim="400000"/>
          </a:ln>
        </p:spPr>
        <p:txBody>
          <a:bodyPr lIns="50800" tIns="50800" rIns="50800" bIns="50800" anchor="ctr"/>
          <a:lstStyle/>
          <a:p>
            <a:pPr>
              <a:defRPr sz="3200"/>
            </a:pPr>
          </a:p>
        </p:txBody>
      </p:sp>
      <p:sp>
        <p:nvSpPr>
          <p:cNvPr id="145" name="TRACK SPONSORS"/>
          <p:cNvSpPr/>
          <p:nvPr/>
        </p:nvSpPr>
        <p:spPr>
          <a:xfrm>
            <a:off x="1286941" y="7356475"/>
            <a:ext cx="21784718" cy="8763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cap="all">
                <a:solidFill>
                  <a:srgbClr val="53585F"/>
                </a:solidFill>
                <a:latin typeface="Montserrat Light"/>
                <a:ea typeface="Montserrat Light"/>
                <a:cs typeface="Montserrat Light"/>
                <a:sym typeface="Montserrat Light"/>
              </a:defRPr>
            </a:lvl1pPr>
          </a:lstStyle>
          <a:p>
            <a:pPr/>
            <a:r>
              <a:t>TRACK SPONSORS</a:t>
            </a:r>
          </a:p>
        </p:txBody>
      </p:sp>
      <p:sp>
        <p:nvSpPr>
          <p:cNvPr id="146" name="Line"/>
          <p:cNvSpPr/>
          <p:nvPr/>
        </p:nvSpPr>
        <p:spPr>
          <a:xfrm>
            <a:off x="1283985" y="8404225"/>
            <a:ext cx="19362409" cy="0"/>
          </a:xfrm>
          <a:prstGeom prst="line">
            <a:avLst/>
          </a:prstGeom>
          <a:ln w="12700">
            <a:solidFill>
              <a:srgbClr val="EBEBEB"/>
            </a:solidFill>
            <a:miter lim="400000"/>
          </a:ln>
        </p:spPr>
        <p:txBody>
          <a:bodyPr lIns="50800" tIns="50800" rIns="50800" bIns="50800" anchor="ctr"/>
          <a:lstStyle/>
          <a:p>
            <a:pPr>
              <a:defRPr sz="3200"/>
            </a:pPr>
          </a:p>
        </p:txBody>
      </p:sp>
      <p:pic>
        <p:nvPicPr>
          <p:cNvPr id="147" name="pasted-image.pdf" descr="pasted-image.pdf"/>
          <p:cNvPicPr>
            <a:picLocks noChangeAspect="1"/>
          </p:cNvPicPr>
          <p:nvPr/>
        </p:nvPicPr>
        <p:blipFill>
          <a:blip r:embed="rId2">
            <a:extLst/>
          </a:blip>
          <a:stretch>
            <a:fillRect/>
          </a:stretch>
        </p:blipFill>
        <p:spPr>
          <a:xfrm>
            <a:off x="21967697" y="429050"/>
            <a:ext cx="1896277" cy="1855332"/>
          </a:xfrm>
          <a:prstGeom prst="rect">
            <a:avLst/>
          </a:prstGeom>
          <a:ln w="12700">
            <a:miter lim="400000"/>
          </a:ln>
        </p:spPr>
      </p:pic>
      <p:pic>
        <p:nvPicPr>
          <p:cNvPr id="148" name="pasted-image.tiff" descr="pasted-image.tiff"/>
          <p:cNvPicPr>
            <a:picLocks noChangeAspect="1"/>
          </p:cNvPicPr>
          <p:nvPr/>
        </p:nvPicPr>
        <p:blipFill>
          <a:blip r:embed="rId3">
            <a:extLst/>
          </a:blip>
          <a:stretch>
            <a:fillRect/>
          </a:stretch>
        </p:blipFill>
        <p:spPr>
          <a:xfrm>
            <a:off x="1351914" y="2241550"/>
            <a:ext cx="15855989" cy="3789482"/>
          </a:xfrm>
          <a:prstGeom prst="rect">
            <a:avLst/>
          </a:prstGeom>
          <a:ln w="12700">
            <a:miter lim="400000"/>
          </a:ln>
        </p:spPr>
      </p:pic>
      <p:pic>
        <p:nvPicPr>
          <p:cNvPr id="149" name="pasted-image.tiff" descr="pasted-image.tiff"/>
          <p:cNvPicPr>
            <a:picLocks noChangeAspect="1"/>
          </p:cNvPicPr>
          <p:nvPr/>
        </p:nvPicPr>
        <p:blipFill>
          <a:blip r:embed="rId4">
            <a:extLst/>
          </a:blip>
          <a:stretch>
            <a:fillRect/>
          </a:stretch>
        </p:blipFill>
        <p:spPr>
          <a:xfrm>
            <a:off x="1351914" y="9476308"/>
            <a:ext cx="18423117" cy="2683519"/>
          </a:xfrm>
          <a:prstGeom prst="rect">
            <a:avLst/>
          </a:prstGeom>
          <a:ln w="12700">
            <a:miter lim="400000"/>
          </a:ln>
        </p:spPr>
      </p:pic>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1" name="headline SPONSORS"/>
          <p:cNvSpPr/>
          <p:nvPr/>
        </p:nvSpPr>
        <p:spPr>
          <a:xfrm>
            <a:off x="1286941" y="679450"/>
            <a:ext cx="21784718" cy="8763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cap="all">
                <a:solidFill>
                  <a:srgbClr val="53585F"/>
                </a:solidFill>
                <a:latin typeface="Montserrat Light"/>
                <a:ea typeface="Montserrat Light"/>
                <a:cs typeface="Montserrat Light"/>
                <a:sym typeface="Montserrat Light"/>
              </a:defRPr>
            </a:lvl1pPr>
          </a:lstStyle>
          <a:p>
            <a:pPr/>
            <a:r>
              <a:t>headline SPONSORS</a:t>
            </a:r>
          </a:p>
        </p:txBody>
      </p:sp>
      <p:sp>
        <p:nvSpPr>
          <p:cNvPr id="152" name="Line"/>
          <p:cNvSpPr/>
          <p:nvPr/>
        </p:nvSpPr>
        <p:spPr>
          <a:xfrm>
            <a:off x="1283985" y="1727200"/>
            <a:ext cx="19362409" cy="0"/>
          </a:xfrm>
          <a:prstGeom prst="line">
            <a:avLst/>
          </a:prstGeom>
          <a:ln w="12700">
            <a:solidFill>
              <a:srgbClr val="EBEBEB"/>
            </a:solidFill>
            <a:miter lim="400000"/>
          </a:ln>
        </p:spPr>
        <p:txBody>
          <a:bodyPr lIns="50800" tIns="50800" rIns="50800" bIns="50800" anchor="ctr"/>
          <a:lstStyle/>
          <a:p>
            <a:pPr>
              <a:defRPr sz="3200"/>
            </a:pPr>
          </a:p>
        </p:txBody>
      </p:sp>
      <p:sp>
        <p:nvSpPr>
          <p:cNvPr id="153" name="partner SPONSORS"/>
          <p:cNvSpPr/>
          <p:nvPr/>
        </p:nvSpPr>
        <p:spPr>
          <a:xfrm>
            <a:off x="1286941" y="7008541"/>
            <a:ext cx="7584034" cy="8763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cap="all">
                <a:solidFill>
                  <a:srgbClr val="53585F"/>
                </a:solidFill>
                <a:latin typeface="Montserrat Light"/>
                <a:ea typeface="Montserrat Light"/>
                <a:cs typeface="Montserrat Light"/>
                <a:sym typeface="Montserrat Light"/>
              </a:defRPr>
            </a:lvl1pPr>
          </a:lstStyle>
          <a:p>
            <a:pPr/>
            <a:r>
              <a:t>partner SPONSORS</a:t>
            </a:r>
          </a:p>
        </p:txBody>
      </p:sp>
      <p:sp>
        <p:nvSpPr>
          <p:cNvPr id="154" name="Line"/>
          <p:cNvSpPr/>
          <p:nvPr/>
        </p:nvSpPr>
        <p:spPr>
          <a:xfrm>
            <a:off x="1283985" y="8056291"/>
            <a:ext cx="9057699" cy="1"/>
          </a:xfrm>
          <a:prstGeom prst="line">
            <a:avLst/>
          </a:prstGeom>
          <a:ln w="12700">
            <a:solidFill>
              <a:srgbClr val="EBEBEB"/>
            </a:solidFill>
            <a:miter lim="400000"/>
          </a:ln>
        </p:spPr>
        <p:txBody>
          <a:bodyPr lIns="50800" tIns="50800" rIns="50800" bIns="50800" anchor="ctr"/>
          <a:lstStyle/>
          <a:p>
            <a:pPr>
              <a:defRPr sz="3200"/>
            </a:pPr>
          </a:p>
        </p:txBody>
      </p:sp>
      <p:pic>
        <p:nvPicPr>
          <p:cNvPr id="155" name="pasted-image.pdf" descr="pasted-image.pdf"/>
          <p:cNvPicPr>
            <a:picLocks noChangeAspect="1"/>
          </p:cNvPicPr>
          <p:nvPr/>
        </p:nvPicPr>
        <p:blipFill>
          <a:blip r:embed="rId2">
            <a:extLst/>
          </a:blip>
          <a:stretch>
            <a:fillRect/>
          </a:stretch>
        </p:blipFill>
        <p:spPr>
          <a:xfrm>
            <a:off x="21967697" y="429050"/>
            <a:ext cx="1896277" cy="1855332"/>
          </a:xfrm>
          <a:prstGeom prst="rect">
            <a:avLst/>
          </a:prstGeom>
          <a:ln w="12700">
            <a:miter lim="400000"/>
          </a:ln>
        </p:spPr>
      </p:pic>
      <p:sp>
        <p:nvSpPr>
          <p:cNvPr id="156" name="member SPONSORS"/>
          <p:cNvSpPr/>
          <p:nvPr/>
        </p:nvSpPr>
        <p:spPr>
          <a:xfrm>
            <a:off x="11561241" y="7008541"/>
            <a:ext cx="7584034" cy="8763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cap="all">
                <a:solidFill>
                  <a:srgbClr val="53585F"/>
                </a:solidFill>
                <a:latin typeface="Montserrat Light"/>
                <a:ea typeface="Montserrat Light"/>
                <a:cs typeface="Montserrat Light"/>
                <a:sym typeface="Montserrat Light"/>
              </a:defRPr>
            </a:lvl1pPr>
          </a:lstStyle>
          <a:p>
            <a:pPr/>
            <a:r>
              <a:t>member SPONSORS</a:t>
            </a:r>
          </a:p>
        </p:txBody>
      </p:sp>
      <p:sp>
        <p:nvSpPr>
          <p:cNvPr id="157" name="Line"/>
          <p:cNvSpPr/>
          <p:nvPr/>
        </p:nvSpPr>
        <p:spPr>
          <a:xfrm>
            <a:off x="11583685" y="8056291"/>
            <a:ext cx="9057699" cy="1"/>
          </a:xfrm>
          <a:prstGeom prst="line">
            <a:avLst/>
          </a:prstGeom>
          <a:ln w="12700">
            <a:solidFill>
              <a:srgbClr val="EBEBEB"/>
            </a:solidFill>
            <a:miter lim="400000"/>
          </a:ln>
        </p:spPr>
        <p:txBody>
          <a:bodyPr lIns="50800" tIns="50800" rIns="50800" bIns="50800" anchor="ctr"/>
          <a:lstStyle/>
          <a:p>
            <a:pPr>
              <a:defRPr sz="3200"/>
            </a:pPr>
          </a:p>
        </p:txBody>
      </p:sp>
      <p:pic>
        <p:nvPicPr>
          <p:cNvPr id="158" name="pasted-image.tiff" descr="pasted-image.tiff"/>
          <p:cNvPicPr>
            <a:picLocks noChangeAspect="1"/>
          </p:cNvPicPr>
          <p:nvPr/>
        </p:nvPicPr>
        <p:blipFill>
          <a:blip r:embed="rId3">
            <a:extLst/>
          </a:blip>
          <a:stretch>
            <a:fillRect/>
          </a:stretch>
        </p:blipFill>
        <p:spPr>
          <a:xfrm>
            <a:off x="1315697" y="2245675"/>
            <a:ext cx="16713201" cy="3512927"/>
          </a:xfrm>
          <a:prstGeom prst="rect">
            <a:avLst/>
          </a:prstGeom>
          <a:ln w="12700">
            <a:miter lim="400000"/>
          </a:ln>
        </p:spPr>
      </p:pic>
      <p:sp>
        <p:nvSpPr>
          <p:cNvPr id="159" name="Baker Hostetler…"/>
          <p:cNvSpPr/>
          <p:nvPr/>
        </p:nvSpPr>
        <p:spPr>
          <a:xfrm>
            <a:off x="1310184" y="8416685"/>
            <a:ext cx="4129592" cy="4435129"/>
          </a:xfrm>
          <a:prstGeom prst="rect">
            <a:avLst/>
          </a:prstGeom>
          <a:ln w="12700">
            <a:miter lim="400000"/>
          </a:ln>
          <a:extLst>
            <a:ext uri="{C572A759-6A51-4108-AA02-DFA0A04FC94B}">
              <ma14:wrappingTextBoxFlag xmlns:ma14="http://schemas.microsoft.com/office/mac/drawingml/2011/main" val="1"/>
            </a:ext>
          </a:extLst>
        </p:spPr>
        <p:txBody>
          <a:bodyPr lIns="27093" tIns="27093" rIns="27093" bIns="27093"/>
          <a:lstStyle/>
          <a:p>
            <a:pPr algn="l" defTabSz="587022">
              <a:defRPr spc="-44" sz="2200">
                <a:solidFill>
                  <a:srgbClr val="797979"/>
                </a:solidFill>
                <a:latin typeface="Montserrat Light"/>
                <a:ea typeface="Montserrat Light"/>
                <a:cs typeface="Montserrat Light"/>
                <a:sym typeface="Montserrat Light"/>
              </a:defRPr>
            </a:pPr>
            <a:r>
              <a:t>Baker Hostetler</a:t>
            </a:r>
          </a:p>
          <a:p>
            <a:pPr algn="l" defTabSz="587022">
              <a:defRPr spc="-44" sz="2200">
                <a:solidFill>
                  <a:srgbClr val="797979"/>
                </a:solidFill>
                <a:latin typeface="Montserrat Light"/>
                <a:ea typeface="Montserrat Light"/>
                <a:cs typeface="Montserrat Light"/>
                <a:sym typeface="Montserrat Light"/>
              </a:defRPr>
            </a:pPr>
            <a:r>
              <a:t>Bradford, LTD</a:t>
            </a:r>
          </a:p>
          <a:p>
            <a:pPr algn="l" defTabSz="587022">
              <a:defRPr spc="-44" sz="2200">
                <a:solidFill>
                  <a:srgbClr val="797979"/>
                </a:solidFill>
                <a:latin typeface="Montserrat Light"/>
                <a:ea typeface="Montserrat Light"/>
                <a:cs typeface="Montserrat Light"/>
                <a:sym typeface="Montserrat Light"/>
              </a:defRPr>
            </a:pPr>
            <a:r>
              <a:t>Capital One</a:t>
            </a:r>
          </a:p>
          <a:p>
            <a:pPr algn="l" defTabSz="587022">
              <a:defRPr spc="-44" sz="2200">
                <a:solidFill>
                  <a:srgbClr val="797979"/>
                </a:solidFill>
                <a:latin typeface="Montserrat Light"/>
                <a:ea typeface="Montserrat Light"/>
                <a:cs typeface="Montserrat Light"/>
                <a:sym typeface="Montserrat Light"/>
              </a:defRPr>
            </a:pPr>
            <a:r>
              <a:t>Coastal Cloud</a:t>
            </a:r>
          </a:p>
          <a:p>
            <a:pPr algn="l" defTabSz="587022">
              <a:defRPr spc="-44" sz="2200">
                <a:solidFill>
                  <a:srgbClr val="797979"/>
                </a:solidFill>
                <a:latin typeface="Montserrat Light"/>
                <a:ea typeface="Montserrat Light"/>
                <a:cs typeface="Montserrat Light"/>
                <a:sym typeface="Montserrat Light"/>
              </a:defRPr>
            </a:pPr>
            <a:r>
              <a:t>Colorado Impact Fund</a:t>
            </a:r>
          </a:p>
          <a:p>
            <a:pPr algn="l" defTabSz="587022">
              <a:defRPr spc="-44" sz="2200">
                <a:solidFill>
                  <a:srgbClr val="797979"/>
                </a:solidFill>
                <a:latin typeface="Montserrat Light"/>
                <a:ea typeface="Montserrat Light"/>
                <a:cs typeface="Montserrat Light"/>
                <a:sym typeface="Montserrat Light"/>
              </a:defRPr>
            </a:pPr>
            <a:r>
              <a:t>Connect For Health Colorado</a:t>
            </a:r>
          </a:p>
          <a:p>
            <a:pPr algn="l" defTabSz="587022">
              <a:defRPr spc="-44" sz="2200">
                <a:solidFill>
                  <a:srgbClr val="797979"/>
                </a:solidFill>
                <a:latin typeface="Montserrat Light"/>
                <a:ea typeface="Montserrat Light"/>
                <a:cs typeface="Montserrat Light"/>
                <a:sym typeface="Montserrat Light"/>
              </a:defRPr>
            </a:pPr>
            <a:r>
              <a:t>Cooley</a:t>
            </a:r>
          </a:p>
          <a:p>
            <a:pPr algn="l" defTabSz="587022">
              <a:defRPr spc="-44" sz="2200">
                <a:solidFill>
                  <a:srgbClr val="797979"/>
                </a:solidFill>
                <a:latin typeface="Montserrat Light"/>
                <a:ea typeface="Montserrat Light"/>
                <a:cs typeface="Montserrat Light"/>
                <a:sym typeface="Montserrat Light"/>
              </a:defRPr>
            </a:pPr>
            <a:r>
              <a:t>Corus360</a:t>
            </a:r>
          </a:p>
          <a:p>
            <a:pPr algn="l" defTabSz="587022">
              <a:defRPr spc="-44" sz="2200">
                <a:solidFill>
                  <a:srgbClr val="797979"/>
                </a:solidFill>
                <a:latin typeface="Montserrat Light"/>
                <a:ea typeface="Montserrat Light"/>
                <a:cs typeface="Montserrat Light"/>
                <a:sym typeface="Montserrat Light"/>
              </a:defRPr>
            </a:pPr>
            <a:r>
              <a:t>EKS &amp; H</a:t>
            </a:r>
          </a:p>
          <a:p>
            <a:pPr algn="l" defTabSz="587022">
              <a:defRPr spc="-44" sz="2200">
                <a:solidFill>
                  <a:srgbClr val="797979"/>
                </a:solidFill>
                <a:latin typeface="Montserrat Light"/>
                <a:ea typeface="Montserrat Light"/>
                <a:cs typeface="Montserrat Light"/>
                <a:sym typeface="Montserrat Light"/>
              </a:defRPr>
            </a:pPr>
            <a:r>
              <a:t>Event Integrity</a:t>
            </a:r>
          </a:p>
          <a:p>
            <a:pPr algn="l" defTabSz="587022">
              <a:defRPr spc="-44" sz="2200">
                <a:solidFill>
                  <a:srgbClr val="797979"/>
                </a:solidFill>
                <a:latin typeface="Montserrat Light"/>
                <a:ea typeface="Montserrat Light"/>
                <a:cs typeface="Montserrat Light"/>
                <a:sym typeface="Montserrat Light"/>
              </a:defRPr>
            </a:pPr>
            <a:r>
              <a:t>Full Contact</a:t>
            </a:r>
          </a:p>
          <a:p>
            <a:pPr algn="l" defTabSz="587022">
              <a:defRPr spc="-44" sz="2200">
                <a:solidFill>
                  <a:srgbClr val="797979"/>
                </a:solidFill>
                <a:latin typeface="Montserrat Light"/>
                <a:ea typeface="Montserrat Light"/>
                <a:cs typeface="Montserrat Light"/>
                <a:sym typeface="Montserrat Light"/>
              </a:defRPr>
            </a:pPr>
            <a:r>
              <a:t>Gary Community Investments</a:t>
            </a:r>
          </a:p>
        </p:txBody>
      </p:sp>
      <p:sp>
        <p:nvSpPr>
          <p:cNvPr id="160" name="General Assembly…"/>
          <p:cNvSpPr/>
          <p:nvPr/>
        </p:nvSpPr>
        <p:spPr>
          <a:xfrm>
            <a:off x="5840698" y="8416685"/>
            <a:ext cx="4620579" cy="4409729"/>
          </a:xfrm>
          <a:prstGeom prst="rect">
            <a:avLst/>
          </a:prstGeom>
          <a:ln w="12700">
            <a:miter lim="400000"/>
          </a:ln>
          <a:extLst>
            <a:ext uri="{C572A759-6A51-4108-AA02-DFA0A04FC94B}">
              <ma14:wrappingTextBoxFlag xmlns:ma14="http://schemas.microsoft.com/office/mac/drawingml/2011/main" val="1"/>
            </a:ext>
          </a:extLst>
        </p:spPr>
        <p:txBody>
          <a:bodyPr lIns="27093" tIns="27093" rIns="27093" bIns="27093"/>
          <a:lstStyle/>
          <a:p>
            <a:pPr algn="l" defTabSz="587022">
              <a:defRPr spc="-44" sz="2200">
                <a:solidFill>
                  <a:srgbClr val="797979"/>
                </a:solidFill>
                <a:latin typeface="Montserrat Light"/>
                <a:ea typeface="Montserrat Light"/>
                <a:cs typeface="Montserrat Light"/>
                <a:sym typeface="Montserrat Light"/>
              </a:defRPr>
            </a:pPr>
            <a:r>
              <a:t>General Assembly</a:t>
            </a:r>
          </a:p>
          <a:p>
            <a:pPr algn="l" defTabSz="587022">
              <a:defRPr spc="-44" sz="2200">
                <a:solidFill>
                  <a:srgbClr val="797979"/>
                </a:solidFill>
                <a:latin typeface="Montserrat Light"/>
                <a:ea typeface="Montserrat Light"/>
                <a:cs typeface="Montserrat Light"/>
                <a:sym typeface="Montserrat Light"/>
              </a:defRPr>
            </a:pPr>
            <a:r>
              <a:t>Groundfloor Media / CenterTable</a:t>
            </a:r>
          </a:p>
          <a:p>
            <a:pPr algn="l" defTabSz="587022">
              <a:defRPr spc="-44" sz="2200">
                <a:solidFill>
                  <a:srgbClr val="797979"/>
                </a:solidFill>
                <a:latin typeface="Montserrat Light"/>
                <a:ea typeface="Montserrat Light"/>
                <a:cs typeface="Montserrat Light"/>
                <a:sym typeface="Montserrat Light"/>
              </a:defRPr>
            </a:pPr>
            <a:r>
              <a:t>Guiceworks</a:t>
            </a:r>
          </a:p>
          <a:p>
            <a:pPr algn="l" defTabSz="587022">
              <a:defRPr spc="-44" sz="2200">
                <a:solidFill>
                  <a:srgbClr val="797979"/>
                </a:solidFill>
                <a:latin typeface="Montserrat Light"/>
                <a:ea typeface="Montserrat Light"/>
                <a:cs typeface="Montserrat Light"/>
                <a:sym typeface="Montserrat Light"/>
              </a:defRPr>
            </a:pPr>
            <a:r>
              <a:t>ImageSeller</a:t>
            </a:r>
          </a:p>
          <a:p>
            <a:pPr algn="l" defTabSz="587022">
              <a:defRPr spc="-44" sz="2200">
                <a:solidFill>
                  <a:srgbClr val="797979"/>
                </a:solidFill>
                <a:latin typeface="Montserrat Light"/>
                <a:ea typeface="Montserrat Light"/>
                <a:cs typeface="Montserrat Light"/>
                <a:sym typeface="Montserrat Light"/>
              </a:defRPr>
            </a:pPr>
            <a:r>
              <a:t>Ink Monstr</a:t>
            </a:r>
          </a:p>
          <a:p>
            <a:pPr algn="l" defTabSz="587022">
              <a:defRPr spc="-44" sz="2200">
                <a:solidFill>
                  <a:srgbClr val="797979"/>
                </a:solidFill>
                <a:latin typeface="Montserrat Light"/>
                <a:ea typeface="Montserrat Light"/>
                <a:cs typeface="Montserrat Light"/>
                <a:sym typeface="Montserrat Light"/>
              </a:defRPr>
            </a:pPr>
            <a:r>
              <a:t>Intelivideo</a:t>
            </a:r>
          </a:p>
          <a:p>
            <a:pPr algn="l" defTabSz="587022">
              <a:defRPr spc="-44" sz="2200">
                <a:solidFill>
                  <a:srgbClr val="797979"/>
                </a:solidFill>
                <a:latin typeface="Montserrat Light"/>
                <a:ea typeface="Montserrat Light"/>
                <a:cs typeface="Montserrat Light"/>
                <a:sym typeface="Montserrat Light"/>
              </a:defRPr>
            </a:pPr>
            <a:r>
              <a:t>Luna Gourmet Coffee &amp; Tea</a:t>
            </a:r>
          </a:p>
          <a:p>
            <a:pPr algn="l" defTabSz="587022">
              <a:defRPr spc="-44" sz="2200">
                <a:solidFill>
                  <a:srgbClr val="797979"/>
                </a:solidFill>
                <a:latin typeface="Montserrat Light"/>
                <a:ea typeface="Montserrat Light"/>
                <a:cs typeface="Montserrat Light"/>
                <a:sym typeface="Montserrat Light"/>
              </a:defRPr>
            </a:pPr>
            <a:r>
              <a:t>Nanno</a:t>
            </a:r>
          </a:p>
          <a:p>
            <a:pPr algn="l" defTabSz="587022">
              <a:defRPr spc="-44" sz="2200">
                <a:solidFill>
                  <a:srgbClr val="797979"/>
                </a:solidFill>
                <a:latin typeface="Montserrat Light"/>
                <a:ea typeface="Montserrat Light"/>
                <a:cs typeface="Montserrat Light"/>
                <a:sym typeface="Montserrat Light"/>
              </a:defRPr>
            </a:pPr>
            <a:r>
              <a:t>Office of Economic Development</a:t>
            </a:r>
          </a:p>
          <a:p>
            <a:pPr algn="l" defTabSz="587022">
              <a:defRPr spc="-44" sz="2200">
                <a:solidFill>
                  <a:srgbClr val="797979"/>
                </a:solidFill>
                <a:latin typeface="Montserrat Light"/>
                <a:ea typeface="Montserrat Light"/>
                <a:cs typeface="Montserrat Light"/>
                <a:sym typeface="Montserrat Light"/>
              </a:defRPr>
            </a:pPr>
            <a:r>
              <a:t>Pass Gas Denver</a:t>
            </a:r>
          </a:p>
          <a:p>
            <a:pPr algn="l" defTabSz="587022">
              <a:defRPr spc="-44" sz="2200">
                <a:solidFill>
                  <a:srgbClr val="797979"/>
                </a:solidFill>
                <a:latin typeface="Montserrat Light"/>
                <a:ea typeface="Montserrat Light"/>
                <a:cs typeface="Montserrat Light"/>
                <a:sym typeface="Montserrat Light"/>
              </a:defRPr>
            </a:pPr>
            <a:r>
              <a:t>Slalom</a:t>
            </a:r>
          </a:p>
          <a:p>
            <a:pPr algn="l" defTabSz="587022">
              <a:defRPr spc="-44" sz="2200">
                <a:solidFill>
                  <a:srgbClr val="797979"/>
                </a:solidFill>
                <a:latin typeface="Montserrat Light"/>
                <a:ea typeface="Montserrat Light"/>
                <a:cs typeface="Montserrat Light"/>
                <a:sym typeface="Montserrat Light"/>
              </a:defRPr>
            </a:pPr>
            <a:r>
              <a:t>Wazee Digital</a:t>
            </a:r>
          </a:p>
        </p:txBody>
      </p:sp>
      <p:sp>
        <p:nvSpPr>
          <p:cNvPr id="161" name="Accenture…"/>
          <p:cNvSpPr/>
          <p:nvPr/>
        </p:nvSpPr>
        <p:spPr>
          <a:xfrm>
            <a:off x="11677618" y="8418279"/>
            <a:ext cx="3420302" cy="2850238"/>
          </a:xfrm>
          <a:prstGeom prst="rect">
            <a:avLst/>
          </a:prstGeom>
          <a:ln w="12700">
            <a:miter lim="400000"/>
          </a:ln>
          <a:extLst>
            <a:ext uri="{C572A759-6A51-4108-AA02-DFA0A04FC94B}">
              <ma14:wrappingTextBoxFlag xmlns:ma14="http://schemas.microsoft.com/office/mac/drawingml/2011/main" val="1"/>
            </a:ext>
          </a:extLst>
        </p:spPr>
        <p:txBody>
          <a:bodyPr lIns="27093" tIns="27093" rIns="27093" bIns="27093"/>
          <a:lstStyle/>
          <a:p>
            <a:pPr algn="l" defTabSz="587022">
              <a:defRPr spc="-44" sz="2200">
                <a:solidFill>
                  <a:srgbClr val="797979"/>
                </a:solidFill>
                <a:latin typeface="Montserrat Light"/>
                <a:ea typeface="Montserrat Light"/>
                <a:cs typeface="Montserrat Light"/>
                <a:sym typeface="Montserrat Light"/>
              </a:defRPr>
            </a:pPr>
            <a:r>
              <a:t>Accenture</a:t>
            </a:r>
          </a:p>
          <a:p>
            <a:pPr algn="l" defTabSz="587022">
              <a:defRPr spc="-44" sz="2200">
                <a:solidFill>
                  <a:srgbClr val="797979"/>
                </a:solidFill>
                <a:latin typeface="Montserrat Light"/>
                <a:ea typeface="Montserrat Light"/>
                <a:cs typeface="Montserrat Light"/>
                <a:sym typeface="Montserrat Light"/>
              </a:defRPr>
            </a:pPr>
            <a:r>
              <a:t>Bridgepoint Education</a:t>
            </a:r>
          </a:p>
          <a:p>
            <a:pPr algn="l" defTabSz="587022">
              <a:defRPr spc="-44" sz="2200">
                <a:solidFill>
                  <a:srgbClr val="797979"/>
                </a:solidFill>
                <a:latin typeface="Montserrat Light"/>
                <a:ea typeface="Montserrat Light"/>
                <a:cs typeface="Montserrat Light"/>
                <a:sym typeface="Montserrat Light"/>
              </a:defRPr>
            </a:pPr>
            <a:r>
              <a:t>Butler Snow</a:t>
            </a:r>
          </a:p>
          <a:p>
            <a:pPr algn="l" defTabSz="587022">
              <a:defRPr spc="-44" sz="2200">
                <a:solidFill>
                  <a:srgbClr val="797979"/>
                </a:solidFill>
                <a:latin typeface="Montserrat Light"/>
                <a:ea typeface="Montserrat Light"/>
                <a:cs typeface="Montserrat Light"/>
                <a:sym typeface="Montserrat Light"/>
              </a:defRPr>
            </a:pPr>
            <a:r>
              <a:t>Delta Tables</a:t>
            </a:r>
          </a:p>
          <a:p>
            <a:pPr algn="l" defTabSz="587022">
              <a:defRPr spc="-44" sz="2200">
                <a:solidFill>
                  <a:srgbClr val="797979"/>
                </a:solidFill>
                <a:latin typeface="Montserrat Light"/>
                <a:ea typeface="Montserrat Light"/>
                <a:cs typeface="Montserrat Light"/>
                <a:sym typeface="Montserrat Light"/>
              </a:defRPr>
            </a:pPr>
            <a:r>
              <a:t>Hogan Lovells</a:t>
            </a:r>
          </a:p>
          <a:p>
            <a:pPr algn="l" defTabSz="587022">
              <a:defRPr spc="-44" sz="2200">
                <a:solidFill>
                  <a:srgbClr val="797979"/>
                </a:solidFill>
                <a:latin typeface="Montserrat Light"/>
                <a:ea typeface="Montserrat Light"/>
                <a:cs typeface="Montserrat Light"/>
                <a:sym typeface="Montserrat Light"/>
              </a:defRPr>
            </a:pPr>
            <a:r>
              <a:t>Meyer Law</a:t>
            </a:r>
          </a:p>
          <a:p>
            <a:pPr algn="l" defTabSz="587022">
              <a:defRPr spc="-44" sz="2200">
                <a:solidFill>
                  <a:srgbClr val="797979"/>
                </a:solidFill>
                <a:latin typeface="Montserrat Light"/>
                <a:ea typeface="Montserrat Light"/>
                <a:cs typeface="Montserrat Light"/>
                <a:sym typeface="Montserrat Light"/>
              </a:defRPr>
            </a:pPr>
            <a:r>
              <a:t>Name.com</a:t>
            </a:r>
          </a:p>
        </p:txBody>
      </p:sp>
      <p:sp>
        <p:nvSpPr>
          <p:cNvPr id="162" name="Slifer Smith &amp; Frampton…"/>
          <p:cNvSpPr/>
          <p:nvPr/>
        </p:nvSpPr>
        <p:spPr>
          <a:xfrm>
            <a:off x="16207285" y="8435205"/>
            <a:ext cx="3820483" cy="2590770"/>
          </a:xfrm>
          <a:prstGeom prst="rect">
            <a:avLst/>
          </a:prstGeom>
          <a:ln w="12700">
            <a:miter lim="400000"/>
          </a:ln>
          <a:extLst>
            <a:ext uri="{C572A759-6A51-4108-AA02-DFA0A04FC94B}">
              <ma14:wrappingTextBoxFlag xmlns:ma14="http://schemas.microsoft.com/office/mac/drawingml/2011/main" val="1"/>
            </a:ext>
          </a:extLst>
        </p:spPr>
        <p:txBody>
          <a:bodyPr lIns="27093" tIns="27093" rIns="27093" bIns="27093"/>
          <a:lstStyle/>
          <a:p>
            <a:pPr algn="l" defTabSz="587022">
              <a:defRPr spc="-44" sz="2200">
                <a:solidFill>
                  <a:srgbClr val="797979"/>
                </a:solidFill>
                <a:latin typeface="Montserrat Light"/>
                <a:ea typeface="Montserrat Light"/>
                <a:cs typeface="Montserrat Light"/>
                <a:sym typeface="Montserrat Light"/>
              </a:defRPr>
            </a:pPr>
            <a:r>
              <a:t>Slifer Smith &amp; Frampton</a:t>
            </a:r>
          </a:p>
          <a:p>
            <a:pPr algn="l" defTabSz="587022">
              <a:defRPr spc="-44" sz="2200">
                <a:solidFill>
                  <a:srgbClr val="797979"/>
                </a:solidFill>
                <a:latin typeface="Montserrat Light"/>
                <a:ea typeface="Montserrat Light"/>
                <a:cs typeface="Montserrat Light"/>
                <a:sym typeface="Montserrat Light"/>
              </a:defRPr>
            </a:pPr>
            <a:r>
              <a:t>SoGnar</a:t>
            </a:r>
          </a:p>
          <a:p>
            <a:pPr algn="l" defTabSz="587022">
              <a:defRPr spc="-44" sz="2200">
                <a:solidFill>
                  <a:srgbClr val="797979"/>
                </a:solidFill>
                <a:latin typeface="Montserrat Light"/>
                <a:ea typeface="Montserrat Light"/>
                <a:cs typeface="Montserrat Light"/>
                <a:sym typeface="Montserrat Light"/>
              </a:defRPr>
            </a:pPr>
            <a:r>
              <a:t>Sounddown</a:t>
            </a:r>
          </a:p>
          <a:p>
            <a:pPr algn="l" defTabSz="587022">
              <a:defRPr spc="-44" sz="2200">
                <a:solidFill>
                  <a:srgbClr val="797979"/>
                </a:solidFill>
                <a:latin typeface="Montserrat Light"/>
                <a:ea typeface="Montserrat Light"/>
                <a:cs typeface="Montserrat Light"/>
                <a:sym typeface="Montserrat Light"/>
              </a:defRPr>
            </a:pPr>
            <a:r>
              <a:t>Swiftpage</a:t>
            </a:r>
          </a:p>
          <a:p>
            <a:pPr algn="l" defTabSz="587022">
              <a:defRPr spc="-44" sz="2200">
                <a:solidFill>
                  <a:srgbClr val="797979"/>
                </a:solidFill>
                <a:latin typeface="Montserrat Light"/>
                <a:ea typeface="Montserrat Light"/>
                <a:cs typeface="Montserrat Light"/>
                <a:sym typeface="Montserrat Light"/>
              </a:defRPr>
            </a:pPr>
            <a:r>
              <a:t>The Denver Foundation</a:t>
            </a:r>
          </a:p>
          <a:p>
            <a:pPr algn="l" defTabSz="587022">
              <a:defRPr spc="-44" sz="2200">
                <a:solidFill>
                  <a:srgbClr val="797979"/>
                </a:solidFill>
                <a:latin typeface="Montserrat Light"/>
                <a:ea typeface="Montserrat Light"/>
                <a:cs typeface="Montserrat Light"/>
                <a:sym typeface="Montserrat Light"/>
              </a:defRPr>
            </a:pPr>
            <a:r>
              <a:t>Zipcar</a:t>
            </a:r>
          </a:p>
        </p:txBody>
      </p:sp>
    </p:spTree>
  </p:cSld>
  <p:clrMapOvr>
    <a:masterClrMapping/>
  </p:clrMapOvr>
  <p:transition xmlns:p14="http://schemas.microsoft.com/office/powerpoint/2010/main" spd="med" advClick="1"/>
</p:sld>
</file>

<file path=ppt/theme/_rels/theme1.xml.rels><?xml version="1.0" encoding="UTF-8" standalone="yes"?><Relationships xmlns="http://schemas.openxmlformats.org/package/2006/relationships"><Relationship Id="rId1" Type="http://schemas.openxmlformats.org/officeDocument/2006/relationships/image" Target="../media/image1.png"/></Relationships>

</file>

<file path=ppt/theme/_rels/theme2.xml.rels><?xml version="1.0" encoding="UTF-8" standalone="yes"?><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50800" dist="12700" dir="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50800" dist="12700" dir="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