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1pPr>
    <a:lvl2pPr marL="0" marR="0" indent="2286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2pPr>
    <a:lvl3pPr marL="0" marR="0" indent="4572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3pPr>
    <a:lvl4pPr marL="0" marR="0" indent="6858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4pPr>
    <a:lvl5pPr marL="0" marR="0" indent="9144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5pPr>
    <a:lvl6pPr marL="0" marR="0" indent="11430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6pPr>
    <a:lvl7pPr marL="0" marR="0" indent="13716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7pPr>
    <a:lvl8pPr marL="0" marR="0" indent="16002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8pPr>
    <a:lvl9pPr marL="0" marR="0" indent="182880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Shape 11"/>
          <p:cNvSpPr/>
          <p:nvPr>
            <p:ph type="title"/>
          </p:nvPr>
        </p:nvSpPr>
        <p:spPr>
          <a:prstGeom prst="rect">
            <a:avLst/>
          </a:prstGeom>
        </p:spPr>
        <p:txBody>
          <a:bodyPr/>
          <a:lstStyle/>
          <a:p>
            <a:pPr/>
            <a:r>
              <a:t>Title Text</a:t>
            </a:r>
          </a:p>
        </p:txBody>
      </p:sp>
      <p:sp>
        <p:nvSpPr>
          <p:cNvPr id="12" name="Shape 12"/>
          <p:cNvSpPr/>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hape 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Shape 93"/>
          <p:cNvSpPr/>
          <p:nvPr>
            <p:ph type="body" sz="quarter" idx="13"/>
          </p:nvPr>
        </p:nvSpPr>
        <p:spPr>
          <a:xfrm>
            <a:off x="1273386" y="5994400"/>
            <a:ext cx="10464802" cy="447887"/>
          </a:xfrm>
          <a:prstGeom prst="rect">
            <a:avLst/>
          </a:prstGeom>
        </p:spPr>
        <p:txBody>
          <a:bodyPr>
            <a:spAutoFit/>
          </a:bodyPr>
          <a:lstStyle>
            <a:lvl1pPr>
              <a:defRPr sz="2600"/>
            </a:lvl1pPr>
          </a:lstStyle>
          <a:p>
            <a:pPr/>
            <a:r>
              <a:t>–Johnny Appleseed</a:t>
            </a:r>
          </a:p>
        </p:txBody>
      </p:sp>
      <p:sp>
        <p:nvSpPr>
          <p:cNvPr id="94" name="Shape 94"/>
          <p:cNvSpPr/>
          <p:nvPr>
            <p:ph type="body" sz="quarter" idx="14"/>
          </p:nvPr>
        </p:nvSpPr>
        <p:spPr>
          <a:xfrm>
            <a:off x="1273386" y="4380229"/>
            <a:ext cx="10464802" cy="600288"/>
          </a:xfrm>
          <a:prstGeom prst="rect">
            <a:avLst/>
          </a:prstGeom>
        </p:spPr>
        <p:txBody>
          <a:bodyPr anchor="ctr">
            <a:spAutoFit/>
          </a:bodyPr>
          <a:lstStyle>
            <a:lvl1pPr>
              <a:defRPr sz="3600"/>
            </a:lvl1pPr>
          </a:lstStyle>
          <a:p>
            <a:pPr/>
            <a:r>
              <a:t>“Type a quote here.” </a:t>
            </a:r>
          </a:p>
        </p:txBody>
      </p:sp>
      <p:sp>
        <p:nvSpPr>
          <p:cNvPr id="95" name="Shape 9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Shape 102"/>
          <p:cNvSpPr/>
          <p:nvPr>
            <p:ph type="pic" idx="13"/>
          </p:nvPr>
        </p:nvSpPr>
        <p:spPr>
          <a:xfrm>
            <a:off x="-1" y="1219199"/>
            <a:ext cx="13004801" cy="7315201"/>
          </a:xfrm>
          <a:prstGeom prst="rect">
            <a:avLst/>
          </a:prstGeom>
        </p:spPr>
        <p:txBody>
          <a:bodyPr lIns="91439" tIns="45719" rIns="91439" bIns="45719">
            <a:noAutofit/>
          </a:bodyPr>
          <a:lstStyle/>
          <a:p>
            <a:pPr/>
          </a:p>
        </p:txBody>
      </p:sp>
      <p:sp>
        <p:nvSpPr>
          <p:cNvPr id="103" name="Shape 10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Shape 20"/>
          <p:cNvSpPr/>
          <p:nvPr>
            <p:ph type="pic" sz="half" idx="13"/>
          </p:nvPr>
        </p:nvSpPr>
        <p:spPr>
          <a:xfrm>
            <a:off x="1667183" y="1578186"/>
            <a:ext cx="9672321" cy="4660055"/>
          </a:xfrm>
          <a:prstGeom prst="rect">
            <a:avLst/>
          </a:prstGeom>
        </p:spPr>
        <p:txBody>
          <a:bodyPr lIns="91439" tIns="45719" rIns="91439" bIns="45719">
            <a:noAutofit/>
          </a:bodyPr>
          <a:lstStyle/>
          <a:p>
            <a:pPr/>
          </a:p>
        </p:txBody>
      </p:sp>
      <p:sp>
        <p:nvSpPr>
          <p:cNvPr id="21" name="Shape 21"/>
          <p:cNvSpPr/>
          <p:nvPr>
            <p:ph type="title"/>
          </p:nvPr>
        </p:nvSpPr>
        <p:spPr>
          <a:xfrm>
            <a:off x="338666" y="6258560"/>
            <a:ext cx="12327468" cy="1070187"/>
          </a:xfrm>
          <a:prstGeom prst="rect">
            <a:avLst/>
          </a:prstGeom>
        </p:spPr>
        <p:txBody>
          <a:bodyPr/>
          <a:lstStyle/>
          <a:p>
            <a:pPr/>
            <a:r>
              <a:t>Title Text</a:t>
            </a:r>
          </a:p>
        </p:txBody>
      </p:sp>
      <p:sp>
        <p:nvSpPr>
          <p:cNvPr id="22" name="Shape 22"/>
          <p:cNvSpPr/>
          <p:nvPr>
            <p:ph type="body" sz="quarter" idx="1"/>
          </p:nvPr>
        </p:nvSpPr>
        <p:spPr>
          <a:xfrm>
            <a:off x="338666" y="7362613"/>
            <a:ext cx="12327468" cy="84666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hape 2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Shape 30"/>
          <p:cNvSpPr/>
          <p:nvPr>
            <p:ph type="title"/>
          </p:nvPr>
        </p:nvSpPr>
        <p:spPr>
          <a:xfrm>
            <a:off x="948266" y="3637279"/>
            <a:ext cx="11108268" cy="2479042"/>
          </a:xfrm>
          <a:prstGeom prst="rect">
            <a:avLst/>
          </a:prstGeom>
        </p:spPr>
        <p:txBody>
          <a:bodyPr anchor="ctr"/>
          <a:lstStyle/>
          <a:p>
            <a:pPr/>
            <a:r>
              <a:t>Title Text</a:t>
            </a:r>
          </a:p>
        </p:txBody>
      </p:sp>
      <p:sp>
        <p:nvSpPr>
          <p:cNvPr id="31" name="Shape 3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Shape 38"/>
          <p:cNvSpPr/>
          <p:nvPr>
            <p:ph type="pic" sz="half" idx="13"/>
          </p:nvPr>
        </p:nvSpPr>
        <p:spPr>
          <a:xfrm>
            <a:off x="7021856" y="1808479"/>
            <a:ext cx="5080002" cy="6136642"/>
          </a:xfrm>
          <a:prstGeom prst="rect">
            <a:avLst/>
          </a:prstGeom>
        </p:spPr>
        <p:txBody>
          <a:bodyPr lIns="91439" tIns="45719" rIns="91439" bIns="45719">
            <a:noAutofit/>
          </a:bodyPr>
          <a:lstStyle/>
          <a:p>
            <a:pPr/>
          </a:p>
        </p:txBody>
      </p:sp>
      <p:sp>
        <p:nvSpPr>
          <p:cNvPr id="39" name="Shape 39"/>
          <p:cNvSpPr/>
          <p:nvPr>
            <p:ph type="title"/>
          </p:nvPr>
        </p:nvSpPr>
        <p:spPr>
          <a:xfrm>
            <a:off x="880533" y="1808479"/>
            <a:ext cx="5452534" cy="2993815"/>
          </a:xfrm>
          <a:prstGeom prst="rect">
            <a:avLst/>
          </a:prstGeom>
        </p:spPr>
        <p:txBody>
          <a:bodyPr/>
          <a:lstStyle>
            <a:lvl1pPr>
              <a:defRPr sz="5800"/>
            </a:lvl1pPr>
          </a:lstStyle>
          <a:p>
            <a:pPr/>
            <a:r>
              <a:t>Title Text</a:t>
            </a:r>
          </a:p>
        </p:txBody>
      </p:sp>
      <p:sp>
        <p:nvSpPr>
          <p:cNvPr id="40" name="Shape 40"/>
          <p:cNvSpPr/>
          <p:nvPr>
            <p:ph type="body" sz="quarter" idx="1"/>
          </p:nvPr>
        </p:nvSpPr>
        <p:spPr>
          <a:xfrm>
            <a:off x="880533" y="4870026"/>
            <a:ext cx="5452534" cy="307509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1" name="Shape 4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Shape 48"/>
          <p:cNvSpPr/>
          <p:nvPr>
            <p:ph type="title"/>
          </p:nvPr>
        </p:nvSpPr>
        <p:spPr>
          <a:xfrm>
            <a:off x="900853" y="1727199"/>
            <a:ext cx="11203094" cy="1219201"/>
          </a:xfrm>
          <a:prstGeom prst="rect">
            <a:avLst/>
          </a:prstGeom>
        </p:spPr>
        <p:txBody>
          <a:bodyPr anchor="ctr"/>
          <a:lstStyle/>
          <a:p>
            <a:pPr/>
            <a:r>
              <a:t>Title Text</a:t>
            </a:r>
          </a:p>
        </p:txBody>
      </p:sp>
      <p:sp>
        <p:nvSpPr>
          <p:cNvPr id="49" name="Shape 49"/>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Shape 56"/>
          <p:cNvSpPr/>
          <p:nvPr>
            <p:ph type="title"/>
          </p:nvPr>
        </p:nvSpPr>
        <p:spPr>
          <a:xfrm>
            <a:off x="900853" y="1727199"/>
            <a:ext cx="11203094" cy="1219201"/>
          </a:xfrm>
          <a:prstGeom prst="rect">
            <a:avLst/>
          </a:prstGeom>
        </p:spPr>
        <p:txBody>
          <a:bodyPr anchor="ctr"/>
          <a:lstStyle/>
          <a:p>
            <a:pPr/>
            <a:r>
              <a:t>Title Text</a:t>
            </a:r>
          </a:p>
        </p:txBody>
      </p:sp>
      <p:sp>
        <p:nvSpPr>
          <p:cNvPr id="57" name="Shape 57"/>
          <p:cNvSpPr/>
          <p:nvPr>
            <p:ph type="body" idx="1"/>
          </p:nvPr>
        </p:nvSpPr>
        <p:spPr>
          <a:xfrm>
            <a:off x="900853" y="2946399"/>
            <a:ext cx="11203094" cy="4910668"/>
          </a:xfrm>
          <a:prstGeom prst="rect">
            <a:avLst/>
          </a:prstGeom>
        </p:spPr>
        <p:txBody>
          <a:bodyPr anchor="ctr"/>
          <a:lstStyle>
            <a:lvl1pPr marL="439615" indent="-439615" algn="l">
              <a:spcBef>
                <a:spcPts val="4100"/>
              </a:spcBef>
              <a:buSzPct val="75000"/>
              <a:buChar char="•"/>
              <a:defRPr sz="3600"/>
            </a:lvl1pPr>
            <a:lvl2pPr marL="1074615" indent="-439615" algn="l">
              <a:spcBef>
                <a:spcPts val="4100"/>
              </a:spcBef>
              <a:buSzPct val="75000"/>
              <a:buChar char="•"/>
              <a:defRPr sz="3600"/>
            </a:lvl2pPr>
            <a:lvl3pPr marL="1709615" indent="-439615" algn="l">
              <a:spcBef>
                <a:spcPts val="4100"/>
              </a:spcBef>
              <a:buSzPct val="75000"/>
              <a:buChar char="•"/>
              <a:defRPr sz="3600"/>
            </a:lvl3pPr>
            <a:lvl4pPr marL="2344615" indent="-439615" algn="l">
              <a:spcBef>
                <a:spcPts val="4100"/>
              </a:spcBef>
              <a:buSzPct val="75000"/>
              <a:buChar char="•"/>
              <a:defRPr sz="3600"/>
            </a:lvl4pPr>
            <a:lvl5pPr marL="2979615" indent="-439615" algn="l">
              <a:spcBef>
                <a:spcPts val="4100"/>
              </a:spcBef>
              <a:buSzPct val="75000"/>
              <a:buChar char="•"/>
              <a:defRPr sz="3600"/>
            </a:lvl5pPr>
          </a:lstStyle>
          <a:p>
            <a:pPr/>
            <a:r>
              <a:t>Body Level One</a:t>
            </a:r>
          </a:p>
          <a:p>
            <a:pPr lvl="1"/>
            <a:r>
              <a:t>Body Level Two</a:t>
            </a:r>
          </a:p>
          <a:p>
            <a:pPr lvl="2"/>
            <a:r>
              <a:t>Body Level Three</a:t>
            </a:r>
          </a:p>
          <a:p>
            <a:pPr lvl="3"/>
            <a:r>
              <a:t>Body Level Four</a:t>
            </a:r>
          </a:p>
          <a:p>
            <a:pPr lvl="4"/>
            <a:r>
              <a:t>Body Level Five</a:t>
            </a:r>
          </a:p>
        </p:txBody>
      </p:sp>
      <p:sp>
        <p:nvSpPr>
          <p:cNvPr id="58" name="Shape 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Shape 65"/>
          <p:cNvSpPr/>
          <p:nvPr>
            <p:ph type="pic" sz="quarter" idx="13"/>
          </p:nvPr>
        </p:nvSpPr>
        <p:spPr>
          <a:xfrm>
            <a:off x="7023946" y="2946399"/>
            <a:ext cx="5080002" cy="4910668"/>
          </a:xfrm>
          <a:prstGeom prst="rect">
            <a:avLst/>
          </a:prstGeom>
        </p:spPr>
        <p:txBody>
          <a:bodyPr lIns="91439" tIns="45719" rIns="91439" bIns="45719">
            <a:noAutofit/>
          </a:bodyPr>
          <a:lstStyle/>
          <a:p>
            <a:pPr/>
          </a:p>
        </p:txBody>
      </p:sp>
      <p:sp>
        <p:nvSpPr>
          <p:cNvPr id="66" name="Shape 66"/>
          <p:cNvSpPr/>
          <p:nvPr>
            <p:ph type="title"/>
          </p:nvPr>
        </p:nvSpPr>
        <p:spPr>
          <a:xfrm>
            <a:off x="900853" y="1727199"/>
            <a:ext cx="11203094" cy="1219201"/>
          </a:xfrm>
          <a:prstGeom prst="rect">
            <a:avLst/>
          </a:prstGeom>
        </p:spPr>
        <p:txBody>
          <a:bodyPr anchor="ctr"/>
          <a:lstStyle/>
          <a:p>
            <a:pPr/>
            <a:r>
              <a:t>Title Text</a:t>
            </a:r>
          </a:p>
        </p:txBody>
      </p:sp>
      <p:sp>
        <p:nvSpPr>
          <p:cNvPr id="67" name="Shape 67"/>
          <p:cNvSpPr/>
          <p:nvPr>
            <p:ph type="body" sz="half" idx="1"/>
          </p:nvPr>
        </p:nvSpPr>
        <p:spPr>
          <a:xfrm>
            <a:off x="900853" y="2946399"/>
            <a:ext cx="5337388" cy="4910668"/>
          </a:xfrm>
          <a:prstGeom prst="rect">
            <a:avLst/>
          </a:prstGeom>
        </p:spPr>
        <p:txBody>
          <a:bodyPr anchor="ctr"/>
          <a:lstStyle>
            <a:lvl1pPr marL="397368" indent="-397368" algn="l">
              <a:spcBef>
                <a:spcPts val="3200"/>
              </a:spcBef>
              <a:buSzPct val="75000"/>
              <a:buChar char="•"/>
              <a:defRPr sz="3200"/>
            </a:lvl1pPr>
            <a:lvl2pPr marL="956168" indent="-397368" algn="l">
              <a:spcBef>
                <a:spcPts val="3200"/>
              </a:spcBef>
              <a:buSzPct val="75000"/>
              <a:buChar char="•"/>
              <a:defRPr sz="3200"/>
            </a:lvl2pPr>
            <a:lvl3pPr marL="1514968" indent="-397368" algn="l">
              <a:spcBef>
                <a:spcPts val="3200"/>
              </a:spcBef>
              <a:buSzPct val="75000"/>
              <a:buChar char="•"/>
              <a:defRPr sz="3200"/>
            </a:lvl3pPr>
            <a:lvl4pPr marL="2073768" indent="-397368" algn="l">
              <a:spcBef>
                <a:spcPts val="3200"/>
              </a:spcBef>
              <a:buSzPct val="75000"/>
              <a:buChar char="•"/>
              <a:defRPr sz="3200"/>
            </a:lvl4pPr>
            <a:lvl5pPr marL="2632568" indent="-397368" algn="l">
              <a:spcBef>
                <a:spcPts val="3200"/>
              </a:spcBef>
              <a:buSzPct val="75000"/>
              <a:buChar char="•"/>
              <a:defRPr sz="3200"/>
            </a:lvl5pPr>
          </a:lstStyle>
          <a:p>
            <a:pPr/>
            <a:r>
              <a:t>Body Level One</a:t>
            </a:r>
          </a:p>
          <a:p>
            <a:pPr lvl="1"/>
            <a:r>
              <a:t>Body Level Two</a:t>
            </a:r>
          </a:p>
          <a:p>
            <a:pPr lvl="2"/>
            <a:r>
              <a:t>Body Level Three</a:t>
            </a:r>
          </a:p>
          <a:p>
            <a:pPr lvl="3"/>
            <a:r>
              <a:t>Body Level Four</a:t>
            </a:r>
          </a:p>
          <a:p>
            <a:pPr lvl="4"/>
            <a:r>
              <a:t>Body Level Five</a:t>
            </a:r>
          </a:p>
        </p:txBody>
      </p:sp>
      <p:sp>
        <p:nvSpPr>
          <p:cNvPr id="68" name="Shape 6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Shape 75"/>
          <p:cNvSpPr/>
          <p:nvPr>
            <p:ph type="body" idx="1"/>
          </p:nvPr>
        </p:nvSpPr>
        <p:spPr>
          <a:xfrm>
            <a:off x="900853" y="2167466"/>
            <a:ext cx="11203094" cy="5411895"/>
          </a:xfrm>
          <a:prstGeom prst="rect">
            <a:avLst/>
          </a:prstGeom>
        </p:spPr>
        <p:txBody>
          <a:bodyPr anchor="ctr"/>
          <a:lstStyle>
            <a:lvl1pPr marL="439615" indent="-439615" algn="l">
              <a:spcBef>
                <a:spcPts val="4100"/>
              </a:spcBef>
              <a:buSzPct val="75000"/>
              <a:buChar char="•"/>
              <a:defRPr sz="3600"/>
            </a:lvl1pPr>
            <a:lvl2pPr marL="1074615" indent="-439615" algn="l">
              <a:spcBef>
                <a:spcPts val="4100"/>
              </a:spcBef>
              <a:buSzPct val="75000"/>
              <a:buChar char="•"/>
              <a:defRPr sz="3600"/>
            </a:lvl2pPr>
            <a:lvl3pPr marL="1709615" indent="-439615" algn="l">
              <a:spcBef>
                <a:spcPts val="4100"/>
              </a:spcBef>
              <a:buSzPct val="75000"/>
              <a:buChar char="•"/>
              <a:defRPr sz="3600"/>
            </a:lvl3pPr>
            <a:lvl4pPr marL="2344615" indent="-439615" algn="l">
              <a:spcBef>
                <a:spcPts val="4100"/>
              </a:spcBef>
              <a:buSzPct val="75000"/>
              <a:buChar char="•"/>
              <a:defRPr sz="3600"/>
            </a:lvl4pPr>
            <a:lvl5pPr marL="2979615" indent="-439615" algn="l">
              <a:spcBef>
                <a:spcPts val="4100"/>
              </a:spcBef>
              <a:buSzPct val="75000"/>
              <a:buChar char="•"/>
              <a:defRPr sz="3600"/>
            </a:lvl5pPr>
          </a:lstStyle>
          <a:p>
            <a:pPr/>
            <a:r>
              <a:t>Body Level One</a:t>
            </a:r>
          </a:p>
          <a:p>
            <a:pPr lvl="1"/>
            <a:r>
              <a:t>Body Level Two</a:t>
            </a:r>
          </a:p>
          <a:p>
            <a:pPr lvl="2"/>
            <a:r>
              <a:t>Body Level Three</a:t>
            </a:r>
          </a:p>
          <a:p>
            <a:pPr lvl="3"/>
            <a:r>
              <a:t>Body Level Four</a:t>
            </a:r>
          </a:p>
          <a:p>
            <a:pPr lvl="4"/>
            <a:r>
              <a:t>Body Level Five</a:t>
            </a:r>
          </a:p>
        </p:txBody>
      </p:sp>
      <p:sp>
        <p:nvSpPr>
          <p:cNvPr id="76" name="Shape 7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Shape 83"/>
          <p:cNvSpPr/>
          <p:nvPr>
            <p:ph type="pic" sz="quarter" idx="13"/>
          </p:nvPr>
        </p:nvSpPr>
        <p:spPr>
          <a:xfrm>
            <a:off x="8405706" y="4978400"/>
            <a:ext cx="3948855" cy="2959947"/>
          </a:xfrm>
          <a:prstGeom prst="rect">
            <a:avLst/>
          </a:prstGeom>
        </p:spPr>
        <p:txBody>
          <a:bodyPr lIns="91439" tIns="45719" rIns="91439" bIns="45719">
            <a:noAutofit/>
          </a:bodyPr>
          <a:lstStyle/>
          <a:p>
            <a:pPr/>
          </a:p>
        </p:txBody>
      </p:sp>
      <p:sp>
        <p:nvSpPr>
          <p:cNvPr id="84" name="Shape 84"/>
          <p:cNvSpPr/>
          <p:nvPr>
            <p:ph type="pic" sz="quarter" idx="14"/>
          </p:nvPr>
        </p:nvSpPr>
        <p:spPr>
          <a:xfrm>
            <a:off x="8405707" y="1822026"/>
            <a:ext cx="3948854" cy="2959948"/>
          </a:xfrm>
          <a:prstGeom prst="rect">
            <a:avLst/>
          </a:prstGeom>
        </p:spPr>
        <p:txBody>
          <a:bodyPr lIns="91439" tIns="45719" rIns="91439" bIns="45719">
            <a:noAutofit/>
          </a:bodyPr>
          <a:lstStyle/>
          <a:p>
            <a:pPr/>
          </a:p>
        </p:txBody>
      </p:sp>
      <p:sp>
        <p:nvSpPr>
          <p:cNvPr id="85" name="Shape 85"/>
          <p:cNvSpPr/>
          <p:nvPr>
            <p:ph type="pic" sz="half" idx="15"/>
          </p:nvPr>
        </p:nvSpPr>
        <p:spPr>
          <a:xfrm>
            <a:off x="643466" y="1822026"/>
            <a:ext cx="7559041" cy="6116322"/>
          </a:xfrm>
          <a:prstGeom prst="rect">
            <a:avLst/>
          </a:prstGeom>
        </p:spPr>
        <p:txBody>
          <a:bodyPr lIns="91439" tIns="45719" rIns="91439" bIns="45719">
            <a:noAutofit/>
          </a:bodyPr>
          <a:lstStyle/>
          <a:p>
            <a:pPr/>
          </a:p>
        </p:txBody>
      </p:sp>
      <p:sp>
        <p:nvSpPr>
          <p:cNvPr id="86" name="Shape 8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48266" y="2445173"/>
            <a:ext cx="11108268" cy="2479041"/>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b">
            <a:normAutofit fontScale="100000" lnSpcReduction="0"/>
          </a:bodyPr>
          <a:lstStyle/>
          <a:p>
            <a:pPr/>
            <a:r>
              <a:t>Title Text</a:t>
            </a:r>
          </a:p>
        </p:txBody>
      </p:sp>
      <p:sp>
        <p:nvSpPr>
          <p:cNvPr id="3" name="Shape 3"/>
          <p:cNvSpPr/>
          <p:nvPr>
            <p:ph type="body" idx="1"/>
          </p:nvPr>
        </p:nvSpPr>
        <p:spPr>
          <a:xfrm>
            <a:off x="948266" y="4991946"/>
            <a:ext cx="11108268" cy="84666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hape 4"/>
          <p:cNvSpPr/>
          <p:nvPr>
            <p:ph type="sldNum" sz="quarter" idx="2"/>
          </p:nvPr>
        </p:nvSpPr>
        <p:spPr>
          <a:xfrm>
            <a:off x="6352590" y="8195733"/>
            <a:ext cx="292846" cy="295488"/>
          </a:xfrm>
          <a:prstGeom prst="rect">
            <a:avLst/>
          </a:prstGeom>
          <a:ln w="3175">
            <a:miter lim="400000"/>
          </a:ln>
        </p:spPr>
        <p:txBody>
          <a:bodyPr wrap="none" lIns="27093" tIns="27093" rIns="27093" bIns="27093">
            <a:spAutoFit/>
          </a:bodyPr>
          <a:lstStyle>
            <a:lvl1pPr>
              <a:defRPr sz="16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1pPr>
      <a:lvl2pPr marL="0" marR="0" indent="2286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2pPr>
      <a:lvl3pPr marL="0" marR="0" indent="4572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3pPr>
      <a:lvl4pPr marL="0" marR="0" indent="6858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4pPr>
      <a:lvl5pPr marL="0" marR="0" indent="9144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5pPr>
      <a:lvl6pPr marL="0" marR="0" indent="11430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6pPr>
      <a:lvl7pPr marL="0" marR="0" indent="13716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7pPr>
      <a:lvl8pPr marL="0" marR="0" indent="16002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8pPr>
      <a:lvl9pPr marL="0" marR="0" indent="1828800" algn="ctr" defTabSz="587022" rtl="0" latinLnBrk="0">
        <a:lnSpc>
          <a:spcPct val="100000"/>
        </a:lnSpc>
        <a:spcBef>
          <a:spcPts val="0"/>
        </a:spcBef>
        <a:spcAft>
          <a:spcPts val="0"/>
        </a:spcAft>
        <a:buClrTx/>
        <a:buSzTx/>
        <a:buFontTx/>
        <a:buNone/>
        <a:tabLst/>
        <a:defRPr b="0" baseline="0" cap="none" i="0" spc="0" strike="noStrike" sz="7800" u="none">
          <a:ln>
            <a:noFill/>
          </a:ln>
          <a:solidFill>
            <a:srgbClr val="000000"/>
          </a:solidFill>
          <a:uFillTx/>
          <a:latin typeface="+mn-lt"/>
          <a:ea typeface="+mn-ea"/>
          <a:cs typeface="+mn-cs"/>
          <a:sym typeface="Helvetica Light"/>
        </a:defRPr>
      </a:lvl9pPr>
    </p:titleStyle>
    <p:bodyStyle>
      <a:lvl1pPr marL="0" marR="0" indent="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1pPr>
      <a:lvl2pPr marL="0" marR="0" indent="2286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2pPr>
      <a:lvl3pPr marL="0" marR="0" indent="4572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3pPr>
      <a:lvl4pPr marL="0" marR="0" indent="6858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4pPr>
      <a:lvl5pPr marL="0" marR="0" indent="9144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5pPr>
      <a:lvl6pPr marL="0" marR="0" indent="11430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6pPr>
      <a:lvl7pPr marL="0" marR="0" indent="13716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7pPr>
      <a:lvl8pPr marL="0" marR="0" indent="16002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8pPr>
      <a:lvl9pPr marL="0" marR="0" indent="1828800" algn="ctr" defTabSz="587022" rtl="0" latinLnBrk="0">
        <a:lnSpc>
          <a:spcPct val="100000"/>
        </a:lnSpc>
        <a:spcBef>
          <a:spcPts val="0"/>
        </a:spcBef>
        <a:spcAft>
          <a:spcPts val="0"/>
        </a:spcAft>
        <a:buClrTx/>
        <a:buSzTx/>
        <a:buFontTx/>
        <a:buNone/>
        <a:tabLst/>
        <a:defRPr b="0" baseline="0" cap="none" i="0" spc="0" strike="noStrike" sz="3000" u="none">
          <a:ln>
            <a:noFill/>
          </a:ln>
          <a:solidFill>
            <a:srgbClr val="000000"/>
          </a:solidFill>
          <a:uFillTx/>
          <a:latin typeface="+mn-lt"/>
          <a:ea typeface="+mn-ea"/>
          <a:cs typeface="+mn-cs"/>
          <a:sym typeface="Helvetica Light"/>
        </a:defRPr>
      </a:lvl9pPr>
    </p:bodyStyle>
    <p:otherStyle>
      <a:lvl1pPr marL="0" marR="0" indent="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1pPr>
      <a:lvl2pPr marL="0" marR="0" indent="2286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2pPr>
      <a:lvl3pPr marL="0" marR="0" indent="4572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3pPr>
      <a:lvl4pPr marL="0" marR="0" indent="6858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4pPr>
      <a:lvl5pPr marL="0" marR="0" indent="9144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5pPr>
      <a:lvl6pPr marL="0" marR="0" indent="11430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6pPr>
      <a:lvl7pPr marL="0" marR="0" indent="13716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7pPr>
      <a:lvl8pPr marL="0" marR="0" indent="16002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8pPr>
      <a:lvl9pPr marL="0" marR="0" indent="1828800" algn="ctr" defTabSz="587022" rtl="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1" Type="http://schemas.openxmlformats.org/officeDocument/2006/relationships/image" Target="../media/image15.png"/><Relationship Id="rId12"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Shape 119"/>
          <p:cNvSpPr/>
          <p:nvPr/>
        </p:nvSpPr>
        <p:spPr>
          <a:xfrm>
            <a:off x="-13548" y="-1"/>
            <a:ext cx="13031896" cy="9753601"/>
          </a:xfrm>
          <a:prstGeom prst="rect">
            <a:avLst/>
          </a:prstGeom>
          <a:solidFill>
            <a:srgbClr val="01232D"/>
          </a:solidFill>
          <a:ln w="3175">
            <a:miter lim="400000"/>
          </a:ln>
        </p:spPr>
        <p:txBody>
          <a:bodyPr lIns="27093" tIns="27093" rIns="27093" bIns="27093" anchor="ctr"/>
          <a:lstStyle/>
          <a:p>
            <a:pPr>
              <a:defRPr sz="2100">
                <a:solidFill>
                  <a:srgbClr val="FFFFFF"/>
                </a:solidFill>
              </a:defRPr>
            </a:pPr>
          </a:p>
        </p:txBody>
      </p:sp>
      <p:pic>
        <p:nvPicPr>
          <p:cNvPr id="120" name="pasted-image.pdf"/>
          <p:cNvPicPr>
            <a:picLocks noChangeAspect="1"/>
          </p:cNvPicPr>
          <p:nvPr/>
        </p:nvPicPr>
        <p:blipFill>
          <a:blip r:embed="rId2">
            <a:extLst/>
          </a:blip>
          <a:stretch>
            <a:fillRect/>
          </a:stretch>
        </p:blipFill>
        <p:spPr>
          <a:xfrm>
            <a:off x="694409" y="3533403"/>
            <a:ext cx="3054489" cy="2266847"/>
          </a:xfrm>
          <a:prstGeom prst="rect">
            <a:avLst/>
          </a:prstGeom>
          <a:ln w="3175">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nvSpPr>
        <p:spPr>
          <a:xfrm>
            <a:off x="684791" y="6096000"/>
            <a:ext cx="11614897" cy="0"/>
          </a:xfrm>
          <a:prstGeom prst="line">
            <a:avLst/>
          </a:prstGeom>
          <a:ln w="3175">
            <a:solidFill>
              <a:srgbClr val="A6AAA9"/>
            </a:solidFill>
            <a:custDash>
              <a:ds d="600000" sp="600000"/>
            </a:custDash>
            <a:miter lim="400000"/>
          </a:ln>
        </p:spPr>
        <p:txBody>
          <a:bodyPr lIns="27093" tIns="27093" rIns="27093" bIns="27093" anchor="ctr"/>
          <a:lstStyle/>
          <a:p>
            <a:pPr>
              <a:defRPr sz="2200"/>
            </a:pPr>
          </a:p>
        </p:txBody>
      </p:sp>
      <p:sp>
        <p:nvSpPr>
          <p:cNvPr id="123" name="Shape 123"/>
          <p:cNvSpPr/>
          <p:nvPr/>
        </p:nvSpPr>
        <p:spPr>
          <a:xfrm>
            <a:off x="682981" y="5469890"/>
            <a:ext cx="11618518" cy="57488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Light"/>
                <a:ea typeface="Montserrat Light"/>
                <a:cs typeface="Montserrat Light"/>
                <a:sym typeface="Montserrat Light"/>
              </a:defRPr>
            </a:lvl1pPr>
          </a:lstStyle>
          <a:p>
            <a:pPr/>
            <a:r>
              <a:t>TITLE of PRESENTATION</a:t>
            </a:r>
          </a:p>
        </p:txBody>
      </p:sp>
      <p:sp>
        <p:nvSpPr>
          <p:cNvPr id="124" name="Shape 124"/>
          <p:cNvSpPr/>
          <p:nvPr/>
        </p:nvSpPr>
        <p:spPr>
          <a:xfrm>
            <a:off x="696528" y="6279743"/>
            <a:ext cx="11618517" cy="78062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spAutoFit/>
          </a:bodyPr>
          <a:lstStyle/>
          <a:p>
            <a:pPr algn="l">
              <a:lnSpc>
                <a:spcPct val="120000"/>
              </a:lnSpc>
              <a:defRPr spc="-44" sz="2200">
                <a:solidFill>
                  <a:srgbClr val="4FE4E7"/>
                </a:solidFill>
                <a:latin typeface="Montserrat-Light"/>
                <a:ea typeface="Montserrat-Light"/>
                <a:cs typeface="Montserrat-Light"/>
                <a:sym typeface="Montserrat-Light"/>
              </a:defRPr>
            </a:pPr>
            <a:r>
              <a:t>Person Namehere</a:t>
            </a:r>
          </a:p>
          <a:p>
            <a:pPr algn="l">
              <a:lnSpc>
                <a:spcPct val="120000"/>
              </a:lnSpc>
              <a:defRPr spc="-44" sz="2200">
                <a:solidFill>
                  <a:srgbClr val="4FE4E7"/>
                </a:solidFill>
                <a:latin typeface="Montserrat-Light"/>
                <a:ea typeface="Montserrat-Light"/>
                <a:cs typeface="Montserrat-Light"/>
                <a:sym typeface="Montserrat-Light"/>
              </a:defRPr>
            </a:pPr>
            <a:r>
              <a:t>7/28/16</a:t>
            </a:r>
          </a:p>
        </p:txBody>
      </p:sp>
      <p:pic>
        <p:nvPicPr>
          <p:cNvPr id="125" name="pasted-image.pdf"/>
          <p:cNvPicPr>
            <a:picLocks noChangeAspect="1"/>
          </p:cNvPicPr>
          <p:nvPr/>
        </p:nvPicPr>
        <p:blipFill>
          <a:blip r:embed="rId2">
            <a:extLst/>
          </a:blip>
          <a:stretch>
            <a:fillRect/>
          </a:stretch>
        </p:blipFill>
        <p:spPr>
          <a:xfrm>
            <a:off x="662025" y="749526"/>
            <a:ext cx="1011348" cy="989511"/>
          </a:xfrm>
          <a:prstGeom prst="rect">
            <a:avLst/>
          </a:prstGeom>
          <a:ln w="3175">
            <a:miter lim="400000"/>
          </a:ln>
        </p:spPr>
      </p:pic>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7" name="pasted-image.pdf"/>
          <p:cNvPicPr>
            <a:picLocks noChangeAspect="1"/>
          </p:cNvPicPr>
          <p:nvPr/>
        </p:nvPicPr>
        <p:blipFill>
          <a:blip r:embed="rId2">
            <a:extLst/>
          </a:blip>
          <a:stretch>
            <a:fillRect/>
          </a:stretch>
        </p:blipFill>
        <p:spPr>
          <a:xfrm>
            <a:off x="4394899" y="8126084"/>
            <a:ext cx="8614033" cy="1626880"/>
          </a:xfrm>
          <a:prstGeom prst="rect">
            <a:avLst/>
          </a:prstGeom>
          <a:ln w="3175">
            <a:miter lim="400000"/>
          </a:ln>
        </p:spPr>
      </p:pic>
      <p:sp>
        <p:nvSpPr>
          <p:cNvPr id="128" name="Shape 128"/>
          <p:cNvSpPr/>
          <p:nvPr/>
        </p:nvSpPr>
        <p:spPr>
          <a:xfrm>
            <a:off x="686368" y="2760556"/>
            <a:ext cx="11618517" cy="5748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Light"/>
                <a:ea typeface="Montserrat Light"/>
                <a:cs typeface="Montserrat Light"/>
                <a:sym typeface="Montserrat Light"/>
              </a:defRPr>
            </a:lvl1pPr>
          </a:lstStyle>
          <a:p>
            <a:pPr/>
            <a:r>
              <a:t>Headline Text</a:t>
            </a:r>
          </a:p>
        </p:txBody>
      </p:sp>
      <p:sp>
        <p:nvSpPr>
          <p:cNvPr id="129" name="Shape 129"/>
          <p:cNvSpPr/>
          <p:nvPr/>
        </p:nvSpPr>
        <p:spPr>
          <a:xfrm>
            <a:off x="686368" y="3658463"/>
            <a:ext cx="11618517" cy="11590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spAutoFit/>
          </a:bodyPr>
          <a:lstStyle>
            <a:lvl1pPr algn="l">
              <a:defRPr spc="-48" sz="2400">
                <a:solidFill>
                  <a:srgbClr val="797979"/>
                </a:solidFill>
                <a:latin typeface="Montserrat Light"/>
                <a:ea typeface="Montserrat Light"/>
                <a:cs typeface="Montserrat Light"/>
                <a:sym typeface="Montserrat Light"/>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30" name="pasted-image.pdf"/>
          <p:cNvPicPr>
            <a:picLocks noChangeAspect="1"/>
          </p:cNvPicPr>
          <p:nvPr/>
        </p:nvPicPr>
        <p:blipFill>
          <a:blip r:embed="rId3">
            <a:extLst/>
          </a:blip>
          <a:stretch>
            <a:fillRect/>
          </a:stretch>
        </p:blipFill>
        <p:spPr>
          <a:xfrm>
            <a:off x="11342725" y="749526"/>
            <a:ext cx="1011348" cy="989511"/>
          </a:xfrm>
          <a:prstGeom prst="rect">
            <a:avLst/>
          </a:prstGeom>
          <a:ln w="3175">
            <a:miter lim="400000"/>
          </a:ln>
        </p:spPr>
      </p:pic>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Shape 132"/>
          <p:cNvSpPr/>
          <p:nvPr/>
        </p:nvSpPr>
        <p:spPr>
          <a:xfrm>
            <a:off x="686368" y="2760556"/>
            <a:ext cx="11618517" cy="5748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Light"/>
                <a:ea typeface="Montserrat Light"/>
                <a:cs typeface="Montserrat Light"/>
                <a:sym typeface="Montserrat Light"/>
              </a:defRPr>
            </a:lvl1pPr>
          </a:lstStyle>
          <a:p>
            <a:pPr/>
            <a:r>
              <a:t>Headline Text</a:t>
            </a:r>
          </a:p>
        </p:txBody>
      </p:sp>
      <p:sp>
        <p:nvSpPr>
          <p:cNvPr id="133" name="Shape 133"/>
          <p:cNvSpPr/>
          <p:nvPr/>
        </p:nvSpPr>
        <p:spPr>
          <a:xfrm>
            <a:off x="686368" y="3658463"/>
            <a:ext cx="11618517" cy="3542454"/>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spAutoFit/>
          </a:bodyPr>
          <a:lstStyle/>
          <a:p>
            <a:pPr marL="152400" indent="-152400" algn="l">
              <a:spcBef>
                <a:spcPts val="1400"/>
              </a:spcBef>
              <a:buClr>
                <a:srgbClr val="797979"/>
              </a:buClr>
              <a:buSzPct val="100000"/>
              <a:buChar char="-"/>
              <a:defRPr spc="-48" sz="2400">
                <a:solidFill>
                  <a:srgbClr val="797979"/>
                </a:solidFill>
                <a:latin typeface="Montserrat Light"/>
                <a:ea typeface="Montserrat Light"/>
                <a:cs typeface="Montserrat Light"/>
                <a:sym typeface="Montserrat Light"/>
              </a:defRPr>
            </a:pPr>
            <a:r>
              <a:t>Bullet ipsum dolor sit amet nonummy consecuter</a:t>
            </a:r>
          </a:p>
          <a:p>
            <a:pPr marL="152400" indent="-152400" algn="l">
              <a:spcBef>
                <a:spcPts val="1400"/>
              </a:spcBef>
              <a:buClr>
                <a:srgbClr val="797979"/>
              </a:buClr>
              <a:buSzPct val="100000"/>
              <a:buChar char="-"/>
              <a:defRPr spc="-48" sz="2400">
                <a:solidFill>
                  <a:srgbClr val="797979"/>
                </a:solidFill>
                <a:latin typeface="Montserrat Light"/>
                <a:ea typeface="Montserrat Light"/>
                <a:cs typeface="Montserrat Light"/>
                <a:sym typeface="Montserrat Light"/>
              </a:defRPr>
            </a:pPr>
            <a:r>
              <a:t>Bullet ipsum dolor sit amet nonummy consecuter. Lorem ipsum dolere adscpecit nomen es quid consecuter. Lorem ipsum dolere adscpecit nomen es quid consecuter.</a:t>
            </a:r>
          </a:p>
          <a:p>
            <a:pPr marL="152400" indent="-152400" algn="l">
              <a:spcBef>
                <a:spcPts val="1400"/>
              </a:spcBef>
              <a:buClr>
                <a:srgbClr val="797979"/>
              </a:buClr>
              <a:buSzPct val="100000"/>
              <a:buChar char="-"/>
              <a:defRPr spc="-48" sz="2400">
                <a:solidFill>
                  <a:srgbClr val="797979"/>
                </a:solidFill>
                <a:latin typeface="Montserrat Light"/>
                <a:ea typeface="Montserrat Light"/>
                <a:cs typeface="Montserrat Light"/>
                <a:sym typeface="Montserrat Light"/>
              </a:defRPr>
            </a:pPr>
            <a:r>
              <a:t>Bullet ipsum dolor sit amet nonummy consecuter</a:t>
            </a:r>
          </a:p>
          <a:p>
            <a:pPr marL="152400" indent="-152400" algn="l">
              <a:spcBef>
                <a:spcPts val="1400"/>
              </a:spcBef>
              <a:buClr>
                <a:srgbClr val="797979"/>
              </a:buClr>
              <a:buSzPct val="100000"/>
              <a:buChar char="-"/>
              <a:defRPr spc="-48" sz="2400">
                <a:solidFill>
                  <a:srgbClr val="797979"/>
                </a:solidFill>
                <a:latin typeface="Montserrat Light"/>
                <a:ea typeface="Montserrat Light"/>
                <a:cs typeface="Montserrat Light"/>
                <a:sym typeface="Montserrat Light"/>
              </a:defRPr>
            </a:pPr>
            <a:r>
              <a:t>Bullet ipsum dolor sit amet nonummy consecuter. Lorem ipsum dolere adscpecit nomen es quid consecuter. Lorem ipsum dolere adscpecit nomen es quid consecuter.</a:t>
            </a:r>
          </a:p>
        </p:txBody>
      </p:sp>
      <p:pic>
        <p:nvPicPr>
          <p:cNvPr id="134" name="pasted-image.pdf"/>
          <p:cNvPicPr>
            <a:picLocks noChangeAspect="1"/>
          </p:cNvPicPr>
          <p:nvPr/>
        </p:nvPicPr>
        <p:blipFill>
          <a:blip r:embed="rId2">
            <a:extLst/>
          </a:blip>
          <a:stretch>
            <a:fillRect/>
          </a:stretch>
        </p:blipFill>
        <p:spPr>
          <a:xfrm>
            <a:off x="4394899" y="8126084"/>
            <a:ext cx="8614033" cy="1626880"/>
          </a:xfrm>
          <a:prstGeom prst="rect">
            <a:avLst/>
          </a:prstGeom>
          <a:ln w="3175">
            <a:miter lim="400000"/>
          </a:ln>
        </p:spPr>
      </p:pic>
      <p:pic>
        <p:nvPicPr>
          <p:cNvPr id="135" name="pasted-image.pdf"/>
          <p:cNvPicPr>
            <a:picLocks noChangeAspect="1"/>
          </p:cNvPicPr>
          <p:nvPr/>
        </p:nvPicPr>
        <p:blipFill>
          <a:blip r:embed="rId3">
            <a:extLst/>
          </a:blip>
          <a:stretch>
            <a:fillRect/>
          </a:stretch>
        </p:blipFill>
        <p:spPr>
          <a:xfrm>
            <a:off x="11342725" y="749526"/>
            <a:ext cx="1011348" cy="989511"/>
          </a:xfrm>
          <a:prstGeom prst="rect">
            <a:avLst/>
          </a:prstGeom>
          <a:ln w="3175">
            <a:miter lim="400000"/>
          </a:ln>
        </p:spPr>
      </p:pic>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nvSpPr>
        <p:spPr>
          <a:xfrm>
            <a:off x="6613035" y="2760556"/>
            <a:ext cx="11618518" cy="5748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Light"/>
                <a:ea typeface="Montserrat Light"/>
                <a:cs typeface="Montserrat Light"/>
                <a:sym typeface="Montserrat Light"/>
              </a:defRPr>
            </a:lvl1pPr>
          </a:lstStyle>
          <a:p>
            <a:pPr/>
            <a:r>
              <a:t>Headline Text</a:t>
            </a:r>
          </a:p>
        </p:txBody>
      </p:sp>
      <p:sp>
        <p:nvSpPr>
          <p:cNvPr id="138" name="Shape 138"/>
          <p:cNvSpPr/>
          <p:nvPr/>
        </p:nvSpPr>
        <p:spPr>
          <a:xfrm>
            <a:off x="6588561" y="3658463"/>
            <a:ext cx="5594695" cy="26322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spAutoFit/>
          </a:bodyPr>
          <a:lstStyle>
            <a:lvl1pPr algn="l">
              <a:defRPr spc="-48" sz="2400">
                <a:solidFill>
                  <a:srgbClr val="797979"/>
                </a:solidFill>
                <a:latin typeface="Montserrat Light"/>
                <a:ea typeface="Montserrat Light"/>
                <a:cs typeface="Montserrat Light"/>
                <a:sym typeface="Montserrat Light"/>
              </a:defRPr>
            </a:lvl1pPr>
          </a:lstStyle>
          <a:p>
            <a:pPr/>
            <a:r>
              <a:t>Lorem ipsum dolere sit met nonummy consecuter es quid. Lorem ipsum dolere sit met nonummy consecuter es quid. Lorem ipsum dolere sit met nonummy consecuter es quid. Lorem ipsum dolere sit met nonummy consecuter es quid.</a:t>
            </a:r>
          </a:p>
        </p:txBody>
      </p:sp>
      <p:pic>
        <p:nvPicPr>
          <p:cNvPr id="139" name="Screen Shot 2016-07-27 at 10.45.56 PM.png"/>
          <p:cNvPicPr>
            <a:picLocks noChangeAspect="1"/>
          </p:cNvPicPr>
          <p:nvPr/>
        </p:nvPicPr>
        <p:blipFill>
          <a:blip r:embed="rId2">
            <a:extLst/>
          </a:blip>
          <a:srcRect l="34701" t="0" r="129" b="0"/>
          <a:stretch>
            <a:fillRect/>
          </a:stretch>
        </p:blipFill>
        <p:spPr>
          <a:xfrm>
            <a:off x="682201" y="2922693"/>
            <a:ext cx="5594694" cy="3316928"/>
          </a:xfrm>
          <a:prstGeom prst="rect">
            <a:avLst/>
          </a:prstGeom>
          <a:ln w="3175">
            <a:miter lim="400000"/>
          </a:ln>
        </p:spPr>
      </p:pic>
      <p:pic>
        <p:nvPicPr>
          <p:cNvPr id="140" name="pasted-image.pdf"/>
          <p:cNvPicPr>
            <a:picLocks noChangeAspect="1"/>
          </p:cNvPicPr>
          <p:nvPr/>
        </p:nvPicPr>
        <p:blipFill>
          <a:blip r:embed="rId3">
            <a:extLst/>
          </a:blip>
          <a:stretch>
            <a:fillRect/>
          </a:stretch>
        </p:blipFill>
        <p:spPr>
          <a:xfrm>
            <a:off x="4394899" y="8126084"/>
            <a:ext cx="8614033" cy="1626880"/>
          </a:xfrm>
          <a:prstGeom prst="rect">
            <a:avLst/>
          </a:prstGeom>
          <a:ln w="3175">
            <a:miter lim="400000"/>
          </a:ln>
        </p:spPr>
      </p:pic>
      <p:pic>
        <p:nvPicPr>
          <p:cNvPr id="141" name="pasted-image.pdf"/>
          <p:cNvPicPr>
            <a:picLocks noChangeAspect="1"/>
          </p:cNvPicPr>
          <p:nvPr/>
        </p:nvPicPr>
        <p:blipFill>
          <a:blip r:embed="rId4">
            <a:extLst/>
          </a:blip>
          <a:stretch>
            <a:fillRect/>
          </a:stretch>
        </p:blipFill>
        <p:spPr>
          <a:xfrm>
            <a:off x="11342725" y="749526"/>
            <a:ext cx="1011348" cy="989511"/>
          </a:xfrm>
          <a:prstGeom prst="rect">
            <a:avLst/>
          </a:prstGeom>
          <a:ln w="3175">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nvSpPr>
        <p:spPr>
          <a:xfrm>
            <a:off x="686368" y="1527809"/>
            <a:ext cx="11618517" cy="5748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Light"/>
                <a:ea typeface="Montserrat Light"/>
                <a:cs typeface="Montserrat Light"/>
                <a:sym typeface="Montserrat Light"/>
              </a:defRPr>
            </a:lvl1pPr>
          </a:lstStyle>
          <a:p>
            <a:pPr/>
            <a:r>
              <a:t>TITLE SPONSORS</a:t>
            </a:r>
          </a:p>
        </p:txBody>
      </p:sp>
      <p:sp>
        <p:nvSpPr>
          <p:cNvPr id="144" name="Shape 144"/>
          <p:cNvSpPr/>
          <p:nvPr/>
        </p:nvSpPr>
        <p:spPr>
          <a:xfrm>
            <a:off x="684791" y="2140373"/>
            <a:ext cx="10326620" cy="1"/>
          </a:xfrm>
          <a:prstGeom prst="line">
            <a:avLst/>
          </a:prstGeom>
          <a:ln w="3175">
            <a:solidFill>
              <a:srgbClr val="EBEBEB"/>
            </a:solidFill>
            <a:miter lim="400000"/>
          </a:ln>
        </p:spPr>
        <p:txBody>
          <a:bodyPr lIns="27093" tIns="27093" rIns="27093" bIns="27093" anchor="ctr"/>
          <a:lstStyle/>
          <a:p>
            <a:pPr>
              <a:defRPr sz="2200"/>
            </a:pPr>
          </a:p>
        </p:txBody>
      </p:sp>
      <p:sp>
        <p:nvSpPr>
          <p:cNvPr id="145" name="Shape 145"/>
          <p:cNvSpPr/>
          <p:nvPr/>
        </p:nvSpPr>
        <p:spPr>
          <a:xfrm>
            <a:off x="686368" y="4912783"/>
            <a:ext cx="11618517" cy="5748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Light"/>
                <a:ea typeface="Montserrat Light"/>
                <a:cs typeface="Montserrat Light"/>
                <a:sym typeface="Montserrat Light"/>
              </a:defRPr>
            </a:lvl1pPr>
          </a:lstStyle>
          <a:p>
            <a:pPr/>
            <a:r>
              <a:t>TRACK SPONSORS</a:t>
            </a:r>
          </a:p>
        </p:txBody>
      </p:sp>
      <p:sp>
        <p:nvSpPr>
          <p:cNvPr id="146" name="Shape 146"/>
          <p:cNvSpPr/>
          <p:nvPr/>
        </p:nvSpPr>
        <p:spPr>
          <a:xfrm>
            <a:off x="684791" y="5525346"/>
            <a:ext cx="10326619" cy="1"/>
          </a:xfrm>
          <a:prstGeom prst="line">
            <a:avLst/>
          </a:prstGeom>
          <a:ln w="3175">
            <a:solidFill>
              <a:srgbClr val="EBEBEB"/>
            </a:solidFill>
            <a:miter lim="400000"/>
          </a:ln>
        </p:spPr>
        <p:txBody>
          <a:bodyPr lIns="27093" tIns="27093" rIns="27093" bIns="27093" anchor="ctr"/>
          <a:lstStyle/>
          <a:p>
            <a:pPr>
              <a:defRPr sz="2200"/>
            </a:pPr>
          </a:p>
        </p:txBody>
      </p:sp>
      <p:grpSp>
        <p:nvGrpSpPr>
          <p:cNvPr id="150" name="Group 150"/>
          <p:cNvGrpSpPr/>
          <p:nvPr/>
        </p:nvGrpSpPr>
        <p:grpSpPr>
          <a:xfrm>
            <a:off x="864416" y="2641989"/>
            <a:ext cx="7034403" cy="742247"/>
            <a:chOff x="0" y="0"/>
            <a:chExt cx="7034402" cy="742246"/>
          </a:xfrm>
        </p:grpSpPr>
        <p:pic>
          <p:nvPicPr>
            <p:cNvPr id="147" name="pasted-image.png"/>
            <p:cNvPicPr>
              <a:picLocks noChangeAspect="1"/>
            </p:cNvPicPr>
            <p:nvPr/>
          </p:nvPicPr>
          <p:blipFill>
            <a:blip r:embed="rId2">
              <a:alphaModFix amt="60000"/>
              <a:extLst/>
            </a:blip>
            <a:stretch>
              <a:fillRect/>
            </a:stretch>
          </p:blipFill>
          <p:spPr>
            <a:xfrm>
              <a:off x="0" y="104214"/>
              <a:ext cx="1525190" cy="533818"/>
            </a:xfrm>
            <a:prstGeom prst="rect">
              <a:avLst/>
            </a:prstGeom>
            <a:ln w="3175" cap="flat">
              <a:noFill/>
              <a:miter lim="400000"/>
            </a:ln>
            <a:effectLst/>
          </p:spPr>
        </p:pic>
        <p:pic>
          <p:nvPicPr>
            <p:cNvPr id="148" name="pasted-image.png"/>
            <p:cNvPicPr>
              <a:picLocks noChangeAspect="1"/>
            </p:cNvPicPr>
            <p:nvPr/>
          </p:nvPicPr>
          <p:blipFill>
            <a:blip r:embed="rId3">
              <a:alphaModFix amt="60000"/>
              <a:extLst/>
            </a:blip>
            <a:stretch>
              <a:fillRect/>
            </a:stretch>
          </p:blipFill>
          <p:spPr>
            <a:xfrm>
              <a:off x="2513968" y="0"/>
              <a:ext cx="1961221" cy="742247"/>
            </a:xfrm>
            <a:prstGeom prst="rect">
              <a:avLst/>
            </a:prstGeom>
            <a:ln w="3175" cap="flat">
              <a:noFill/>
              <a:miter lim="400000"/>
            </a:ln>
            <a:effectLst/>
          </p:spPr>
        </p:pic>
        <p:pic>
          <p:nvPicPr>
            <p:cNvPr id="149" name="pasted-image.png"/>
            <p:cNvPicPr>
              <a:picLocks noChangeAspect="1"/>
            </p:cNvPicPr>
            <p:nvPr/>
          </p:nvPicPr>
          <p:blipFill>
            <a:blip r:embed="rId4">
              <a:alphaModFix amt="60000"/>
              <a:extLst/>
            </a:blip>
            <a:stretch>
              <a:fillRect/>
            </a:stretch>
          </p:blipFill>
          <p:spPr>
            <a:xfrm>
              <a:off x="5277356" y="171948"/>
              <a:ext cx="1757047" cy="549641"/>
            </a:xfrm>
            <a:prstGeom prst="rect">
              <a:avLst/>
            </a:prstGeom>
            <a:ln w="3175" cap="flat">
              <a:noFill/>
              <a:miter lim="400000"/>
            </a:ln>
            <a:effectLst/>
          </p:spPr>
        </p:pic>
      </p:grpSp>
      <p:grpSp>
        <p:nvGrpSpPr>
          <p:cNvPr id="158" name="Group 158"/>
          <p:cNvGrpSpPr/>
          <p:nvPr/>
        </p:nvGrpSpPr>
        <p:grpSpPr>
          <a:xfrm>
            <a:off x="712919" y="6093142"/>
            <a:ext cx="7216027" cy="2036066"/>
            <a:chOff x="0" y="0"/>
            <a:chExt cx="7216026" cy="2036064"/>
          </a:xfrm>
        </p:grpSpPr>
        <p:pic>
          <p:nvPicPr>
            <p:cNvPr id="151" name="pasted-image.png"/>
            <p:cNvPicPr>
              <a:picLocks noChangeAspect="1"/>
            </p:cNvPicPr>
            <p:nvPr/>
          </p:nvPicPr>
          <p:blipFill>
            <a:blip r:embed="rId5">
              <a:alphaModFix amt="60000"/>
              <a:extLst/>
            </a:blip>
            <a:stretch>
              <a:fillRect/>
            </a:stretch>
          </p:blipFill>
          <p:spPr>
            <a:xfrm>
              <a:off x="15616" y="71745"/>
              <a:ext cx="1196957" cy="497198"/>
            </a:xfrm>
            <a:prstGeom prst="rect">
              <a:avLst/>
            </a:prstGeom>
            <a:ln w="3175" cap="flat">
              <a:noFill/>
              <a:miter lim="400000"/>
            </a:ln>
            <a:effectLst/>
          </p:spPr>
        </p:pic>
        <p:pic>
          <p:nvPicPr>
            <p:cNvPr id="152" name="pasted-image.png"/>
            <p:cNvPicPr>
              <a:picLocks noChangeAspect="1"/>
            </p:cNvPicPr>
            <p:nvPr/>
          </p:nvPicPr>
          <p:blipFill>
            <a:blip r:embed="rId6">
              <a:alphaModFix amt="60000"/>
              <a:extLst/>
            </a:blip>
            <a:stretch>
              <a:fillRect/>
            </a:stretch>
          </p:blipFill>
          <p:spPr>
            <a:xfrm>
              <a:off x="1829842" y="0"/>
              <a:ext cx="1196957" cy="545488"/>
            </a:xfrm>
            <a:prstGeom prst="rect">
              <a:avLst/>
            </a:prstGeom>
            <a:ln w="3175" cap="flat">
              <a:noFill/>
              <a:miter lim="400000"/>
            </a:ln>
            <a:effectLst/>
          </p:spPr>
        </p:pic>
        <p:pic>
          <p:nvPicPr>
            <p:cNvPr id="153" name="pasted-image.png"/>
            <p:cNvPicPr>
              <a:picLocks noChangeAspect="1"/>
            </p:cNvPicPr>
            <p:nvPr/>
          </p:nvPicPr>
          <p:blipFill>
            <a:blip r:embed="rId7">
              <a:alphaModFix amt="90000"/>
              <a:extLst/>
            </a:blip>
            <a:stretch>
              <a:fillRect/>
            </a:stretch>
          </p:blipFill>
          <p:spPr>
            <a:xfrm>
              <a:off x="3655491" y="147099"/>
              <a:ext cx="1285996" cy="274680"/>
            </a:xfrm>
            <a:prstGeom prst="rect">
              <a:avLst/>
            </a:prstGeom>
            <a:ln w="3175" cap="flat">
              <a:noFill/>
              <a:miter lim="400000"/>
            </a:ln>
            <a:effectLst/>
          </p:spPr>
        </p:pic>
        <p:pic>
          <p:nvPicPr>
            <p:cNvPr id="154" name="pasted-image.png"/>
            <p:cNvPicPr>
              <a:picLocks noChangeAspect="1"/>
            </p:cNvPicPr>
            <p:nvPr/>
          </p:nvPicPr>
          <p:blipFill>
            <a:blip r:embed="rId8">
              <a:alphaModFix amt="80000"/>
              <a:extLst/>
            </a:blip>
            <a:stretch>
              <a:fillRect/>
            </a:stretch>
          </p:blipFill>
          <p:spPr>
            <a:xfrm>
              <a:off x="5570179" y="71745"/>
              <a:ext cx="1645848" cy="425389"/>
            </a:xfrm>
            <a:prstGeom prst="rect">
              <a:avLst/>
            </a:prstGeom>
            <a:ln w="3175" cap="flat">
              <a:noFill/>
              <a:miter lim="400000"/>
            </a:ln>
            <a:effectLst/>
          </p:spPr>
        </p:pic>
        <p:pic>
          <p:nvPicPr>
            <p:cNvPr id="155" name="pasted-image.png"/>
            <p:cNvPicPr>
              <a:picLocks noChangeAspect="1"/>
            </p:cNvPicPr>
            <p:nvPr/>
          </p:nvPicPr>
          <p:blipFill>
            <a:blip r:embed="rId9">
              <a:extLst/>
            </a:blip>
            <a:stretch>
              <a:fillRect/>
            </a:stretch>
          </p:blipFill>
          <p:spPr>
            <a:xfrm>
              <a:off x="3604593" y="1028085"/>
              <a:ext cx="1195821" cy="388354"/>
            </a:xfrm>
            <a:prstGeom prst="rect">
              <a:avLst/>
            </a:prstGeom>
            <a:ln w="3175" cap="flat">
              <a:noFill/>
              <a:miter lim="400000"/>
            </a:ln>
            <a:effectLst/>
          </p:spPr>
        </p:pic>
        <p:pic>
          <p:nvPicPr>
            <p:cNvPr id="156" name="pasted-image.png"/>
            <p:cNvPicPr>
              <a:picLocks noChangeAspect="1"/>
            </p:cNvPicPr>
            <p:nvPr/>
          </p:nvPicPr>
          <p:blipFill>
            <a:blip r:embed="rId10">
              <a:alphaModFix amt="50000"/>
              <a:extLst/>
            </a:blip>
            <a:stretch>
              <a:fillRect/>
            </a:stretch>
          </p:blipFill>
          <p:spPr>
            <a:xfrm>
              <a:off x="1193615" y="1056194"/>
              <a:ext cx="1776146" cy="309291"/>
            </a:xfrm>
            <a:prstGeom prst="rect">
              <a:avLst/>
            </a:prstGeom>
            <a:ln w="3175" cap="flat">
              <a:noFill/>
              <a:miter lim="400000"/>
            </a:ln>
            <a:effectLst/>
          </p:spPr>
        </p:pic>
        <p:pic>
          <p:nvPicPr>
            <p:cNvPr id="157" name="pasted-image.png"/>
            <p:cNvPicPr>
              <a:picLocks noChangeAspect="1"/>
            </p:cNvPicPr>
            <p:nvPr/>
          </p:nvPicPr>
          <p:blipFill>
            <a:blip r:embed="rId11">
              <a:alphaModFix amt="60000"/>
              <a:extLst/>
            </a:blip>
            <a:stretch>
              <a:fillRect/>
            </a:stretch>
          </p:blipFill>
          <p:spPr>
            <a:xfrm>
              <a:off x="0" y="928115"/>
              <a:ext cx="1102238" cy="1107950"/>
            </a:xfrm>
            <a:prstGeom prst="rect">
              <a:avLst/>
            </a:prstGeom>
            <a:ln w="3175" cap="flat">
              <a:noFill/>
              <a:miter lim="400000"/>
            </a:ln>
            <a:effectLst/>
          </p:spPr>
        </p:pic>
      </p:grpSp>
      <p:pic>
        <p:nvPicPr>
          <p:cNvPr id="159" name="pasted-image.pdf"/>
          <p:cNvPicPr>
            <a:picLocks noChangeAspect="1"/>
          </p:cNvPicPr>
          <p:nvPr/>
        </p:nvPicPr>
        <p:blipFill>
          <a:blip r:embed="rId12">
            <a:extLst/>
          </a:blip>
          <a:stretch>
            <a:fillRect/>
          </a:stretch>
        </p:blipFill>
        <p:spPr>
          <a:xfrm>
            <a:off x="11342725" y="749526"/>
            <a:ext cx="1011348" cy="989511"/>
          </a:xfrm>
          <a:prstGeom prst="rect">
            <a:avLst/>
          </a:prstGeom>
          <a:ln w="3175">
            <a:miter lim="400000"/>
          </a:ln>
        </p:spPr>
      </p:pic>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nvSpPr>
        <p:spPr>
          <a:xfrm>
            <a:off x="686368" y="1527809"/>
            <a:ext cx="11618517" cy="5748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Light"/>
                <a:ea typeface="Montserrat Light"/>
                <a:cs typeface="Montserrat Light"/>
                <a:sym typeface="Montserrat Light"/>
              </a:defRPr>
            </a:lvl1pPr>
          </a:lstStyle>
          <a:p>
            <a:pPr/>
            <a:r>
              <a:t>headline SPONSORS</a:t>
            </a:r>
          </a:p>
        </p:txBody>
      </p:sp>
      <p:sp>
        <p:nvSpPr>
          <p:cNvPr id="162" name="Shape 162"/>
          <p:cNvSpPr/>
          <p:nvPr/>
        </p:nvSpPr>
        <p:spPr>
          <a:xfrm>
            <a:off x="684791" y="2140373"/>
            <a:ext cx="10326620" cy="1"/>
          </a:xfrm>
          <a:prstGeom prst="line">
            <a:avLst/>
          </a:prstGeom>
          <a:ln w="3175">
            <a:solidFill>
              <a:srgbClr val="EBEBEB"/>
            </a:solidFill>
            <a:miter lim="400000"/>
          </a:ln>
        </p:spPr>
        <p:txBody>
          <a:bodyPr lIns="27093" tIns="27093" rIns="27093" bIns="27093" anchor="ctr"/>
          <a:lstStyle/>
          <a:p>
            <a:pPr>
              <a:defRPr sz="2200"/>
            </a:pPr>
          </a:p>
        </p:txBody>
      </p:sp>
      <p:sp>
        <p:nvSpPr>
          <p:cNvPr id="163" name="Shape 163"/>
          <p:cNvSpPr/>
          <p:nvPr/>
        </p:nvSpPr>
        <p:spPr>
          <a:xfrm>
            <a:off x="686368" y="4364845"/>
            <a:ext cx="4947789" cy="5748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Light"/>
                <a:ea typeface="Montserrat Light"/>
                <a:cs typeface="Montserrat Light"/>
                <a:sym typeface="Montserrat Light"/>
              </a:defRPr>
            </a:lvl1pPr>
          </a:lstStyle>
          <a:p>
            <a:pPr/>
            <a:r>
              <a:t>partner SPONSORS</a:t>
            </a:r>
          </a:p>
        </p:txBody>
      </p:sp>
      <p:sp>
        <p:nvSpPr>
          <p:cNvPr id="164" name="Shape 164"/>
          <p:cNvSpPr/>
          <p:nvPr/>
        </p:nvSpPr>
        <p:spPr>
          <a:xfrm>
            <a:off x="684791" y="4977408"/>
            <a:ext cx="4830774" cy="1"/>
          </a:xfrm>
          <a:prstGeom prst="line">
            <a:avLst/>
          </a:prstGeom>
          <a:ln w="3175">
            <a:solidFill>
              <a:srgbClr val="EBEBEB"/>
            </a:solidFill>
            <a:miter lim="400000"/>
          </a:ln>
        </p:spPr>
        <p:txBody>
          <a:bodyPr lIns="27093" tIns="27093" rIns="27093" bIns="27093" anchor="ctr"/>
          <a:lstStyle/>
          <a:p>
            <a:pPr>
              <a:defRPr sz="2200"/>
            </a:pPr>
          </a:p>
        </p:txBody>
      </p:sp>
      <p:sp>
        <p:nvSpPr>
          <p:cNvPr id="165" name="Shape 165"/>
          <p:cNvSpPr/>
          <p:nvPr/>
        </p:nvSpPr>
        <p:spPr>
          <a:xfrm>
            <a:off x="6165995" y="4364845"/>
            <a:ext cx="5152735" cy="574888"/>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anchor="ctr">
            <a:spAutoFit/>
          </a:bodyPr>
          <a:lstStyle>
            <a:lvl1pPr algn="l">
              <a:defRPr cap="all">
                <a:solidFill>
                  <a:srgbClr val="53585F"/>
                </a:solidFill>
                <a:latin typeface="Montserrat Light"/>
                <a:ea typeface="Montserrat Light"/>
                <a:cs typeface="Montserrat Light"/>
                <a:sym typeface="Montserrat Light"/>
              </a:defRPr>
            </a:lvl1pPr>
          </a:lstStyle>
          <a:p>
            <a:pPr/>
            <a:r>
              <a:t>member SPONSORS</a:t>
            </a:r>
          </a:p>
        </p:txBody>
      </p:sp>
      <p:pic>
        <p:nvPicPr>
          <p:cNvPr id="166" name="pasted-image.png"/>
          <p:cNvPicPr>
            <a:picLocks noChangeAspect="1"/>
          </p:cNvPicPr>
          <p:nvPr/>
        </p:nvPicPr>
        <p:blipFill>
          <a:blip r:embed="rId2">
            <a:alphaModFix amt="50000"/>
            <a:extLst/>
          </a:blip>
          <a:stretch>
            <a:fillRect/>
          </a:stretch>
        </p:blipFill>
        <p:spPr>
          <a:xfrm>
            <a:off x="735170" y="2920531"/>
            <a:ext cx="1589612" cy="371725"/>
          </a:xfrm>
          <a:prstGeom prst="rect">
            <a:avLst/>
          </a:prstGeom>
          <a:ln w="3175">
            <a:miter lim="400000"/>
          </a:ln>
        </p:spPr>
      </p:pic>
      <p:pic>
        <p:nvPicPr>
          <p:cNvPr id="167" name="pasted-image.png"/>
          <p:cNvPicPr>
            <a:picLocks noChangeAspect="1"/>
          </p:cNvPicPr>
          <p:nvPr/>
        </p:nvPicPr>
        <p:blipFill>
          <a:blip r:embed="rId3">
            <a:alphaModFix amt="60000"/>
            <a:extLst/>
          </a:blip>
          <a:stretch>
            <a:fillRect/>
          </a:stretch>
        </p:blipFill>
        <p:spPr>
          <a:xfrm>
            <a:off x="3248093" y="2905857"/>
            <a:ext cx="1511353" cy="322814"/>
          </a:xfrm>
          <a:prstGeom prst="rect">
            <a:avLst/>
          </a:prstGeom>
          <a:ln w="3175">
            <a:miter lim="400000"/>
          </a:ln>
        </p:spPr>
      </p:pic>
      <p:pic>
        <p:nvPicPr>
          <p:cNvPr id="168" name="pasted-image.png"/>
          <p:cNvPicPr>
            <a:picLocks noChangeAspect="1"/>
          </p:cNvPicPr>
          <p:nvPr/>
        </p:nvPicPr>
        <p:blipFill>
          <a:blip r:embed="rId4">
            <a:alphaModFix amt="60000"/>
            <a:extLst/>
          </a:blip>
          <a:stretch>
            <a:fillRect/>
          </a:stretch>
        </p:blipFill>
        <p:spPr>
          <a:xfrm>
            <a:off x="5744086" y="2900966"/>
            <a:ext cx="1687434" cy="332596"/>
          </a:xfrm>
          <a:prstGeom prst="rect">
            <a:avLst/>
          </a:prstGeom>
          <a:ln w="3175">
            <a:miter lim="400000"/>
          </a:ln>
        </p:spPr>
      </p:pic>
      <p:sp>
        <p:nvSpPr>
          <p:cNvPr id="169" name="Shape 169"/>
          <p:cNvSpPr/>
          <p:nvPr/>
        </p:nvSpPr>
        <p:spPr>
          <a:xfrm>
            <a:off x="686368" y="5162845"/>
            <a:ext cx="6162015" cy="4271157"/>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numCol="2" spcCol="92273"/>
          <a:lstStyle/>
          <a:p>
            <a:pPr algn="l">
              <a:defRPr spc="-32" sz="1600">
                <a:solidFill>
                  <a:srgbClr val="797979"/>
                </a:solidFill>
                <a:latin typeface="Montserrat Light"/>
                <a:ea typeface="Montserrat Light"/>
                <a:cs typeface="Montserrat Light"/>
                <a:sym typeface="Montserrat Light"/>
              </a:defRPr>
            </a:pPr>
            <a:r>
              <a:t>Guiceworks</a:t>
            </a:r>
          </a:p>
          <a:p>
            <a:pPr algn="l">
              <a:defRPr spc="-32" sz="1600">
                <a:solidFill>
                  <a:srgbClr val="797979"/>
                </a:solidFill>
                <a:latin typeface="Montserrat Light"/>
                <a:ea typeface="Montserrat Light"/>
                <a:cs typeface="Montserrat Light"/>
                <a:sym typeface="Montserrat Light"/>
              </a:defRPr>
            </a:pPr>
            <a:r>
              <a:t>Cooley</a:t>
            </a:r>
          </a:p>
          <a:p>
            <a:pPr algn="l">
              <a:defRPr spc="-32" sz="1600">
                <a:solidFill>
                  <a:srgbClr val="797979"/>
                </a:solidFill>
                <a:latin typeface="Montserrat Light"/>
                <a:ea typeface="Montserrat Light"/>
                <a:cs typeface="Montserrat Light"/>
                <a:sym typeface="Montserrat Light"/>
              </a:defRPr>
            </a:pPr>
            <a:r>
              <a:t>Bridgepoint Education</a:t>
            </a:r>
          </a:p>
          <a:p>
            <a:pPr algn="l">
              <a:defRPr spc="-32" sz="1600">
                <a:solidFill>
                  <a:srgbClr val="797979"/>
                </a:solidFill>
                <a:latin typeface="Montserrat Light"/>
                <a:ea typeface="Montserrat Light"/>
                <a:cs typeface="Montserrat Light"/>
                <a:sym typeface="Montserrat Light"/>
              </a:defRPr>
            </a:pPr>
            <a:r>
              <a:t>Full Contact</a:t>
            </a:r>
          </a:p>
          <a:p>
            <a:pPr algn="l">
              <a:defRPr spc="-32" sz="1600">
                <a:solidFill>
                  <a:srgbClr val="797979"/>
                </a:solidFill>
                <a:latin typeface="Montserrat Light"/>
                <a:ea typeface="Montserrat Light"/>
                <a:cs typeface="Montserrat Light"/>
                <a:sym typeface="Montserrat Light"/>
              </a:defRPr>
            </a:pPr>
            <a:r>
              <a:t>General Assembly</a:t>
            </a:r>
          </a:p>
          <a:p>
            <a:pPr algn="l">
              <a:defRPr spc="-32" sz="1600">
                <a:solidFill>
                  <a:srgbClr val="797979"/>
                </a:solidFill>
                <a:latin typeface="Montserrat Light"/>
                <a:ea typeface="Montserrat Light"/>
                <a:cs typeface="Montserrat Light"/>
                <a:sym typeface="Montserrat Light"/>
              </a:defRPr>
            </a:pPr>
            <a:r>
              <a:t>Dripjoy</a:t>
            </a:r>
          </a:p>
          <a:p>
            <a:pPr algn="l">
              <a:defRPr spc="-32" sz="1600">
                <a:solidFill>
                  <a:srgbClr val="797979"/>
                </a:solidFill>
                <a:latin typeface="Montserrat Light"/>
                <a:ea typeface="Montserrat Light"/>
                <a:cs typeface="Montserrat Light"/>
                <a:sym typeface="Montserrat Light"/>
              </a:defRPr>
            </a:pPr>
            <a:r>
              <a:t>Lyft</a:t>
            </a:r>
          </a:p>
          <a:p>
            <a:pPr algn="l">
              <a:defRPr spc="-32" sz="1600">
                <a:solidFill>
                  <a:srgbClr val="797979"/>
                </a:solidFill>
                <a:latin typeface="Montserrat Light"/>
                <a:ea typeface="Montserrat Light"/>
                <a:cs typeface="Montserrat Light"/>
                <a:sym typeface="Montserrat Light"/>
              </a:defRPr>
            </a:pPr>
            <a:r>
              <a:t>OnDeck</a:t>
            </a:r>
          </a:p>
          <a:p>
            <a:pPr algn="l">
              <a:defRPr spc="-32" sz="1600">
                <a:solidFill>
                  <a:srgbClr val="797979"/>
                </a:solidFill>
                <a:latin typeface="Montserrat Light"/>
                <a:ea typeface="Montserrat Light"/>
                <a:cs typeface="Montserrat Light"/>
                <a:sym typeface="Montserrat Light"/>
              </a:defRPr>
            </a:pPr>
            <a:r>
              <a:t>Connect for Health</a:t>
            </a:r>
          </a:p>
          <a:p>
            <a:pPr algn="l">
              <a:defRPr spc="-32" sz="1600">
                <a:solidFill>
                  <a:srgbClr val="797979"/>
                </a:solidFill>
                <a:latin typeface="Montserrat Light"/>
                <a:ea typeface="Montserrat Light"/>
                <a:cs typeface="Montserrat Light"/>
                <a:sym typeface="Montserrat Light"/>
              </a:defRPr>
            </a:pPr>
            <a:r>
              <a:t>Wazee Digital</a:t>
            </a:r>
          </a:p>
          <a:p>
            <a:pPr algn="l">
              <a:defRPr spc="-32" sz="1600">
                <a:solidFill>
                  <a:srgbClr val="797979"/>
                </a:solidFill>
                <a:latin typeface="Montserrat Light"/>
                <a:ea typeface="Montserrat Light"/>
                <a:cs typeface="Montserrat Light"/>
                <a:sym typeface="Montserrat Light"/>
              </a:defRPr>
            </a:pPr>
            <a:r>
              <a:t>Officescapes</a:t>
            </a:r>
          </a:p>
          <a:p>
            <a:pPr algn="l">
              <a:defRPr spc="-32" sz="1600">
                <a:solidFill>
                  <a:srgbClr val="797979"/>
                </a:solidFill>
                <a:latin typeface="Montserrat Light"/>
                <a:ea typeface="Montserrat Light"/>
                <a:cs typeface="Montserrat Light"/>
                <a:sym typeface="Montserrat Light"/>
              </a:defRPr>
            </a:pPr>
            <a:r>
              <a:t>Jake Jabs Center for Entrepreneurship</a:t>
            </a:r>
          </a:p>
          <a:p>
            <a:pPr algn="l">
              <a:defRPr spc="-32" sz="1600">
                <a:solidFill>
                  <a:srgbClr val="797979"/>
                </a:solidFill>
                <a:latin typeface="Montserrat Light"/>
                <a:ea typeface="Montserrat Light"/>
                <a:cs typeface="Montserrat Light"/>
                <a:sym typeface="Montserrat Light"/>
              </a:defRPr>
            </a:pPr>
            <a:r>
              <a:t>Denver Office of Economic Development</a:t>
            </a:r>
          </a:p>
        </p:txBody>
      </p:sp>
      <p:sp>
        <p:nvSpPr>
          <p:cNvPr id="170" name="Shape 170"/>
          <p:cNvSpPr/>
          <p:nvPr/>
        </p:nvSpPr>
        <p:spPr>
          <a:xfrm>
            <a:off x="6177965" y="4977408"/>
            <a:ext cx="4830773" cy="1"/>
          </a:xfrm>
          <a:prstGeom prst="line">
            <a:avLst/>
          </a:prstGeom>
          <a:ln w="3175">
            <a:solidFill>
              <a:srgbClr val="EBEBEB"/>
            </a:solidFill>
            <a:miter lim="400000"/>
          </a:ln>
        </p:spPr>
        <p:txBody>
          <a:bodyPr lIns="27093" tIns="27093" rIns="27093" bIns="27093" anchor="ctr"/>
          <a:lstStyle/>
          <a:p>
            <a:pPr>
              <a:defRPr sz="2200"/>
            </a:pPr>
          </a:p>
        </p:txBody>
      </p:sp>
      <p:sp>
        <p:nvSpPr>
          <p:cNvPr id="171" name="Shape 171"/>
          <p:cNvSpPr/>
          <p:nvPr/>
        </p:nvSpPr>
        <p:spPr>
          <a:xfrm>
            <a:off x="6213408" y="5162845"/>
            <a:ext cx="5057909" cy="3852970"/>
          </a:xfrm>
          <a:prstGeom prst="rect">
            <a:avLst/>
          </a:prstGeom>
          <a:ln w="3175">
            <a:miter lim="400000"/>
          </a:ln>
          <a:extLst>
            <a:ext uri="{C572A759-6A51-4108-AA02-DFA0A04FC94B}">
              <ma14:wrappingTextBoxFlag xmlns:ma14="http://schemas.microsoft.com/office/mac/drawingml/2011/main" val="1"/>
            </a:ext>
          </a:extLst>
        </p:spPr>
        <p:txBody>
          <a:bodyPr lIns="27093" tIns="27093" rIns="27093" bIns="27093" numCol="2" spcCol="75740"/>
          <a:lstStyle/>
          <a:p>
            <a:pPr algn="l">
              <a:defRPr spc="-32" sz="1600">
                <a:solidFill>
                  <a:srgbClr val="797979"/>
                </a:solidFill>
                <a:latin typeface="Montserrat Light"/>
                <a:ea typeface="Montserrat Light"/>
                <a:cs typeface="Montserrat Light"/>
                <a:sym typeface="Montserrat Light"/>
              </a:defRPr>
            </a:pPr>
            <a:r>
              <a:t>Alchemy Security</a:t>
            </a:r>
          </a:p>
          <a:p>
            <a:pPr algn="l">
              <a:defRPr spc="-32" sz="1600">
                <a:solidFill>
                  <a:srgbClr val="797979"/>
                </a:solidFill>
                <a:latin typeface="Montserrat Light"/>
                <a:ea typeface="Montserrat Light"/>
                <a:cs typeface="Montserrat Light"/>
                <a:sym typeface="Montserrat Light"/>
              </a:defRPr>
            </a:pPr>
            <a:r>
              <a:t>Ayla Networks</a:t>
            </a:r>
          </a:p>
          <a:p>
            <a:pPr algn="l">
              <a:defRPr spc="-32" sz="1600">
                <a:solidFill>
                  <a:srgbClr val="797979"/>
                </a:solidFill>
                <a:latin typeface="Montserrat Light"/>
                <a:ea typeface="Montserrat Light"/>
                <a:cs typeface="Montserrat Light"/>
                <a:sym typeface="Montserrat Light"/>
              </a:defRPr>
            </a:pPr>
            <a:r>
              <a:t>Edge link</a:t>
            </a:r>
          </a:p>
          <a:p>
            <a:pPr algn="l">
              <a:defRPr spc="-32" sz="1600">
                <a:solidFill>
                  <a:srgbClr val="797979"/>
                </a:solidFill>
                <a:latin typeface="Montserrat Light"/>
                <a:ea typeface="Montserrat Light"/>
                <a:cs typeface="Montserrat Light"/>
                <a:sym typeface="Montserrat Light"/>
              </a:defRPr>
            </a:pPr>
            <a:r>
              <a:t>Swift page</a:t>
            </a:r>
          </a:p>
          <a:p>
            <a:pPr algn="l">
              <a:defRPr spc="-32" sz="1600">
                <a:solidFill>
                  <a:srgbClr val="797979"/>
                </a:solidFill>
                <a:latin typeface="Montserrat Light"/>
                <a:ea typeface="Montserrat Light"/>
                <a:cs typeface="Montserrat Light"/>
                <a:sym typeface="Montserrat Light"/>
              </a:defRPr>
            </a:pPr>
            <a:r>
              <a:t>Taxnologi</a:t>
            </a:r>
          </a:p>
          <a:p>
            <a:pPr algn="l">
              <a:defRPr spc="-32" sz="1600">
                <a:solidFill>
                  <a:srgbClr val="797979"/>
                </a:solidFill>
                <a:latin typeface="Montserrat Light"/>
                <a:ea typeface="Montserrat Light"/>
                <a:cs typeface="Montserrat Light"/>
                <a:sym typeface="Montserrat Light"/>
              </a:defRPr>
            </a:pPr>
            <a:r>
              <a:t>Spotx</a:t>
            </a:r>
          </a:p>
          <a:p>
            <a:pPr algn="l">
              <a:defRPr spc="-32" sz="1600">
                <a:solidFill>
                  <a:srgbClr val="797979"/>
                </a:solidFill>
                <a:latin typeface="Montserrat Light"/>
                <a:ea typeface="Montserrat Light"/>
                <a:cs typeface="Montserrat Light"/>
                <a:sym typeface="Montserrat Light"/>
              </a:defRPr>
            </a:pPr>
            <a:r>
              <a:t>Davis Graham &amp; Stubbs</a:t>
            </a:r>
          </a:p>
          <a:p>
            <a:pPr algn="l">
              <a:defRPr spc="-32" sz="1600">
                <a:solidFill>
                  <a:srgbClr val="797979"/>
                </a:solidFill>
                <a:latin typeface="Montserrat Light"/>
                <a:ea typeface="Montserrat Light"/>
                <a:cs typeface="Montserrat Light"/>
                <a:sym typeface="Montserrat Light"/>
              </a:defRPr>
            </a:pPr>
            <a:r>
              <a:t>Documoto</a:t>
            </a:r>
          </a:p>
          <a:p>
            <a:pPr algn="l">
              <a:defRPr spc="-32" sz="1600">
                <a:solidFill>
                  <a:srgbClr val="797979"/>
                </a:solidFill>
                <a:latin typeface="Montserrat Light"/>
                <a:ea typeface="Montserrat Light"/>
                <a:cs typeface="Montserrat Light"/>
                <a:sym typeface="Montserrat Light"/>
              </a:defRPr>
            </a:pPr>
            <a:r>
              <a:t>Right point</a:t>
            </a:r>
          </a:p>
          <a:p>
            <a:pPr algn="l">
              <a:defRPr spc="-32" sz="1600">
                <a:solidFill>
                  <a:srgbClr val="797979"/>
                </a:solidFill>
                <a:latin typeface="Montserrat Light"/>
                <a:ea typeface="Montserrat Light"/>
                <a:cs typeface="Montserrat Light"/>
                <a:sym typeface="Montserrat Light"/>
              </a:defRPr>
            </a:pPr>
            <a:r>
              <a:t>Name.com</a:t>
            </a:r>
          </a:p>
          <a:p>
            <a:pPr algn="l">
              <a:defRPr spc="-32" sz="1600">
                <a:solidFill>
                  <a:srgbClr val="797979"/>
                </a:solidFill>
                <a:latin typeface="Montserrat Light"/>
                <a:ea typeface="Montserrat Light"/>
                <a:cs typeface="Montserrat Light"/>
                <a:sym typeface="Montserrat Light"/>
              </a:defRPr>
            </a:pPr>
            <a:r>
              <a:t>The Denver Foundation</a:t>
            </a:r>
          </a:p>
          <a:p>
            <a:pPr algn="l">
              <a:defRPr spc="-32" sz="1600">
                <a:solidFill>
                  <a:srgbClr val="797979"/>
                </a:solidFill>
                <a:latin typeface="Montserrat Light"/>
                <a:ea typeface="Montserrat Light"/>
                <a:cs typeface="Montserrat Light"/>
                <a:sym typeface="Montserrat Light"/>
              </a:defRPr>
            </a:pPr>
            <a:r>
              <a:t>Boomtown</a:t>
            </a:r>
          </a:p>
          <a:p>
            <a:pPr algn="l">
              <a:defRPr spc="-32" sz="1600">
                <a:solidFill>
                  <a:srgbClr val="797979"/>
                </a:solidFill>
                <a:latin typeface="Montserrat Light"/>
                <a:ea typeface="Montserrat Light"/>
                <a:cs typeface="Montserrat Light"/>
                <a:sym typeface="Montserrat Light"/>
              </a:defRPr>
            </a:pPr>
            <a:r>
              <a:t>Six Actual</a:t>
            </a:r>
          </a:p>
          <a:p>
            <a:pPr algn="l">
              <a:defRPr spc="-32" sz="1600">
                <a:solidFill>
                  <a:srgbClr val="797979"/>
                </a:solidFill>
                <a:latin typeface="Montserrat Light"/>
                <a:ea typeface="Montserrat Light"/>
                <a:cs typeface="Montserrat Light"/>
                <a:sym typeface="Montserrat Light"/>
              </a:defRPr>
            </a:pPr>
            <a:r>
              <a:t>Maker Source</a:t>
            </a:r>
          </a:p>
          <a:p>
            <a:pPr algn="l">
              <a:defRPr spc="-32" sz="1600">
                <a:solidFill>
                  <a:srgbClr val="797979"/>
                </a:solidFill>
                <a:latin typeface="Montserrat Light"/>
                <a:ea typeface="Montserrat Light"/>
                <a:cs typeface="Montserrat Light"/>
                <a:sym typeface="Montserrat Light"/>
              </a:defRPr>
            </a:pPr>
            <a:r>
              <a:t>Slider Smith &amp; Frampton</a:t>
            </a:r>
          </a:p>
          <a:p>
            <a:pPr algn="l">
              <a:defRPr spc="-32" sz="1600">
                <a:solidFill>
                  <a:srgbClr val="797979"/>
                </a:solidFill>
                <a:latin typeface="Montserrat Light"/>
                <a:ea typeface="Montserrat Light"/>
                <a:cs typeface="Montserrat Light"/>
                <a:sym typeface="Montserrat Light"/>
              </a:defRPr>
            </a:pPr>
            <a:r>
              <a:t>Netsuite</a:t>
            </a:r>
          </a:p>
          <a:p>
            <a:pPr algn="l">
              <a:defRPr spc="-32" sz="1600">
                <a:solidFill>
                  <a:srgbClr val="797979"/>
                </a:solidFill>
                <a:latin typeface="Montserrat Light"/>
                <a:ea typeface="Montserrat Light"/>
                <a:cs typeface="Montserrat Light"/>
                <a:sym typeface="Montserrat Light"/>
              </a:defRPr>
            </a:pPr>
            <a:r>
              <a:t>Logistical Meetings &amp; Events</a:t>
            </a:r>
          </a:p>
          <a:p>
            <a:pPr algn="l">
              <a:defRPr spc="-32" sz="1600">
                <a:solidFill>
                  <a:srgbClr val="797979"/>
                </a:solidFill>
                <a:latin typeface="Montserrat Light"/>
                <a:ea typeface="Montserrat Light"/>
                <a:cs typeface="Montserrat Light"/>
                <a:sym typeface="Montserrat Light"/>
              </a:defRPr>
            </a:pPr>
          </a:p>
        </p:txBody>
      </p:sp>
      <p:pic>
        <p:nvPicPr>
          <p:cNvPr id="172" name="pasted-image.pdf"/>
          <p:cNvPicPr>
            <a:picLocks noChangeAspect="1"/>
          </p:cNvPicPr>
          <p:nvPr/>
        </p:nvPicPr>
        <p:blipFill>
          <a:blip r:embed="rId5">
            <a:extLst/>
          </a:blip>
          <a:stretch>
            <a:fillRect/>
          </a:stretch>
        </p:blipFill>
        <p:spPr>
          <a:xfrm>
            <a:off x="11342725" y="749526"/>
            <a:ext cx="1011348" cy="989511"/>
          </a:xfrm>
          <a:prstGeom prst="rect">
            <a:avLst/>
          </a:prstGeom>
          <a:ln w="3175">
            <a:miter lim="400000"/>
          </a:ln>
        </p:spPr>
      </p:pic>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12700" dist="12700" dir="5400000">
              <a:srgbClr val="000000">
                <a:alpha val="50000"/>
              </a:srgbClr>
            </a:outerShdw>
          </a:effectLst>
        </a:effectStyle>
        <a:effectStyle>
          <a:effectLst>
            <a:outerShdw sx="100000" sy="100000" kx="0" ky="0" algn="b" rotWithShape="0" blurRad="25400" dist="0" dir="0">
              <a:srgbClr val="000000">
                <a:alpha val="50000"/>
              </a:srgbClr>
            </a:outerShdw>
          </a:effectLst>
        </a:effectStyle>
        <a:effectStyle>
          <a:effectLst>
            <a:outerShdw sx="100000" sy="100000" kx="0" ky="0" algn="b" rotWithShape="0" blurRad="12700" dist="127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3175" cap="flat">
          <a:noFill/>
          <a:miter lim="400000"/>
        </a:ln>
        <a:effectLst>
          <a:outerShdw sx="100000" sy="100000" kx="0" ky="0" algn="b" rotWithShape="0" blurRad="12700" dist="12700" dir="5400000">
            <a:srgbClr val="000000">
              <a:alpha val="50000"/>
            </a:srgbClr>
          </a:outerShdw>
        </a:effectLst>
        <a:sp3d/>
      </a:spPr>
      <a:bodyPr rot="0" spcFirstLastPara="1" vertOverflow="overflow" horzOverflow="overflow" vert="horz" wrap="square" lIns="27093" tIns="27093" rIns="27093" bIns="27093"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12700" dist="12700" dir="5400000">
              <a:srgbClr val="000000">
                <a:alpha val="50000"/>
              </a:srgbClr>
            </a:outerShdw>
          </a:effectLst>
        </a:effectStyle>
        <a:effectStyle>
          <a:effectLst>
            <a:outerShdw sx="100000" sy="100000" kx="0" ky="0" algn="b" rotWithShape="0" blurRad="25400" dist="0" dir="0">
              <a:srgbClr val="000000">
                <a:alpha val="50000"/>
              </a:srgbClr>
            </a:outerShdw>
          </a:effectLst>
        </a:effectStyle>
        <a:effectStyle>
          <a:effectLst>
            <a:outerShdw sx="100000" sy="100000" kx="0" ky="0" algn="b" rotWithShape="0" blurRad="12700" dist="127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3175" cap="flat">
          <a:noFill/>
          <a:miter lim="400000"/>
        </a:ln>
        <a:effectLst>
          <a:outerShdw sx="100000" sy="100000" kx="0" ky="0" algn="b" rotWithShape="0" blurRad="12700" dist="12700" dir="5400000">
            <a:srgbClr val="000000">
              <a:alpha val="50000"/>
            </a:srgbClr>
          </a:outerShdw>
        </a:effectLst>
        <a:sp3d/>
      </a:spPr>
      <a:bodyPr rot="0" spcFirstLastPara="1" vertOverflow="overflow" horzOverflow="overflow" vert="horz" wrap="square" lIns="27093" tIns="27093" rIns="27093" bIns="27093"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27093" tIns="27093" rIns="27093" bIns="27093" numCol="1" spcCol="38100" rtlCol="0" anchor="ctr" upright="0">
        <a:spAutoFit/>
      </a:bodyPr>
      <a:lstStyle>
        <a:defPPr marL="0" marR="0" indent="0" algn="ctr" defTabSz="587022" rtl="0" fontAlgn="auto" latinLnBrk="0" hangingPunct="0">
          <a:lnSpc>
            <a:spcPct val="100000"/>
          </a:lnSpc>
          <a:spcBef>
            <a:spcPts val="0"/>
          </a:spcBef>
          <a:spcAft>
            <a:spcPts val="0"/>
          </a:spcAft>
          <a:buClrTx/>
          <a:buSzTx/>
          <a:buFontTx/>
          <a:buNone/>
          <a:tabLst/>
          <a:defRPr b="0" baseline="0" cap="none" i="0" spc="0" strike="noStrike" sz="34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