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7"/>
    <p:restoredTop sz="96405"/>
  </p:normalViewPr>
  <p:slideViewPr>
    <p:cSldViewPr snapToGrid="0" showGuides="1">
      <p:cViewPr varScale="1">
        <p:scale>
          <a:sx n="155" d="100"/>
          <a:sy n="155" d="100"/>
        </p:scale>
        <p:origin x="6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DF49-81B0-418A-D79A-A9CC7DC5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00CDF-BD43-1A5E-EAA9-D46152E0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6E77-63D4-CFA8-D1A6-5BCF2E98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F575-1DCC-088D-E6B6-CA3767AF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C896-0934-DEFE-B979-2151AED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D6F7-6697-7F78-21E3-B4D59614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D7741-05B6-4A06-B51A-DC5DE70F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1580-8437-6203-F80C-B126DD80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8B61-831B-AD99-A86A-1BCEFEEC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AF20-35A0-1B2E-C038-23E0DBEE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F34BB-2C68-B3A6-D67F-CB34B7160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F023-F731-0BE2-BF16-25960B3C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C1DD-F1CD-9117-30C3-E59A440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2112-EBD0-4D86-85A2-748B52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2C4C-CD95-CEAC-719D-0C08ACA5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CC05-B56A-79F0-4EFB-CB2890B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8C2B-266D-51BA-77C5-DA1A94DB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85B4-E4CA-22CB-9228-FE30618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3ADD-E36F-A2CF-192E-93244E30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F24F-1C49-BA54-2F85-7CF38BCE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9267-5EB3-A8D6-B283-3FCA3F96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0692-8A35-4559-C163-2B4111E7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F10F-1BD5-BF81-2C0E-B7BDF78F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5295-137F-57A3-E7AE-32426E9D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E5EB-D38D-6493-12FE-81483981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3F21-14E0-48EB-D7BC-C88F58A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D6DB-4D62-EB90-C830-C0E8542C0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3D8-3C58-4F61-5B4C-FD9A54FC9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8676-9D3A-8098-CC9C-BD0898EE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D5B37-0E61-ABCB-B852-44BD278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2544-8DD4-8F5A-7963-49F9A510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FA21-9CA8-5E84-6D27-ECF5F0E4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0B17-956F-FEA8-EE7F-A3674997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D7A5-F8DD-9EB1-EDB6-763DAB49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DDEF9-A53A-2F68-48BF-2FE7EDC06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E933-50FC-B907-5BEA-E47EAFE1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DC6A1-91A8-724E-D293-9E3D483E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0B392-D0DD-5AFC-47BF-22C64304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0AF99-1D73-ECBB-246E-B46F26B6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FD76-2AB2-528F-ED76-6DC829C2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47451-ED60-5083-8BEE-35836661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6866-78A9-F13B-6BA9-A3AD99EC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26E50-6826-9EB1-3BA1-14B8D825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47F2C-E1D2-1165-E75A-72C70FA5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20AEB-1E90-94A3-5775-32F46327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B767-5263-4421-061D-4C10EAF9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55F2-6F16-6C89-B278-AC3E2113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D775-1EB1-8A68-455F-E67A2900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C24C7-FA24-A7A9-9A28-94965063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706A-79FA-B3D5-C0A6-B8D5A5A7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D03C-D205-22ED-AF2F-BCDDFDB8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9187-DB14-A34E-A7E0-EC3BC8A0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397-8E2C-5BB7-D269-49D9AE38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C8EC7-E283-019A-0756-FFD1E639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3211-1DBB-C107-AABF-D199BE74E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1F32-65AF-2EBC-E6DA-8BCDD282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81FC-22A6-FEA2-18BA-754A7758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E973-442B-0466-90CA-237E7AE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9D482-7B39-58BF-1F90-CB24AD1B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77FA-D30F-CC57-53C4-90F58C87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9BCD-25FB-7530-5760-20B0F5DC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BD4B-D194-3241-B079-5A8B9AF42BD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B65B-91C0-4CFD-27B9-B73DB1370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9FD3-58F1-A6C2-1CBD-54DC6F7AC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945B-7A60-214A-A9CD-6C0765C7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emf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tags" Target="../tags/tag13.xml"/><Relationship Id="rId21" Type="http://schemas.openxmlformats.org/officeDocument/2006/relationships/image" Target="../media/image11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tags" Target="../tags/tag20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8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8AEA07-CA3D-4C0E-E44C-6FE5611DBC48}"/>
              </a:ext>
            </a:extLst>
          </p:cNvPr>
          <p:cNvSpPr txBox="1"/>
          <p:nvPr/>
        </p:nvSpPr>
        <p:spPr>
          <a:xfrm>
            <a:off x="263610" y="98854"/>
            <a:ext cx="11467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 Decomposition for non-</a:t>
            </a:r>
            <a:r>
              <a:rPr lang="en-US" sz="3200" dirty="0" err="1"/>
              <a:t>dimensionalize</a:t>
            </a:r>
            <a:r>
              <a:rPr lang="en-US" sz="3200" dirty="0"/>
              <a:t> geometry of reactor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6789AF-194E-01FD-FADF-8C5C055770CB}"/>
              </a:ext>
            </a:extLst>
          </p:cNvPr>
          <p:cNvGrpSpPr/>
          <p:nvPr/>
        </p:nvGrpSpPr>
        <p:grpSpPr>
          <a:xfrm>
            <a:off x="647132" y="2302139"/>
            <a:ext cx="5178949" cy="1694543"/>
            <a:chOff x="0" y="2257883"/>
            <a:chExt cx="5178949" cy="16945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5BB3FF-4EE3-EE88-9E10-875A6164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2257883"/>
              <a:ext cx="5178949" cy="13997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FA6B57-2FA4-3D34-AAC6-60AE23A0EEF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886612" y="3783164"/>
              <a:ext cx="658368" cy="1365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2A5FE0-7688-B6B2-D48A-CF74125C91C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988772" y="3794522"/>
              <a:ext cx="664870" cy="1365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DC8D5D-4E3B-1536-D9D7-6B1ABAB1661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3161957" y="3810999"/>
              <a:ext cx="666496" cy="1414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B03CD5-965D-A4BD-0936-97544DE92DEC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4225346" y="3810999"/>
              <a:ext cx="669747" cy="13655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99EAC7-1DBE-A8F0-9488-BFC920EC01FF}"/>
              </a:ext>
            </a:extLst>
          </p:cNvPr>
          <p:cNvCxnSpPr>
            <a:cxnSpLocks/>
          </p:cNvCxnSpPr>
          <p:nvPr/>
        </p:nvCxnSpPr>
        <p:spPr>
          <a:xfrm flipV="1">
            <a:off x="411891" y="1842153"/>
            <a:ext cx="0" cy="2614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48A1B9-91C8-D6EE-C3F5-2B170004278F}"/>
              </a:ext>
            </a:extLst>
          </p:cNvPr>
          <p:cNvCxnSpPr>
            <a:cxnSpLocks/>
          </p:cNvCxnSpPr>
          <p:nvPr/>
        </p:nvCxnSpPr>
        <p:spPr>
          <a:xfrm>
            <a:off x="461829" y="4456670"/>
            <a:ext cx="469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900C720-012C-3D4A-FCCA-63DEE82D7C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15331" y="2627870"/>
            <a:ext cx="186538" cy="2048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DCA0844-46A0-A8EB-67E3-8FEDDAC407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139681" y="4627730"/>
            <a:ext cx="193853" cy="2048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0B91D0-4206-AB6A-318A-B9C2DD7797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085376" y="2531105"/>
            <a:ext cx="4694733" cy="4145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0C9AFF-A2F2-D93F-509D-5C8C0E418B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992429" y="1839128"/>
            <a:ext cx="3169920" cy="2852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0C86635-CE16-B6E8-F4CB-2A82523826F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085376" y="3412551"/>
            <a:ext cx="4832325" cy="2938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AAB00A-1978-EAC3-B883-A4936BB297E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70253" y="4090910"/>
            <a:ext cx="141427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CB08D7-F767-5437-E94A-95893A42BB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4722" y="1131331"/>
            <a:ext cx="4694733" cy="414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7F9943-230A-AE69-27C9-141D70DBFF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61775" y="439354"/>
            <a:ext cx="3169920" cy="285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FB27E-F9D8-B0CF-FDDB-FA09D8ABF2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4722" y="2012777"/>
            <a:ext cx="4832325" cy="2938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EB8B609-61AF-91B8-3666-BBB5765E0E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539599" y="2691136"/>
            <a:ext cx="1414272" cy="36576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18DE97D-C7BF-AF2E-1ED9-B35063E454A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149287" y="581999"/>
            <a:ext cx="5365089" cy="2905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9BEC6B-C730-F675-9DD8-BA6862D6E7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61775" y="3651854"/>
            <a:ext cx="3962400" cy="2985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B028EDE7-FF1A-7DF2-E185-875EB1D3A93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54723" y="4696868"/>
            <a:ext cx="1007871" cy="18369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32DB475-C369-7CA9-0D86-2974044784A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4722" y="4262984"/>
            <a:ext cx="988364" cy="1836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74491F2-FB9F-90D6-02C8-8C1A4A913C4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43130" y="1216673"/>
            <a:ext cx="2480666" cy="243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D8D9B20-ED2D-44CD-C155-B42FEE783B0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993298" y="1682692"/>
            <a:ext cx="1690624" cy="24384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23ED348-B38E-C1A3-E5E3-4DD5304031F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6149287" y="3460817"/>
            <a:ext cx="5380939" cy="29057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AF2CEF6-6B04-7894-E308-8273AEE1757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343840" y="4696868"/>
            <a:ext cx="2064512" cy="24384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71862BB-0270-6653-8378-C557530DE29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343841" y="3926834"/>
            <a:ext cx="1662989" cy="24384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E1C9145-1409-7871-AE21-CBC0D0A5FE4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54722" y="5233803"/>
            <a:ext cx="2103526" cy="23246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B7032DA-C920-30F5-7F50-BADC17BDBBDF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0145" y="6056351"/>
            <a:ext cx="3997351" cy="17881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C562513-EB30-CDB2-0EAF-DCC59B8B9A41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993298" y="6040095"/>
            <a:ext cx="2950464" cy="2113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4679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51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$r$&#10;&#9;&#10;\end{document}"/>
  <p:tag name="IGUANATEXSIZE" val="36"/>
  <p:tag name="IGUANATEXCURSOR" val="1118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412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PINN-4&#10;&#9;&#10;\end{document}"/>
  <p:tag name="IGUANATEXSIZE" val="16"/>
  <p:tag name="IGUANATEXCURSOR" val="1122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88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$$&#10; u_t+u {u_r}+v u_z-\frac{1}{Re}\left[u_{r r}+\frac{u_r}{r}+ u_{z z}-\frac{u}{r^2}\right]+ p_r=0&#9;&#10;$$&#9;&#10;\end{document}"/>
  <p:tag name="IGUANATEXSIZE" val="16"/>
  <p:tag name="IGUANATEXCURSOR" val="1147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120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Momentum Equations&#10;&#9;&#10;\end{document}"/>
  <p:tag name="IGUANATEXSIZE" val="26"/>
  <p:tag name="IGUANATEXCURSOR" val="1134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2467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$v_t + v {v_r}+ u v_z-\frac{1}{R e}\left[v_{r r}+\frac{v_r}{r} + v_{z z}\right] + p_z=0$&#10;&#9;&#10;\end{document}"/>
  <p:tag name="IGUANATEXSIZE" val="16"/>
  <p:tag name="IGUANATEXCURSOR" val="1133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"/>
  <p:tag name="ORIGINALWIDTH" val="87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\[&#10;u_r + \frac{u}{r} + v_z = 0&#10;\]&#10;&#9;&#10;\end{document}"/>
  <p:tag name="IGUANATEXSIZE" val="16"/>
  <p:tag name="IGUANATEXCURSOR" val="1145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"/>
  <p:tag name="ORIGINALWIDTH" val="2031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Flux: Momentum Equations in r-axis&#10;&#9;&#10;\end{document}"/>
  <p:tag name="IGUANATEXSIZE" val="26"/>
  <p:tag name="IGUANATEXCURSOR" val="1145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150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Flux: Continuity Equations&#10;&#9;&#10;\end{document}"/>
  <p:tag name="IGUANATEXSIZE" val="26"/>
  <p:tag name="IGUANATEXCURSOR" val="1132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62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10;$f_z-$ axis: $u$&#10;&#9;&#10;\end{document}"/>
  <p:tag name="IGUANATEXSIZE" val="16"/>
  <p:tag name="IGUANATEXCURSOR" val="1119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608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10;$f_r-$ axis: $v$&#10;&#9;&#10;\end{document}"/>
  <p:tag name="IGUANATEXSIZE" val="16"/>
  <p:tag name="IGUANATEXCURSOR" val="1119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526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r-axis: $u^2 - \frac{1}{Re}\left[u_r + \frac{u}{r} \right] + p$&#10;&#9;&#10;\end{document}"/>
  <p:tag name="IGUANATEXSIZE" val="16"/>
  <p:tag name="IGUANATEXCURSOR" val="1117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53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$z$&#10;&#9;&#10;\end{document}"/>
  <p:tag name="IGUANATEXSIZE" val="36"/>
  <p:tag name="IGUANATEXCURSOR" val="1118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04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z-axis: $uv - \frac{1}{Re}\left[u_z\right]$&#10;&#9;&#10;\end{document}"/>
  <p:tag name="IGUANATEXSIZE" val="16"/>
  <p:tag name="IGUANATEXCURSOR" val="1117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"/>
  <p:tag name="ORIGINALWIDTH" val="2037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Flux: Momentum Equations in z-axis&#10;&#9;&#10;\end{document}"/>
  <p:tag name="IGUANATEXSIZE" val="26"/>
  <p:tag name="IGUANATEXCURSOR" val="1145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27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z-axis: $v^2 - \frac{1}{Re}\left[ v_r + \frac{v}{r}\right]$&#10;&#9;&#10;\end{document}"/>
  <p:tag name="IGUANATEXSIZE" val="16"/>
  <p:tag name="IGUANATEXCURSOR" val="1153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023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r-axis: $uv - \frac{1}{Re}\left[v_z\right]$&#10;&#9;&#10;\end{document}"/>
  <p:tag name="IGUANATEXSIZE" val="16"/>
  <p:tag name="IGUANATEXCURSOR" val="1149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"/>
  <p:tag name="ORIGINALWIDTH" val="1294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$$&#10;\mathbf{f} \cdot \hat{\mathbf{n}} = [f_r, f_z] \cdot [n_r, n_z]^\top&#10;$$&#10;&#9;&#10;\end{document}"/>
  <p:tag name="IGUANATEXSIZE" val="16"/>
  <p:tag name="IGUANATEXCURSOR" val="1186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"/>
  <p:tag name="ORIGINALWIDTH" val="2459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For this Domain Decomp: $n_r=0$ and $n_z=0$&#10;&#9;&#10;\end{document}"/>
  <p:tag name="IGUANATEXSIZE" val="16"/>
  <p:tag name="IGUANATEXCURSOR" val="1158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"/>
  <p:tag name="ORIGINALWIDTH" val="1815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At the interface $(\mathbf{f}\cdot \hat{\mathbf{n}})^- = \mathbf{f}\cdot \hat{\mathbf{n}})^+ $&#10;&#9;&#10;\end{document}"/>
  <p:tag name="IGUANATEXSIZE" val="16"/>
  <p:tag name="IGUANATEXCURSOR" val="1208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88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$$&#10; u_t+u {u_r}+v u_z-\frac{1}{Re}\left[u_{r r}+\frac{u_r}{r}+ u_{z z}-\frac{u}{r^2}\right]+ p_r=0&#9;&#10;$$&#9;&#10;\end{document}"/>
  <p:tag name="IGUANATEXSIZE" val="16"/>
  <p:tag name="IGUANATEXCURSOR" val="1147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120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Momentum Equations&#10;&#9;&#10;\end{document}"/>
  <p:tag name="IGUANATEXSIZE" val="26"/>
  <p:tag name="IGUANATEXCURSOR" val="1134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2467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$v_t + v {v_r}+ u v_z-\frac{1}{R e}\left[v_{r r}+\frac{v_r}{r} + v_{z z}\right] + p_z=0$&#10;&#9;&#10;\end{document}"/>
  <p:tag name="IGUANATEXSIZE" val="16"/>
  <p:tag name="IGUANATEXCURSOR" val="1133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"/>
  <p:tag name="ORIGINALWIDTH" val="87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\[&#10;u_r + \frac{u}{r} + v_z = 0&#10;\]&#10;&#9;&#10;\end{document}"/>
  <p:tag name="IGUANATEXSIZE" val="16"/>
  <p:tag name="IGUANATEXCURSOR" val="1145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405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PINN-1&#10;&#9;&#10;\end{document}"/>
  <p:tag name="IGUANATEXSIZE" val="16"/>
  <p:tag name="IGUANATEXCURSOR" val="1122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409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PINN-2&#10;&#9;&#10;\end{document}"/>
  <p:tag name="IGUANATEXSIZE" val="16"/>
  <p:tag name="IGUANATEXCURSOR" val="1122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410"/>
  <p:tag name="LATEXADDIN" val="\documentclass{article}&#10;\pagestyle{empty}&#10;\usepackage{amsmath, amsfonts,color, bm}&#10;\usepackage{enumite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\usepackage{amssymb,stackengine,graphicx}&#10;\usepackage{multirow}&#10;\usepackage[a4paper,&#10;bindingoffset=0.2in,&#10;left=1in,&#10;right=0.8in,&#10;top=1in,&#10;bottom=1in,&#10;footskip=.25in]{geometry}&#10;\tolerance=1&#10;\emergencystretch=\maxdimen&#10;\hyphenpenalty=10000&#10;\hbadness=10000&#10;\begin{document}&#10;&#9;PINN-3&#10;&#9;&#10;\end{document}"/>
  <p:tag name="IGUANATEXSIZE" val="16"/>
  <p:tag name="IGUANATEXCURSOR" val="1122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Khemraj</dc:creator>
  <cp:lastModifiedBy>Shukla, Khemraj</cp:lastModifiedBy>
  <cp:revision>2</cp:revision>
  <dcterms:created xsi:type="dcterms:W3CDTF">2023-12-19T23:47:51Z</dcterms:created>
  <dcterms:modified xsi:type="dcterms:W3CDTF">2023-12-20T01:43:54Z</dcterms:modified>
</cp:coreProperties>
</file>