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>
        <p:scale>
          <a:sx n="100" d="100"/>
          <a:sy n="100" d="100"/>
        </p:scale>
        <p:origin x="165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3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8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5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6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3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57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3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8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02B7-BACE-4E02-BBBD-407FF9A4B09F}" type="datetimeFigureOut">
              <a:rPr lang="en-GB" smtClean="0"/>
              <a:t>14/12/2014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6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344938" y="2190703"/>
            <a:ext cx="3531244" cy="4549422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31" name="Rectangle 30"/>
          <p:cNvSpPr/>
          <p:nvPr/>
        </p:nvSpPr>
        <p:spPr>
          <a:xfrm>
            <a:off x="2432813" y="2181851"/>
            <a:ext cx="3531244" cy="4549422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4" name="Rectangle 3"/>
          <p:cNvSpPr/>
          <p:nvPr/>
        </p:nvSpPr>
        <p:spPr>
          <a:xfrm>
            <a:off x="6504707" y="5594492"/>
            <a:ext cx="1369814" cy="944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Publisher </a:t>
            </a:r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Grain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6604" y="5594491"/>
            <a:ext cx="1369814" cy="944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Publisher </a:t>
            </a:r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Grain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7425654" y="4170504"/>
            <a:ext cx="1369814" cy="944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Buffer Grain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9037" y="2567659"/>
            <a:ext cx="1369814" cy="944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Hub Grain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8524603" y="5114668"/>
            <a:ext cx="506909" cy="479823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</p:cNvCxnSpPr>
          <p:nvPr/>
        </p:nvCxnSpPr>
        <p:spPr>
          <a:xfrm flipV="1">
            <a:off x="7189615" y="5114667"/>
            <a:ext cx="472083" cy="479824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08089" y="5594492"/>
            <a:ext cx="1369814" cy="944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Publisher Grain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49986" y="5594491"/>
            <a:ext cx="1369814" cy="944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Publisher </a:t>
            </a:r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Grain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29037" y="4170504"/>
            <a:ext cx="1369814" cy="944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Buffer Grain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4627985" y="5114668"/>
            <a:ext cx="506909" cy="479823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3292997" y="5114667"/>
            <a:ext cx="472083" cy="479824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  <a:endCxn id="7" idx="2"/>
          </p:cNvCxnSpPr>
          <p:nvPr/>
        </p:nvCxnSpPr>
        <p:spPr>
          <a:xfrm flipV="1">
            <a:off x="4213944" y="3511823"/>
            <a:ext cx="0" cy="65868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17237" y="3691565"/>
            <a:ext cx="177324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publishes on a timer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2813" y="2177706"/>
            <a:ext cx="63504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SILO1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69249" y="2177706"/>
            <a:ext cx="63504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SILO2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27140" y="2553898"/>
            <a:ext cx="1369814" cy="944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Hub Grain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Arrow Connector 25"/>
          <p:cNvCxnSpPr>
            <a:stCxn id="6" idx="0"/>
            <a:endCxn id="24" idx="2"/>
          </p:cNvCxnSpPr>
          <p:nvPr/>
        </p:nvCxnSpPr>
        <p:spPr>
          <a:xfrm flipV="1">
            <a:off x="8110562" y="3498062"/>
            <a:ext cx="1486" cy="67244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98852" y="106527"/>
            <a:ext cx="2526803" cy="1422709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35" name="TextBox 34"/>
          <p:cNvSpPr txBox="1"/>
          <p:nvPr/>
        </p:nvSpPr>
        <p:spPr>
          <a:xfrm>
            <a:off x="4860751" y="95388"/>
            <a:ext cx="75373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77345" y="464177"/>
            <a:ext cx="1369814" cy="944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Hub Monitor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4213944" y="1408341"/>
            <a:ext cx="1948308" cy="114555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162252" y="1408342"/>
            <a:ext cx="1948308" cy="1098355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37319" y="3698854"/>
            <a:ext cx="177324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publishes on a timer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0614" y="1541511"/>
            <a:ext cx="208044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dirty="0">
                <a:latin typeface="Segoe UI Light" panose="020B0502040204020203" pitchFamily="34" charset="0"/>
                <a:cs typeface="Segoe UI Light" panose="020B0502040204020203" pitchFamily="34" charset="0"/>
              </a:rPr>
              <a:t>re-subscribes on a timer</a:t>
            </a:r>
            <a:endParaRPr lang="en-GB" sz="1463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3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Yevhen Bobrov</dc:creator>
  <cp:keywords>Orleans</cp:keywords>
  <cp:lastModifiedBy>Yevhen Bobrov</cp:lastModifiedBy>
  <cp:revision>7</cp:revision>
  <dcterms:created xsi:type="dcterms:W3CDTF">2014-06-16T16:00:21Z</dcterms:created>
  <dcterms:modified xsi:type="dcterms:W3CDTF">2014-12-14T15:30:50Z</dcterms:modified>
</cp:coreProperties>
</file>