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0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5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8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2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36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9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02B7-BACE-4E02-BBBD-407FF9A4B09F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500020" y="124178"/>
            <a:ext cx="4346146" cy="5599289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22489" y="124178"/>
            <a:ext cx="4346146" cy="5599289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734050" y="4324351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Grain1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1000" y="4324350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Grain2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67524" y="2571750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Stateless Worker Grain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1687" y="599018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Grain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8220075" y="3733799"/>
            <a:ext cx="623888" cy="590551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</p:cNvCxnSpPr>
          <p:nvPr/>
        </p:nvCxnSpPr>
        <p:spPr>
          <a:xfrm flipV="1">
            <a:off x="6577013" y="3733799"/>
            <a:ext cx="581025" cy="590552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3"/>
          </p:cNvCxnSpPr>
          <p:nvPr/>
        </p:nvCxnSpPr>
        <p:spPr>
          <a:xfrm flipH="1" flipV="1">
            <a:off x="3757612" y="1180043"/>
            <a:ext cx="3109913" cy="1522941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38213" y="4324351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Grain1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5163" y="4324350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Grain2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71687" y="2571750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Stateless Worker Grain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H="1" flipV="1">
            <a:off x="3424238" y="3733799"/>
            <a:ext cx="623888" cy="590551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1781176" y="3733799"/>
            <a:ext cx="581025" cy="590552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  <a:endCxn id="7" idx="2"/>
          </p:cNvCxnSpPr>
          <p:nvPr/>
        </p:nvCxnSpPr>
        <p:spPr>
          <a:xfrm flipV="1">
            <a:off x="2914650" y="1761067"/>
            <a:ext cx="0" cy="810683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21085" y="1792669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called on a timer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2242" y="1982287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called on a timer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489" y="119076"/>
            <a:ext cx="70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SILO1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44256" y="119076"/>
            <a:ext cx="74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SILO2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3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Astbury</dc:creator>
  <cp:lastModifiedBy>Richard Astbury</cp:lastModifiedBy>
  <cp:revision>1</cp:revision>
  <dcterms:created xsi:type="dcterms:W3CDTF">2014-06-16T16:00:21Z</dcterms:created>
  <dcterms:modified xsi:type="dcterms:W3CDTF">2014-06-16T16:09:01Z</dcterms:modified>
</cp:coreProperties>
</file>