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18/06/2014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18/06/2014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00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18/06/2014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65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18/06/2014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58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18/06/2014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0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18/06/2014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15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18/06/2014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18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18/06/2014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25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18/06/2014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36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18/06/2014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4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18/06/2014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9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B02B7-BACE-4E02-BBBD-407FF9A4B09F}" type="datetimeFigureOut">
              <a:rPr lang="en-GB" smtClean="0"/>
              <a:t>18/06/2014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1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5500020" y="124178"/>
            <a:ext cx="4346146" cy="5599289"/>
          </a:xfrm>
          <a:prstGeom prst="rect">
            <a:avLst/>
          </a:prstGeom>
          <a:solidFill>
            <a:schemeClr val="bg1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722489" y="124178"/>
            <a:ext cx="4346146" cy="5599289"/>
          </a:xfrm>
          <a:prstGeom prst="rect">
            <a:avLst/>
          </a:prstGeom>
          <a:solidFill>
            <a:schemeClr val="bg1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5734050" y="4324351"/>
            <a:ext cx="1685925" cy="11620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Grain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01000" y="4324350"/>
            <a:ext cx="1685925" cy="11620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Grain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67524" y="2571750"/>
            <a:ext cx="1685925" cy="11620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Subtotal Grain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71687" y="599018"/>
            <a:ext cx="1685925" cy="11620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Total Grain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Straight Arrow Connector 11"/>
          <p:cNvCxnSpPr>
            <a:stCxn id="5" idx="0"/>
          </p:cNvCxnSpPr>
          <p:nvPr/>
        </p:nvCxnSpPr>
        <p:spPr>
          <a:xfrm flipH="1" flipV="1">
            <a:off x="8220075" y="3733799"/>
            <a:ext cx="623888" cy="590551"/>
          </a:xfrm>
          <a:prstGeom prst="straightConnector1">
            <a:avLst/>
          </a:prstGeom>
          <a:ln>
            <a:solidFill>
              <a:schemeClr val="accent3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0"/>
          </p:cNvCxnSpPr>
          <p:nvPr/>
        </p:nvCxnSpPr>
        <p:spPr>
          <a:xfrm flipV="1">
            <a:off x="6577013" y="3733799"/>
            <a:ext cx="581025" cy="590552"/>
          </a:xfrm>
          <a:prstGeom prst="straightConnector1">
            <a:avLst/>
          </a:prstGeom>
          <a:ln>
            <a:solidFill>
              <a:schemeClr val="accent3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3"/>
          </p:cNvCxnSpPr>
          <p:nvPr/>
        </p:nvCxnSpPr>
        <p:spPr>
          <a:xfrm flipH="1" flipV="1">
            <a:off x="3757612" y="1180043"/>
            <a:ext cx="3109913" cy="1522941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38213" y="4324351"/>
            <a:ext cx="1685925" cy="11620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Value Grain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05163" y="4324350"/>
            <a:ext cx="1685925" cy="11620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Grain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71687" y="2571750"/>
            <a:ext cx="1685925" cy="11620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Subtotal </a:t>
            </a:r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Grain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2" name="Straight Arrow Connector 21"/>
          <p:cNvCxnSpPr>
            <a:stCxn id="20" idx="0"/>
          </p:cNvCxnSpPr>
          <p:nvPr/>
        </p:nvCxnSpPr>
        <p:spPr>
          <a:xfrm flipH="1" flipV="1">
            <a:off x="3424238" y="3733799"/>
            <a:ext cx="623888" cy="590551"/>
          </a:xfrm>
          <a:prstGeom prst="straightConnector1">
            <a:avLst/>
          </a:prstGeom>
          <a:ln>
            <a:solidFill>
              <a:schemeClr val="accent3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0"/>
          </p:cNvCxnSpPr>
          <p:nvPr/>
        </p:nvCxnSpPr>
        <p:spPr>
          <a:xfrm flipV="1">
            <a:off x="1781176" y="3733799"/>
            <a:ext cx="581025" cy="590552"/>
          </a:xfrm>
          <a:prstGeom prst="straightConnector1">
            <a:avLst/>
          </a:prstGeom>
          <a:ln>
            <a:solidFill>
              <a:schemeClr val="accent3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0"/>
            <a:endCxn id="7" idx="2"/>
          </p:cNvCxnSpPr>
          <p:nvPr/>
        </p:nvCxnSpPr>
        <p:spPr>
          <a:xfrm flipV="1">
            <a:off x="2914650" y="1761067"/>
            <a:ext cx="0" cy="810683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21085" y="1792669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called on a timer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72242" y="1982287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called on a timer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2489" y="119076"/>
            <a:ext cx="70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SILO1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44256" y="119076"/>
            <a:ext cx="74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SILO2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834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Astbury</dc:creator>
  <cp:lastModifiedBy>Richard Astbury</cp:lastModifiedBy>
  <cp:revision>2</cp:revision>
  <dcterms:created xsi:type="dcterms:W3CDTF">2014-06-16T16:00:21Z</dcterms:created>
  <dcterms:modified xsi:type="dcterms:W3CDTF">2014-06-18T15:16:52Z</dcterms:modified>
</cp:coreProperties>
</file>