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2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6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339661" y="303743"/>
            <a:ext cx="6596340" cy="2744258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90519" y="1053368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External</a:t>
            </a:r>
          </a:p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6898" y="104384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Device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1876444" y="1624865"/>
            <a:ext cx="1140454" cy="9528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21" idx="1"/>
          </p:cNvCxnSpPr>
          <p:nvPr/>
        </p:nvCxnSpPr>
        <p:spPr>
          <a:xfrm flipV="1">
            <a:off x="4702823" y="1624864"/>
            <a:ext cx="2090255" cy="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3078" y="1043839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Counter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2823" y="130979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called on a timer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0251" y="414352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SILO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3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Gristwood</dc:creator>
  <cp:lastModifiedBy>David Gristwood</cp:lastModifiedBy>
  <cp:revision>4</cp:revision>
  <dcterms:created xsi:type="dcterms:W3CDTF">2014-06-16T16:00:21Z</dcterms:created>
  <dcterms:modified xsi:type="dcterms:W3CDTF">2014-07-23T15:03:28Z</dcterms:modified>
</cp:coreProperties>
</file>