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02B7-BACE-4E02-BBBD-407FF9A4B09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315-1DBA-454E-87F8-2F092BBF8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766457" y="982823"/>
            <a:ext cx="6236188" cy="3382348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63879" y="2090057"/>
            <a:ext cx="1675347" cy="822553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7426" y="1049136"/>
            <a:ext cx="62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SILO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6397" y="2912610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Observer</a:t>
            </a:r>
          </a:p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3458" y="1067127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Observer </a:t>
            </a:r>
            <a:b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9226" y="1667411"/>
            <a:ext cx="1685925" cy="1162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endParaRPr lang="en-GB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Grain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84365" y="1648153"/>
            <a:ext cx="4454861" cy="441904"/>
          </a:xfrm>
          <a:prstGeom prst="straightConnector1">
            <a:avLst/>
          </a:prstGeom>
          <a:ln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344033">
            <a:off x="3968607" y="1474276"/>
            <a:ext cx="2905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20175973">
            <a:off x="5526490" y="2237997"/>
            <a:ext cx="2232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3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Gristwood</dc:creator>
  <cp:lastModifiedBy>David Gristwood</cp:lastModifiedBy>
  <cp:revision>8</cp:revision>
  <dcterms:created xsi:type="dcterms:W3CDTF">2014-06-16T16:00:21Z</dcterms:created>
  <dcterms:modified xsi:type="dcterms:W3CDTF">2014-07-23T10:10:32Z</dcterms:modified>
</cp:coreProperties>
</file>