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296" r:id="rId3"/>
    <p:sldId id="299" r:id="rId4"/>
    <p:sldId id="297" r:id="rId5"/>
    <p:sldId id="298" r:id="rId6"/>
    <p:sldId id="276" r:id="rId7"/>
    <p:sldId id="277" r:id="rId8"/>
    <p:sldId id="278" r:id="rId9"/>
    <p:sldId id="300" r:id="rId10"/>
    <p:sldId id="305" r:id="rId11"/>
    <p:sldId id="306" r:id="rId12"/>
    <p:sldId id="307" r:id="rId13"/>
    <p:sldId id="279" r:id="rId14"/>
    <p:sldId id="308" r:id="rId15"/>
    <p:sldId id="309" r:id="rId16"/>
    <p:sldId id="352" r:id="rId17"/>
    <p:sldId id="304" r:id="rId18"/>
    <p:sldId id="280" r:id="rId19"/>
    <p:sldId id="319" r:id="rId20"/>
    <p:sldId id="281" r:id="rId21"/>
    <p:sldId id="310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89" r:id="rId30"/>
    <p:sldId id="353" r:id="rId31"/>
    <p:sldId id="290" r:id="rId32"/>
    <p:sldId id="311" r:id="rId33"/>
    <p:sldId id="312" r:id="rId34"/>
    <p:sldId id="291" r:id="rId35"/>
    <p:sldId id="313" r:id="rId36"/>
    <p:sldId id="314" r:id="rId37"/>
    <p:sldId id="317" r:id="rId38"/>
    <p:sldId id="315" r:id="rId39"/>
    <p:sldId id="301" r:id="rId40"/>
    <p:sldId id="318" r:id="rId41"/>
    <p:sldId id="292" r:id="rId42"/>
    <p:sldId id="316" r:id="rId43"/>
    <p:sldId id="293" r:id="rId44"/>
    <p:sldId id="302" r:id="rId45"/>
    <p:sldId id="294" r:id="rId46"/>
    <p:sldId id="295" r:id="rId47"/>
    <p:sldId id="320" r:id="rId48"/>
    <p:sldId id="321" r:id="rId49"/>
    <p:sldId id="347" r:id="rId50"/>
    <p:sldId id="350" r:id="rId51"/>
    <p:sldId id="357" r:id="rId52"/>
    <p:sldId id="354" r:id="rId53"/>
    <p:sldId id="322" r:id="rId54"/>
    <p:sldId id="323" r:id="rId55"/>
    <p:sldId id="355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58" r:id="rId68"/>
    <p:sldId id="35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8" r:id="rId79"/>
    <p:sldId id="349" r:id="rId80"/>
    <p:sldId id="359" r:id="rId81"/>
    <p:sldId id="360" r:id="rId82"/>
    <p:sldId id="275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3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1320" y="184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95CA2-2AE8-4CC6-83F8-F3F39DCF716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3B7F1-EC53-471D-AEF8-0348D82F9B08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Performance metrics and simulations</a:t>
          </a:r>
          <a:endParaRPr lang="en-US" dirty="0">
            <a:latin typeface="Segoe" panose="020B0502040504020203" pitchFamily="34" charset="0"/>
          </a:endParaRPr>
        </a:p>
      </dgm:t>
    </dgm:pt>
    <dgm:pt modelId="{35BCE872-2F27-44CA-BE83-39578CCD2233}" type="parTrans" cxnId="{93EC4203-D1E5-4691-8FBC-DB9BE2BCAA27}">
      <dgm:prSet/>
      <dgm:spPr/>
      <dgm:t>
        <a:bodyPr/>
        <a:lstStyle/>
        <a:p>
          <a:endParaRPr lang="en-US"/>
        </a:p>
      </dgm:t>
    </dgm:pt>
    <dgm:pt modelId="{BDA7C628-A8FA-4BD6-A090-C398A52883DE}" type="sibTrans" cxnId="{93EC4203-D1E5-4691-8FBC-DB9BE2BCAA27}">
      <dgm:prSet/>
      <dgm:spPr/>
      <dgm:t>
        <a:bodyPr/>
        <a:lstStyle/>
        <a:p>
          <a:endParaRPr lang="en-US"/>
        </a:p>
      </dgm:t>
    </dgm:pt>
    <dgm:pt modelId="{DA023F52-1B96-4E3F-8229-D4F76C5EF4ED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Development-time profiling</a:t>
          </a:r>
          <a:endParaRPr lang="en-US" dirty="0">
            <a:latin typeface="Segoe" panose="020B0502040504020203" pitchFamily="34" charset="0"/>
          </a:endParaRPr>
        </a:p>
      </dgm:t>
    </dgm:pt>
    <dgm:pt modelId="{104E5F10-5416-4A41-923A-18ABDDD36B81}" type="parTrans" cxnId="{8C7DF8E7-DBCC-43E4-A56A-A49D69D35488}">
      <dgm:prSet/>
      <dgm:spPr/>
      <dgm:t>
        <a:bodyPr/>
        <a:lstStyle/>
        <a:p>
          <a:endParaRPr lang="en-US"/>
        </a:p>
      </dgm:t>
    </dgm:pt>
    <dgm:pt modelId="{240C9DE8-8AED-4BFE-9BD3-7C080829A134}" type="sibTrans" cxnId="{8C7DF8E7-DBCC-43E4-A56A-A49D69D35488}">
      <dgm:prSet/>
      <dgm:spPr/>
      <dgm:t>
        <a:bodyPr/>
        <a:lstStyle/>
        <a:p>
          <a:endParaRPr lang="en-US"/>
        </a:p>
      </dgm:t>
    </dgm:pt>
    <dgm:pt modelId="{68A29515-9EF9-41EE-B8FD-0E51649D18C1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Performance/load tests</a:t>
          </a:r>
          <a:endParaRPr lang="en-US">
            <a:latin typeface="Segoe" panose="020B0502040504020203" pitchFamily="34" charset="0"/>
          </a:endParaRPr>
        </a:p>
      </dgm:t>
    </dgm:pt>
    <dgm:pt modelId="{3548B3D3-A86D-4823-8DE5-F4D6E987CCAA}" type="parTrans" cxnId="{D3D38E7D-C24B-4412-96E8-86ECEC77CA5C}">
      <dgm:prSet/>
      <dgm:spPr/>
      <dgm:t>
        <a:bodyPr/>
        <a:lstStyle/>
        <a:p>
          <a:endParaRPr lang="en-US"/>
        </a:p>
      </dgm:t>
    </dgm:pt>
    <dgm:pt modelId="{8318B965-D776-45F4-8CC9-4B813EE422DE}" type="sibTrans" cxnId="{D3D38E7D-C24B-4412-96E8-86ECEC77CA5C}">
      <dgm:prSet/>
      <dgm:spPr/>
      <dgm:t>
        <a:bodyPr/>
        <a:lstStyle/>
        <a:p>
          <a:endParaRPr lang="en-US"/>
        </a:p>
      </dgm:t>
    </dgm:pt>
    <dgm:pt modelId="{890E05E1-A2B7-41CD-B324-9CBD5466AE67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Production-time performance investigations</a:t>
          </a:r>
          <a:endParaRPr lang="en-US" dirty="0">
            <a:latin typeface="Segoe" panose="020B0502040504020203" pitchFamily="34" charset="0"/>
          </a:endParaRPr>
        </a:p>
      </dgm:t>
    </dgm:pt>
    <dgm:pt modelId="{101DA337-8714-45EC-ADFB-ACB8EF092AEC}" type="parTrans" cxnId="{B776219C-AD8B-47F9-A3AB-296B0EFC913B}">
      <dgm:prSet/>
      <dgm:spPr/>
      <dgm:t>
        <a:bodyPr/>
        <a:lstStyle/>
        <a:p>
          <a:endParaRPr lang="en-US"/>
        </a:p>
      </dgm:t>
    </dgm:pt>
    <dgm:pt modelId="{966BB7B4-76A0-478C-8C68-AB571641988E}" type="sibTrans" cxnId="{B776219C-AD8B-47F9-A3AB-296B0EFC913B}">
      <dgm:prSet/>
      <dgm:spPr/>
      <dgm:t>
        <a:bodyPr/>
        <a:lstStyle/>
        <a:p>
          <a:endParaRPr lang="en-US"/>
        </a:p>
      </dgm:t>
    </dgm:pt>
    <dgm:pt modelId="{CF4D78E1-2E14-45B5-82F1-7A731845A720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Continuous low-overhead monitoring</a:t>
          </a:r>
          <a:endParaRPr lang="en-US" dirty="0">
            <a:latin typeface="Segoe" panose="020B0502040504020203" pitchFamily="34" charset="0"/>
          </a:endParaRPr>
        </a:p>
      </dgm:t>
    </dgm:pt>
    <dgm:pt modelId="{4C1EDB82-A166-4999-A5E1-D5A9E443D4BB}" type="parTrans" cxnId="{930E4006-AAF7-4FCF-9D9B-C34D2600B5F5}">
      <dgm:prSet/>
      <dgm:spPr/>
      <dgm:t>
        <a:bodyPr/>
        <a:lstStyle/>
        <a:p>
          <a:endParaRPr lang="en-US"/>
        </a:p>
      </dgm:t>
    </dgm:pt>
    <dgm:pt modelId="{D7DD7EC1-C8EA-4D6C-B12E-6F046E60389B}" type="sibTrans" cxnId="{930E4006-AAF7-4FCF-9D9B-C34D2600B5F5}">
      <dgm:prSet/>
      <dgm:spPr/>
      <dgm:t>
        <a:bodyPr/>
        <a:lstStyle/>
        <a:p>
          <a:endParaRPr lang="en-US"/>
        </a:p>
      </dgm:t>
    </dgm:pt>
    <dgm:pt modelId="{3D6B75FD-3500-40F1-8956-DD7CE35822BD}" type="pres">
      <dgm:prSet presAssocID="{57195CA2-2AE8-4CC6-83F8-F3F39DCF716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F78CC-CAC8-496B-9402-613719A6CE57}" type="pres">
      <dgm:prSet presAssocID="{AA13B7F1-EC53-471D-AEF8-0348D82F9B08}" presName="circ1" presStyleLbl="vennNode1" presStyleIdx="0" presStyleCnt="5"/>
      <dgm:spPr/>
    </dgm:pt>
    <dgm:pt modelId="{690F7E3C-CDAA-432F-875A-F2C784E4F0CD}" type="pres">
      <dgm:prSet presAssocID="{AA13B7F1-EC53-471D-AEF8-0348D82F9B0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37D36-E9C3-44F9-8B63-C165470571C3}" type="pres">
      <dgm:prSet presAssocID="{DA023F52-1B96-4E3F-8229-D4F76C5EF4ED}" presName="circ2" presStyleLbl="vennNode1" presStyleIdx="1" presStyleCnt="5"/>
      <dgm:spPr/>
    </dgm:pt>
    <dgm:pt modelId="{2272A13C-3EF0-4022-8610-5B42A0E01DAE}" type="pres">
      <dgm:prSet presAssocID="{DA023F52-1B96-4E3F-8229-D4F76C5EF4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BE01A-4A67-4412-AA62-890D266E24E0}" type="pres">
      <dgm:prSet presAssocID="{68A29515-9EF9-41EE-B8FD-0E51649D18C1}" presName="circ3" presStyleLbl="vennNode1" presStyleIdx="2" presStyleCnt="5"/>
      <dgm:spPr/>
    </dgm:pt>
    <dgm:pt modelId="{9255D38A-6964-44F7-A0C5-DEBD73547B47}" type="pres">
      <dgm:prSet presAssocID="{68A29515-9EF9-41EE-B8FD-0E51649D18C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1A47-D57A-493C-B23F-DEF49C2B4C5F}" type="pres">
      <dgm:prSet presAssocID="{890E05E1-A2B7-41CD-B324-9CBD5466AE67}" presName="circ4" presStyleLbl="vennNode1" presStyleIdx="3" presStyleCnt="5"/>
      <dgm:spPr/>
    </dgm:pt>
    <dgm:pt modelId="{0B9923BC-DE59-4D11-9E09-8544FFCD8822}" type="pres">
      <dgm:prSet presAssocID="{890E05E1-A2B7-41CD-B324-9CBD5466AE6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2054-A5E2-4F30-AEA0-85214B677868}" type="pres">
      <dgm:prSet presAssocID="{CF4D78E1-2E14-45B5-82F1-7A731845A720}" presName="circ5" presStyleLbl="vennNode1" presStyleIdx="4" presStyleCnt="5"/>
      <dgm:spPr/>
    </dgm:pt>
    <dgm:pt modelId="{2596F9A6-0CCB-461A-98AB-6366A6B4D005}" type="pres">
      <dgm:prSet presAssocID="{CF4D78E1-2E14-45B5-82F1-7A731845A72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6039F-E9EA-4A73-9DA3-95C46ACC4D29}" type="presOf" srcId="{CF4D78E1-2E14-45B5-82F1-7A731845A720}" destId="{2596F9A6-0CCB-461A-98AB-6366A6B4D005}" srcOrd="0" destOrd="0" presId="urn:microsoft.com/office/officeart/2005/8/layout/venn1"/>
    <dgm:cxn modelId="{B776219C-AD8B-47F9-A3AB-296B0EFC913B}" srcId="{57195CA2-2AE8-4CC6-83F8-F3F39DCF716C}" destId="{890E05E1-A2B7-41CD-B324-9CBD5466AE67}" srcOrd="3" destOrd="0" parTransId="{101DA337-8714-45EC-ADFB-ACB8EF092AEC}" sibTransId="{966BB7B4-76A0-478C-8C68-AB571641988E}"/>
    <dgm:cxn modelId="{D4E3232C-D909-458F-A843-BA0F19B124D6}" type="presOf" srcId="{57195CA2-2AE8-4CC6-83F8-F3F39DCF716C}" destId="{3D6B75FD-3500-40F1-8956-DD7CE35822BD}" srcOrd="0" destOrd="0" presId="urn:microsoft.com/office/officeart/2005/8/layout/venn1"/>
    <dgm:cxn modelId="{930E4006-AAF7-4FCF-9D9B-C34D2600B5F5}" srcId="{57195CA2-2AE8-4CC6-83F8-F3F39DCF716C}" destId="{CF4D78E1-2E14-45B5-82F1-7A731845A720}" srcOrd="4" destOrd="0" parTransId="{4C1EDB82-A166-4999-A5E1-D5A9E443D4BB}" sibTransId="{D7DD7EC1-C8EA-4D6C-B12E-6F046E60389B}"/>
    <dgm:cxn modelId="{F2C79E31-AC30-4763-BE06-81AA1459DD25}" type="presOf" srcId="{DA023F52-1B96-4E3F-8229-D4F76C5EF4ED}" destId="{2272A13C-3EF0-4022-8610-5B42A0E01DAE}" srcOrd="0" destOrd="0" presId="urn:microsoft.com/office/officeart/2005/8/layout/venn1"/>
    <dgm:cxn modelId="{84796566-34DF-4E1F-822F-53295597B166}" type="presOf" srcId="{68A29515-9EF9-41EE-B8FD-0E51649D18C1}" destId="{9255D38A-6964-44F7-A0C5-DEBD73547B47}" srcOrd="0" destOrd="0" presId="urn:microsoft.com/office/officeart/2005/8/layout/venn1"/>
    <dgm:cxn modelId="{8C7DF8E7-DBCC-43E4-A56A-A49D69D35488}" srcId="{57195CA2-2AE8-4CC6-83F8-F3F39DCF716C}" destId="{DA023F52-1B96-4E3F-8229-D4F76C5EF4ED}" srcOrd="1" destOrd="0" parTransId="{104E5F10-5416-4A41-923A-18ABDDD36B81}" sibTransId="{240C9DE8-8AED-4BFE-9BD3-7C080829A134}"/>
    <dgm:cxn modelId="{10B38400-7144-4D29-B691-1C2D05630B73}" type="presOf" srcId="{890E05E1-A2B7-41CD-B324-9CBD5466AE67}" destId="{0B9923BC-DE59-4D11-9E09-8544FFCD8822}" srcOrd="0" destOrd="0" presId="urn:microsoft.com/office/officeart/2005/8/layout/venn1"/>
    <dgm:cxn modelId="{93EC4203-D1E5-4691-8FBC-DB9BE2BCAA27}" srcId="{57195CA2-2AE8-4CC6-83F8-F3F39DCF716C}" destId="{AA13B7F1-EC53-471D-AEF8-0348D82F9B08}" srcOrd="0" destOrd="0" parTransId="{35BCE872-2F27-44CA-BE83-39578CCD2233}" sibTransId="{BDA7C628-A8FA-4BD6-A090-C398A52883DE}"/>
    <dgm:cxn modelId="{D3D38E7D-C24B-4412-96E8-86ECEC77CA5C}" srcId="{57195CA2-2AE8-4CC6-83F8-F3F39DCF716C}" destId="{68A29515-9EF9-41EE-B8FD-0E51649D18C1}" srcOrd="2" destOrd="0" parTransId="{3548B3D3-A86D-4823-8DE5-F4D6E987CCAA}" sibTransId="{8318B965-D776-45F4-8CC9-4B813EE422DE}"/>
    <dgm:cxn modelId="{A5F806F2-3B2E-4039-BEED-D82D5F113281}" type="presOf" srcId="{AA13B7F1-EC53-471D-AEF8-0348D82F9B08}" destId="{690F7E3C-CDAA-432F-875A-F2C784E4F0CD}" srcOrd="0" destOrd="0" presId="urn:microsoft.com/office/officeart/2005/8/layout/venn1"/>
    <dgm:cxn modelId="{990CF666-475C-4818-96B7-B36087ED7828}" type="presParOf" srcId="{3D6B75FD-3500-40F1-8956-DD7CE35822BD}" destId="{133F78CC-CAC8-496B-9402-613719A6CE57}" srcOrd="0" destOrd="0" presId="urn:microsoft.com/office/officeart/2005/8/layout/venn1"/>
    <dgm:cxn modelId="{5D936B32-FB9E-4E1F-BDB8-88EAA50776FA}" type="presParOf" srcId="{3D6B75FD-3500-40F1-8956-DD7CE35822BD}" destId="{690F7E3C-CDAA-432F-875A-F2C784E4F0CD}" srcOrd="1" destOrd="0" presId="urn:microsoft.com/office/officeart/2005/8/layout/venn1"/>
    <dgm:cxn modelId="{F468CEF0-AE6E-48EF-93F0-6B90BBD57F6D}" type="presParOf" srcId="{3D6B75FD-3500-40F1-8956-DD7CE35822BD}" destId="{56137D36-E9C3-44F9-8B63-C165470571C3}" srcOrd="2" destOrd="0" presId="urn:microsoft.com/office/officeart/2005/8/layout/venn1"/>
    <dgm:cxn modelId="{1C699A0A-5AC7-475D-A838-77EB1424D4A0}" type="presParOf" srcId="{3D6B75FD-3500-40F1-8956-DD7CE35822BD}" destId="{2272A13C-3EF0-4022-8610-5B42A0E01DAE}" srcOrd="3" destOrd="0" presId="urn:microsoft.com/office/officeart/2005/8/layout/venn1"/>
    <dgm:cxn modelId="{FBE4CF41-CD79-44BF-94AA-A6DEEA5714EC}" type="presParOf" srcId="{3D6B75FD-3500-40F1-8956-DD7CE35822BD}" destId="{22ABE01A-4A67-4412-AA62-890D266E24E0}" srcOrd="4" destOrd="0" presId="urn:microsoft.com/office/officeart/2005/8/layout/venn1"/>
    <dgm:cxn modelId="{EC86B199-E378-4FD6-87A4-33784D59E789}" type="presParOf" srcId="{3D6B75FD-3500-40F1-8956-DD7CE35822BD}" destId="{9255D38A-6964-44F7-A0C5-DEBD73547B47}" srcOrd="5" destOrd="0" presId="urn:microsoft.com/office/officeart/2005/8/layout/venn1"/>
    <dgm:cxn modelId="{E5AA6FFB-BF5D-49C7-B769-7F4B20A6C512}" type="presParOf" srcId="{3D6B75FD-3500-40F1-8956-DD7CE35822BD}" destId="{9E5D1A47-D57A-493C-B23F-DEF49C2B4C5F}" srcOrd="6" destOrd="0" presId="urn:microsoft.com/office/officeart/2005/8/layout/venn1"/>
    <dgm:cxn modelId="{A0692F2E-A948-4A2F-84F6-571B55CD4C30}" type="presParOf" srcId="{3D6B75FD-3500-40F1-8956-DD7CE35822BD}" destId="{0B9923BC-DE59-4D11-9E09-8544FFCD8822}" srcOrd="7" destOrd="0" presId="urn:microsoft.com/office/officeart/2005/8/layout/venn1"/>
    <dgm:cxn modelId="{EAC4E869-A3A0-4DE0-B89C-EE01A27F519E}" type="presParOf" srcId="{3D6B75FD-3500-40F1-8956-DD7CE35822BD}" destId="{77222054-A5E2-4F30-AEA0-85214B677868}" srcOrd="8" destOrd="0" presId="urn:microsoft.com/office/officeart/2005/8/layout/venn1"/>
    <dgm:cxn modelId="{3AF34BE2-A54A-49AE-80FF-8AC47D248A3A}" type="presParOf" srcId="{3D6B75FD-3500-40F1-8956-DD7CE35822BD}" destId="{2596F9A6-0CCB-461A-98AB-6366A6B4D005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A125C-757E-4A3A-A2A8-37EA9616D2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3FBC827-A86E-426A-A7A8-E40626DF3B6A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Invasiveness</a:t>
          </a:r>
          <a:endParaRPr lang="en-US" b="1" dirty="0">
            <a:latin typeface="Segoe" panose="020B0502040504020203" pitchFamily="34" charset="0"/>
          </a:endParaRPr>
        </a:p>
      </dgm:t>
    </dgm:pt>
    <dgm:pt modelId="{CCC6F320-D4B7-432A-A2BA-58C7F4A07509}" type="parTrans" cxnId="{525DCB8F-14F0-4029-AEF4-445F665B6454}">
      <dgm:prSet/>
      <dgm:spPr/>
      <dgm:t>
        <a:bodyPr/>
        <a:lstStyle/>
        <a:p>
          <a:endParaRPr lang="en-US"/>
        </a:p>
      </dgm:t>
    </dgm:pt>
    <dgm:pt modelId="{C34698DF-4AC6-4849-B6B3-DC9419CF2D9B}" type="sibTrans" cxnId="{525DCB8F-14F0-4029-AEF4-445F665B6454}">
      <dgm:prSet/>
      <dgm:spPr/>
      <dgm:t>
        <a:bodyPr/>
        <a:lstStyle/>
        <a:p>
          <a:endParaRPr lang="en-US"/>
        </a:p>
      </dgm:t>
    </dgm:pt>
    <dgm:pt modelId="{0DFC0034-EF46-4D48-A0BB-A4DDF523AB2F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Often requires restart or code injection</a:t>
          </a:r>
          <a:endParaRPr lang="en-US" dirty="0">
            <a:latin typeface="Segoe" panose="020B0502040504020203" pitchFamily="34" charset="0"/>
          </a:endParaRPr>
        </a:p>
      </dgm:t>
    </dgm:pt>
    <dgm:pt modelId="{86C70511-01AC-45E8-9734-FE4ED8ADA649}" type="parTrans" cxnId="{6110341F-38E5-4BF6-91B2-362E971162E8}">
      <dgm:prSet/>
      <dgm:spPr/>
      <dgm:t>
        <a:bodyPr/>
        <a:lstStyle/>
        <a:p>
          <a:endParaRPr lang="en-US"/>
        </a:p>
      </dgm:t>
    </dgm:pt>
    <dgm:pt modelId="{0A129519-0A40-461F-AE59-35EAA4C3A656}" type="sibTrans" cxnId="{6110341F-38E5-4BF6-91B2-362E971162E8}">
      <dgm:prSet/>
      <dgm:spPr/>
      <dgm:t>
        <a:bodyPr/>
        <a:lstStyle/>
        <a:p>
          <a:endParaRPr lang="en-US"/>
        </a:p>
      </dgm:t>
    </dgm:pt>
    <dgm:pt modelId="{718FD359-BF6D-4EA6-9C09-6C49736A567F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Overhead</a:t>
          </a:r>
          <a:endParaRPr lang="en-US" b="1" dirty="0">
            <a:latin typeface="Segoe" panose="020B0502040504020203" pitchFamily="34" charset="0"/>
          </a:endParaRPr>
        </a:p>
      </dgm:t>
    </dgm:pt>
    <dgm:pt modelId="{AEA98D9D-EC3D-45C5-B5A1-FB8062D73E26}" type="parTrans" cxnId="{687CABAB-6A08-4028-908F-6AB3BD5BBDBD}">
      <dgm:prSet/>
      <dgm:spPr/>
      <dgm:t>
        <a:bodyPr/>
        <a:lstStyle/>
        <a:p>
          <a:endParaRPr lang="en-US"/>
        </a:p>
      </dgm:t>
    </dgm:pt>
    <dgm:pt modelId="{EAB0F1CD-C3FA-4CD0-9E72-748931E5B9F2}" type="sibTrans" cxnId="{687CABAB-6A08-4028-908F-6AB3BD5BBDBD}">
      <dgm:prSet/>
      <dgm:spPr/>
      <dgm:t>
        <a:bodyPr/>
        <a:lstStyle/>
        <a:p>
          <a:endParaRPr lang="en-US"/>
        </a:p>
      </dgm:t>
    </dgm:pt>
    <dgm:pt modelId="{492AB165-CF36-41E8-A307-5E79A6344FD5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2x slowdowns are not unheard of</a:t>
          </a:r>
          <a:endParaRPr lang="en-US">
            <a:latin typeface="Segoe" panose="020B0502040504020203" pitchFamily="34" charset="0"/>
          </a:endParaRPr>
        </a:p>
      </dgm:t>
    </dgm:pt>
    <dgm:pt modelId="{D27FA6BF-7CFC-45B0-A1CB-81811845177E}" type="parTrans" cxnId="{698DA6DE-FDE8-4D5D-A918-770198752EDB}">
      <dgm:prSet/>
      <dgm:spPr/>
      <dgm:t>
        <a:bodyPr/>
        <a:lstStyle/>
        <a:p>
          <a:endParaRPr lang="en-US"/>
        </a:p>
      </dgm:t>
    </dgm:pt>
    <dgm:pt modelId="{24E9C60D-7F20-492D-BAF2-2847DB8000B9}" type="sibTrans" cxnId="{698DA6DE-FDE8-4D5D-A918-770198752EDB}">
      <dgm:prSet/>
      <dgm:spPr/>
      <dgm:t>
        <a:bodyPr/>
        <a:lstStyle/>
        <a:p>
          <a:endParaRPr lang="en-US"/>
        </a:p>
      </dgm:t>
    </dgm:pt>
    <dgm:pt modelId="{3901B9DA-1A9F-48D6-8B88-E2CB12E7B176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Trace size</a:t>
          </a:r>
          <a:endParaRPr lang="en-US" b="1" dirty="0">
            <a:latin typeface="Segoe" panose="020B0502040504020203" pitchFamily="34" charset="0"/>
          </a:endParaRPr>
        </a:p>
      </dgm:t>
    </dgm:pt>
    <dgm:pt modelId="{797D59D5-5087-4739-8A8C-A2302BCF499F}" type="parTrans" cxnId="{EC4EF8E6-B09B-443B-9A4E-06B8AF73B5F8}">
      <dgm:prSet/>
      <dgm:spPr/>
      <dgm:t>
        <a:bodyPr/>
        <a:lstStyle/>
        <a:p>
          <a:endParaRPr lang="en-US"/>
        </a:p>
      </dgm:t>
    </dgm:pt>
    <dgm:pt modelId="{9437A99A-746A-4307-B809-8219DC684F12}" type="sibTrans" cxnId="{EC4EF8E6-B09B-443B-9A4E-06B8AF73B5F8}">
      <dgm:prSet/>
      <dgm:spPr/>
      <dgm:t>
        <a:bodyPr/>
        <a:lstStyle/>
        <a:p>
          <a:endParaRPr lang="en-US"/>
        </a:p>
      </dgm:t>
    </dgm:pt>
    <dgm:pt modelId="{4EC3DBF5-DF4D-4047-9876-9D91C8C5C256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Often not applicable for continuous monitoring for hours/days on end</a:t>
          </a:r>
          <a:endParaRPr lang="en-US">
            <a:latin typeface="Segoe" panose="020B0502040504020203" pitchFamily="34" charset="0"/>
          </a:endParaRPr>
        </a:p>
      </dgm:t>
    </dgm:pt>
    <dgm:pt modelId="{C6A50D3B-B2E7-4A58-8143-69DBC08D85D3}" type="parTrans" cxnId="{CF428E55-010A-4384-8274-1DDE6C878A61}">
      <dgm:prSet/>
      <dgm:spPr/>
      <dgm:t>
        <a:bodyPr/>
        <a:lstStyle/>
        <a:p>
          <a:endParaRPr lang="en-US"/>
        </a:p>
      </dgm:t>
    </dgm:pt>
    <dgm:pt modelId="{F87645F6-5376-4CF0-A5E0-A73395C9AC1F}" type="sibTrans" cxnId="{CF428E55-010A-4384-8274-1DDE6C878A61}">
      <dgm:prSet/>
      <dgm:spPr/>
      <dgm:t>
        <a:bodyPr/>
        <a:lstStyle/>
        <a:p>
          <a:endParaRPr lang="en-US"/>
        </a:p>
      </dgm:t>
    </dgm:pt>
    <dgm:pt modelId="{5C46C1C8-8E0E-45CD-B21C-38F2858A206B}">
      <dgm:prSet/>
      <dgm:spPr/>
      <dgm:t>
        <a:bodyPr/>
        <a:lstStyle/>
        <a:p>
          <a:pPr rtl="0"/>
          <a:r>
            <a:rPr lang="en-US" b="1" dirty="0" smtClean="0">
              <a:latin typeface="Segoe" panose="020B0502040504020203" pitchFamily="34" charset="0"/>
            </a:rPr>
            <a:t>Licensing costs</a:t>
          </a:r>
          <a:endParaRPr lang="en-US" b="1" dirty="0">
            <a:latin typeface="Segoe" panose="020B0502040504020203" pitchFamily="34" charset="0"/>
          </a:endParaRPr>
        </a:p>
      </dgm:t>
    </dgm:pt>
    <dgm:pt modelId="{AF229CA8-4631-45FC-86B2-BD578F248A82}" type="parTrans" cxnId="{C6672C5C-13EB-4AFD-B5D5-23B03A484FBD}">
      <dgm:prSet/>
      <dgm:spPr/>
      <dgm:t>
        <a:bodyPr/>
        <a:lstStyle/>
        <a:p>
          <a:endParaRPr lang="en-US"/>
        </a:p>
      </dgm:t>
    </dgm:pt>
    <dgm:pt modelId="{594B7401-D4FB-4EA4-AF43-482DD892FEDC}" type="sibTrans" cxnId="{C6672C5C-13EB-4AFD-B5D5-23B03A484FBD}">
      <dgm:prSet/>
      <dgm:spPr/>
      <dgm:t>
        <a:bodyPr/>
        <a:lstStyle/>
        <a:p>
          <a:endParaRPr lang="en-US"/>
        </a:p>
      </dgm:t>
    </dgm:pt>
    <dgm:pt modelId="{B9D64EA7-B1CF-40BC-BD41-98234ED56A56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Production mode or remote profiling mode not always available</a:t>
          </a:r>
          <a:endParaRPr lang="en-US" dirty="0">
            <a:latin typeface="Segoe" panose="020B0502040504020203" pitchFamily="34" charset="0"/>
          </a:endParaRPr>
        </a:p>
      </dgm:t>
    </dgm:pt>
    <dgm:pt modelId="{E523FD18-0A6A-437D-805C-D8D33C21A4B7}" type="parTrans" cxnId="{9838FFA6-A67B-4F36-8C4D-968D06A27B71}">
      <dgm:prSet/>
      <dgm:spPr/>
      <dgm:t>
        <a:bodyPr/>
        <a:lstStyle/>
        <a:p>
          <a:endParaRPr lang="en-US"/>
        </a:p>
      </dgm:t>
    </dgm:pt>
    <dgm:pt modelId="{32B05BF0-FE0D-4BDB-ADD3-A3F056D21614}" type="sibTrans" cxnId="{9838FFA6-A67B-4F36-8C4D-968D06A27B71}">
      <dgm:prSet/>
      <dgm:spPr/>
      <dgm:t>
        <a:bodyPr/>
        <a:lstStyle/>
        <a:p>
          <a:endParaRPr lang="en-US"/>
        </a:p>
      </dgm:t>
    </dgm:pt>
    <dgm:pt modelId="{2A502D66-A92D-441F-AAD9-E723CCA7F1D6}" type="pres">
      <dgm:prSet presAssocID="{5D1A125C-757E-4A3A-A2A8-37EA9616D2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E98B8A0-929E-4CB9-BDF4-23AFA3659B10}" type="pres">
      <dgm:prSet presAssocID="{5D1A125C-757E-4A3A-A2A8-37EA9616D2CC}" presName="Name1" presStyleCnt="0"/>
      <dgm:spPr/>
    </dgm:pt>
    <dgm:pt modelId="{E0A79E4B-41B6-4D3B-BD42-F6E6D43C49BE}" type="pres">
      <dgm:prSet presAssocID="{5D1A125C-757E-4A3A-A2A8-37EA9616D2CC}" presName="cycle" presStyleCnt="0"/>
      <dgm:spPr/>
    </dgm:pt>
    <dgm:pt modelId="{D7EEACD7-18B3-4033-AC14-0368F913B6E4}" type="pres">
      <dgm:prSet presAssocID="{5D1A125C-757E-4A3A-A2A8-37EA9616D2CC}" presName="srcNode" presStyleLbl="node1" presStyleIdx="0" presStyleCnt="4"/>
      <dgm:spPr/>
    </dgm:pt>
    <dgm:pt modelId="{F33BEBB0-6055-4600-96DE-30CEBA456F90}" type="pres">
      <dgm:prSet presAssocID="{5D1A125C-757E-4A3A-A2A8-37EA9616D2CC}" presName="conn" presStyleLbl="parChTrans1D2" presStyleIdx="0" presStyleCnt="1"/>
      <dgm:spPr/>
      <dgm:t>
        <a:bodyPr/>
        <a:lstStyle/>
        <a:p>
          <a:endParaRPr lang="en-US"/>
        </a:p>
      </dgm:t>
    </dgm:pt>
    <dgm:pt modelId="{38AB0B75-09F2-46FF-AFAF-58F03B41657E}" type="pres">
      <dgm:prSet presAssocID="{5D1A125C-757E-4A3A-A2A8-37EA9616D2CC}" presName="extraNode" presStyleLbl="node1" presStyleIdx="0" presStyleCnt="4"/>
      <dgm:spPr/>
    </dgm:pt>
    <dgm:pt modelId="{C4571D70-2FB1-4C28-8DF5-5DAF522E642F}" type="pres">
      <dgm:prSet presAssocID="{5D1A125C-757E-4A3A-A2A8-37EA9616D2CC}" presName="dstNode" presStyleLbl="node1" presStyleIdx="0" presStyleCnt="4"/>
      <dgm:spPr/>
    </dgm:pt>
    <dgm:pt modelId="{376CAE93-6269-44A8-B8C1-A14B785916B6}" type="pres">
      <dgm:prSet presAssocID="{83FBC827-A86E-426A-A7A8-E40626DF3B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6EB17-F669-4037-BBE4-17DED2616CB1}" type="pres">
      <dgm:prSet presAssocID="{83FBC827-A86E-426A-A7A8-E40626DF3B6A}" presName="accent_1" presStyleCnt="0"/>
      <dgm:spPr/>
    </dgm:pt>
    <dgm:pt modelId="{F8C51691-C884-4EDE-8EFE-BA977D596B0A}" type="pres">
      <dgm:prSet presAssocID="{83FBC827-A86E-426A-A7A8-E40626DF3B6A}" presName="accentRepeatNode" presStyleLbl="solidFgAcc1" presStyleIdx="0" presStyleCnt="4"/>
      <dgm:spPr/>
    </dgm:pt>
    <dgm:pt modelId="{AF11045E-AD69-4072-8546-3094EC35A431}" type="pres">
      <dgm:prSet presAssocID="{718FD359-BF6D-4EA6-9C09-6C49736A56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B455C-C4AD-4D54-9F7C-FECFE68DF646}" type="pres">
      <dgm:prSet presAssocID="{718FD359-BF6D-4EA6-9C09-6C49736A567F}" presName="accent_2" presStyleCnt="0"/>
      <dgm:spPr/>
    </dgm:pt>
    <dgm:pt modelId="{2D7C788E-CA02-437F-B931-7C77A56747EC}" type="pres">
      <dgm:prSet presAssocID="{718FD359-BF6D-4EA6-9C09-6C49736A567F}" presName="accentRepeatNode" presStyleLbl="solidFgAcc1" presStyleIdx="1" presStyleCnt="4"/>
      <dgm:spPr/>
    </dgm:pt>
    <dgm:pt modelId="{F0BDAAB5-157A-4FFC-ADC3-7D6AF1FAD475}" type="pres">
      <dgm:prSet presAssocID="{3901B9DA-1A9F-48D6-8B88-E2CB12E7B17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D76E7-2DCD-45B2-BCB5-85F4D724149A}" type="pres">
      <dgm:prSet presAssocID="{3901B9DA-1A9F-48D6-8B88-E2CB12E7B176}" presName="accent_3" presStyleCnt="0"/>
      <dgm:spPr/>
    </dgm:pt>
    <dgm:pt modelId="{73F6A7CD-4242-4752-850E-153E1CAEC969}" type="pres">
      <dgm:prSet presAssocID="{3901B9DA-1A9F-48D6-8B88-E2CB12E7B176}" presName="accentRepeatNode" presStyleLbl="solidFgAcc1" presStyleIdx="2" presStyleCnt="4"/>
      <dgm:spPr/>
    </dgm:pt>
    <dgm:pt modelId="{81B879AC-B4E4-4319-AF6E-FB1CDFB9F553}" type="pres">
      <dgm:prSet presAssocID="{5C46C1C8-8E0E-45CD-B21C-38F2858A206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CE8DE-C46B-4A80-84BC-AC2F1C07366D}" type="pres">
      <dgm:prSet presAssocID="{5C46C1C8-8E0E-45CD-B21C-38F2858A206B}" presName="accent_4" presStyleCnt="0"/>
      <dgm:spPr/>
    </dgm:pt>
    <dgm:pt modelId="{DB010552-0C1B-40CC-AB2F-893EC22CA12B}" type="pres">
      <dgm:prSet presAssocID="{5C46C1C8-8E0E-45CD-B21C-38F2858A206B}" presName="accentRepeatNode" presStyleLbl="solidFgAcc1" presStyleIdx="3" presStyleCnt="4"/>
      <dgm:spPr/>
    </dgm:pt>
  </dgm:ptLst>
  <dgm:cxnLst>
    <dgm:cxn modelId="{6110341F-38E5-4BF6-91B2-362E971162E8}" srcId="{83FBC827-A86E-426A-A7A8-E40626DF3B6A}" destId="{0DFC0034-EF46-4D48-A0BB-A4DDF523AB2F}" srcOrd="0" destOrd="0" parTransId="{86C70511-01AC-45E8-9734-FE4ED8ADA649}" sibTransId="{0A129519-0A40-461F-AE59-35EAA4C3A656}"/>
    <dgm:cxn modelId="{1F68386B-32EE-4D8D-BA14-63F422FC1FBF}" type="presOf" srcId="{83FBC827-A86E-426A-A7A8-E40626DF3B6A}" destId="{376CAE93-6269-44A8-B8C1-A14B785916B6}" srcOrd="0" destOrd="0" presId="urn:microsoft.com/office/officeart/2008/layout/VerticalCurvedList"/>
    <dgm:cxn modelId="{CF428E55-010A-4384-8274-1DDE6C878A61}" srcId="{3901B9DA-1A9F-48D6-8B88-E2CB12E7B176}" destId="{4EC3DBF5-DF4D-4047-9876-9D91C8C5C256}" srcOrd="0" destOrd="0" parTransId="{C6A50D3B-B2E7-4A58-8143-69DBC08D85D3}" sibTransId="{F87645F6-5376-4CF0-A5E0-A73395C9AC1F}"/>
    <dgm:cxn modelId="{861D7E15-1341-4164-992C-3A001624F9B0}" type="presOf" srcId="{5D1A125C-757E-4A3A-A2A8-37EA9616D2CC}" destId="{2A502D66-A92D-441F-AAD9-E723CCA7F1D6}" srcOrd="0" destOrd="0" presId="urn:microsoft.com/office/officeart/2008/layout/VerticalCurvedList"/>
    <dgm:cxn modelId="{687CABAB-6A08-4028-908F-6AB3BD5BBDBD}" srcId="{5D1A125C-757E-4A3A-A2A8-37EA9616D2CC}" destId="{718FD359-BF6D-4EA6-9C09-6C49736A567F}" srcOrd="1" destOrd="0" parTransId="{AEA98D9D-EC3D-45C5-B5A1-FB8062D73E26}" sibTransId="{EAB0F1CD-C3FA-4CD0-9E72-748931E5B9F2}"/>
    <dgm:cxn modelId="{698DA6DE-FDE8-4D5D-A918-770198752EDB}" srcId="{718FD359-BF6D-4EA6-9C09-6C49736A567F}" destId="{492AB165-CF36-41E8-A307-5E79A6344FD5}" srcOrd="0" destOrd="0" parTransId="{D27FA6BF-7CFC-45B0-A1CB-81811845177E}" sibTransId="{24E9C60D-7F20-492D-BAF2-2847DB8000B9}"/>
    <dgm:cxn modelId="{C6672C5C-13EB-4AFD-B5D5-23B03A484FBD}" srcId="{5D1A125C-757E-4A3A-A2A8-37EA9616D2CC}" destId="{5C46C1C8-8E0E-45CD-B21C-38F2858A206B}" srcOrd="3" destOrd="0" parTransId="{AF229CA8-4631-45FC-86B2-BD578F248A82}" sibTransId="{594B7401-D4FB-4EA4-AF43-482DD892FEDC}"/>
    <dgm:cxn modelId="{9A920E92-0912-4E6A-BAFA-7247146D25D1}" type="presOf" srcId="{5C46C1C8-8E0E-45CD-B21C-38F2858A206B}" destId="{81B879AC-B4E4-4319-AF6E-FB1CDFB9F553}" srcOrd="0" destOrd="0" presId="urn:microsoft.com/office/officeart/2008/layout/VerticalCurvedList"/>
    <dgm:cxn modelId="{EC4EF8E6-B09B-443B-9A4E-06B8AF73B5F8}" srcId="{5D1A125C-757E-4A3A-A2A8-37EA9616D2CC}" destId="{3901B9DA-1A9F-48D6-8B88-E2CB12E7B176}" srcOrd="2" destOrd="0" parTransId="{797D59D5-5087-4739-8A8C-A2302BCF499F}" sibTransId="{9437A99A-746A-4307-B809-8219DC684F12}"/>
    <dgm:cxn modelId="{F0AD9B50-349F-4190-9347-D19AED86EA70}" type="presOf" srcId="{0DFC0034-EF46-4D48-A0BB-A4DDF523AB2F}" destId="{376CAE93-6269-44A8-B8C1-A14B785916B6}" srcOrd="0" destOrd="1" presId="urn:microsoft.com/office/officeart/2008/layout/VerticalCurvedList"/>
    <dgm:cxn modelId="{525DCB8F-14F0-4029-AEF4-445F665B6454}" srcId="{5D1A125C-757E-4A3A-A2A8-37EA9616D2CC}" destId="{83FBC827-A86E-426A-A7A8-E40626DF3B6A}" srcOrd="0" destOrd="0" parTransId="{CCC6F320-D4B7-432A-A2BA-58C7F4A07509}" sibTransId="{C34698DF-4AC6-4849-B6B3-DC9419CF2D9B}"/>
    <dgm:cxn modelId="{894B6792-FEE4-4D9C-A9CD-3999CA051709}" type="presOf" srcId="{718FD359-BF6D-4EA6-9C09-6C49736A567F}" destId="{AF11045E-AD69-4072-8546-3094EC35A431}" srcOrd="0" destOrd="0" presId="urn:microsoft.com/office/officeart/2008/layout/VerticalCurvedList"/>
    <dgm:cxn modelId="{5544D45B-16C7-41FC-B0DB-04BE4268CFDA}" type="presOf" srcId="{4EC3DBF5-DF4D-4047-9876-9D91C8C5C256}" destId="{F0BDAAB5-157A-4FFC-ADC3-7D6AF1FAD475}" srcOrd="0" destOrd="1" presId="urn:microsoft.com/office/officeart/2008/layout/VerticalCurvedList"/>
    <dgm:cxn modelId="{EE916595-0119-4936-AE06-366B1D150E00}" type="presOf" srcId="{B9D64EA7-B1CF-40BC-BD41-98234ED56A56}" destId="{81B879AC-B4E4-4319-AF6E-FB1CDFB9F553}" srcOrd="0" destOrd="1" presId="urn:microsoft.com/office/officeart/2008/layout/VerticalCurvedList"/>
    <dgm:cxn modelId="{C20C2BA2-BC75-4F23-96E1-06DC6AFFC168}" type="presOf" srcId="{492AB165-CF36-41E8-A307-5E79A6344FD5}" destId="{AF11045E-AD69-4072-8546-3094EC35A431}" srcOrd="0" destOrd="1" presId="urn:microsoft.com/office/officeart/2008/layout/VerticalCurvedList"/>
    <dgm:cxn modelId="{9838FFA6-A67B-4F36-8C4D-968D06A27B71}" srcId="{5C46C1C8-8E0E-45CD-B21C-38F2858A206B}" destId="{B9D64EA7-B1CF-40BC-BD41-98234ED56A56}" srcOrd="0" destOrd="0" parTransId="{E523FD18-0A6A-437D-805C-D8D33C21A4B7}" sibTransId="{32B05BF0-FE0D-4BDB-ADD3-A3F056D21614}"/>
    <dgm:cxn modelId="{BFAF8D4F-5B59-43F6-BEFB-B0FC44AD0405}" type="presOf" srcId="{3901B9DA-1A9F-48D6-8B88-E2CB12E7B176}" destId="{F0BDAAB5-157A-4FFC-ADC3-7D6AF1FAD475}" srcOrd="0" destOrd="0" presId="urn:microsoft.com/office/officeart/2008/layout/VerticalCurvedList"/>
    <dgm:cxn modelId="{64E9F06A-1F92-4422-AEB6-B157CB9A9F81}" type="presOf" srcId="{0A129519-0A40-461F-AE59-35EAA4C3A656}" destId="{F33BEBB0-6055-4600-96DE-30CEBA456F90}" srcOrd="0" destOrd="0" presId="urn:microsoft.com/office/officeart/2008/layout/VerticalCurvedList"/>
    <dgm:cxn modelId="{E713CC74-DA59-428C-8C1B-F9D8BC173B76}" type="presParOf" srcId="{2A502D66-A92D-441F-AAD9-E723CCA7F1D6}" destId="{DE98B8A0-929E-4CB9-BDF4-23AFA3659B10}" srcOrd="0" destOrd="0" presId="urn:microsoft.com/office/officeart/2008/layout/VerticalCurvedList"/>
    <dgm:cxn modelId="{5DC8B0C1-2107-40E2-8B8F-4215380436F4}" type="presParOf" srcId="{DE98B8A0-929E-4CB9-BDF4-23AFA3659B10}" destId="{E0A79E4B-41B6-4D3B-BD42-F6E6D43C49BE}" srcOrd="0" destOrd="0" presId="urn:microsoft.com/office/officeart/2008/layout/VerticalCurvedList"/>
    <dgm:cxn modelId="{F21D1670-FE57-4B68-BD00-576D127793EB}" type="presParOf" srcId="{E0A79E4B-41B6-4D3B-BD42-F6E6D43C49BE}" destId="{D7EEACD7-18B3-4033-AC14-0368F913B6E4}" srcOrd="0" destOrd="0" presId="urn:microsoft.com/office/officeart/2008/layout/VerticalCurvedList"/>
    <dgm:cxn modelId="{C038AD3A-CB3D-4B2B-9B44-33F78F4B44D6}" type="presParOf" srcId="{E0A79E4B-41B6-4D3B-BD42-F6E6D43C49BE}" destId="{F33BEBB0-6055-4600-96DE-30CEBA456F90}" srcOrd="1" destOrd="0" presId="urn:microsoft.com/office/officeart/2008/layout/VerticalCurvedList"/>
    <dgm:cxn modelId="{7E26C31B-B791-4CEC-87E3-FB37D00B15A4}" type="presParOf" srcId="{E0A79E4B-41B6-4D3B-BD42-F6E6D43C49BE}" destId="{38AB0B75-09F2-46FF-AFAF-58F03B41657E}" srcOrd="2" destOrd="0" presId="urn:microsoft.com/office/officeart/2008/layout/VerticalCurvedList"/>
    <dgm:cxn modelId="{00A88065-C46E-449B-9430-5DF7D7F008BC}" type="presParOf" srcId="{E0A79E4B-41B6-4D3B-BD42-F6E6D43C49BE}" destId="{C4571D70-2FB1-4C28-8DF5-5DAF522E642F}" srcOrd="3" destOrd="0" presId="urn:microsoft.com/office/officeart/2008/layout/VerticalCurvedList"/>
    <dgm:cxn modelId="{4F39506B-7AAC-417B-898D-A9891E6057A6}" type="presParOf" srcId="{DE98B8A0-929E-4CB9-BDF4-23AFA3659B10}" destId="{376CAE93-6269-44A8-B8C1-A14B785916B6}" srcOrd="1" destOrd="0" presId="urn:microsoft.com/office/officeart/2008/layout/VerticalCurvedList"/>
    <dgm:cxn modelId="{F1AFA0BB-3C8D-42FF-93B2-B2196DA2904E}" type="presParOf" srcId="{DE98B8A0-929E-4CB9-BDF4-23AFA3659B10}" destId="{54C6EB17-F669-4037-BBE4-17DED2616CB1}" srcOrd="2" destOrd="0" presId="urn:microsoft.com/office/officeart/2008/layout/VerticalCurvedList"/>
    <dgm:cxn modelId="{191F9DA6-67CE-48ED-BB87-12D862B7A2B6}" type="presParOf" srcId="{54C6EB17-F669-4037-BBE4-17DED2616CB1}" destId="{F8C51691-C884-4EDE-8EFE-BA977D596B0A}" srcOrd="0" destOrd="0" presId="urn:microsoft.com/office/officeart/2008/layout/VerticalCurvedList"/>
    <dgm:cxn modelId="{D2E5B899-A41F-465C-96C8-E7BA39FC9DE3}" type="presParOf" srcId="{DE98B8A0-929E-4CB9-BDF4-23AFA3659B10}" destId="{AF11045E-AD69-4072-8546-3094EC35A431}" srcOrd="3" destOrd="0" presId="urn:microsoft.com/office/officeart/2008/layout/VerticalCurvedList"/>
    <dgm:cxn modelId="{E7973FC2-B9AE-4858-B73D-94DCE95C3609}" type="presParOf" srcId="{DE98B8A0-929E-4CB9-BDF4-23AFA3659B10}" destId="{64DB455C-C4AD-4D54-9F7C-FECFE68DF646}" srcOrd="4" destOrd="0" presId="urn:microsoft.com/office/officeart/2008/layout/VerticalCurvedList"/>
    <dgm:cxn modelId="{001558E2-FB89-4298-ADFF-A53848A401C5}" type="presParOf" srcId="{64DB455C-C4AD-4D54-9F7C-FECFE68DF646}" destId="{2D7C788E-CA02-437F-B931-7C77A56747EC}" srcOrd="0" destOrd="0" presId="urn:microsoft.com/office/officeart/2008/layout/VerticalCurvedList"/>
    <dgm:cxn modelId="{9EB19B95-10A0-4B28-B1B4-384CA3511021}" type="presParOf" srcId="{DE98B8A0-929E-4CB9-BDF4-23AFA3659B10}" destId="{F0BDAAB5-157A-4FFC-ADC3-7D6AF1FAD475}" srcOrd="5" destOrd="0" presId="urn:microsoft.com/office/officeart/2008/layout/VerticalCurvedList"/>
    <dgm:cxn modelId="{57CF6ED7-9574-4B41-9318-7562AD686C03}" type="presParOf" srcId="{DE98B8A0-929E-4CB9-BDF4-23AFA3659B10}" destId="{7DFD76E7-2DCD-45B2-BCB5-85F4D724149A}" srcOrd="6" destOrd="0" presId="urn:microsoft.com/office/officeart/2008/layout/VerticalCurvedList"/>
    <dgm:cxn modelId="{46AD040D-F887-4349-93C5-4339FDA3F253}" type="presParOf" srcId="{7DFD76E7-2DCD-45B2-BCB5-85F4D724149A}" destId="{73F6A7CD-4242-4752-850E-153E1CAEC969}" srcOrd="0" destOrd="0" presId="urn:microsoft.com/office/officeart/2008/layout/VerticalCurvedList"/>
    <dgm:cxn modelId="{8C73FAB7-5DA7-44FA-9BF1-8400FB9D0DB8}" type="presParOf" srcId="{DE98B8A0-929E-4CB9-BDF4-23AFA3659B10}" destId="{81B879AC-B4E4-4319-AF6E-FB1CDFB9F553}" srcOrd="7" destOrd="0" presId="urn:microsoft.com/office/officeart/2008/layout/VerticalCurvedList"/>
    <dgm:cxn modelId="{36B61862-919D-4493-A7B8-9324F8CDD78A}" type="presParOf" srcId="{DE98B8A0-929E-4CB9-BDF4-23AFA3659B10}" destId="{415CE8DE-C46B-4A80-84BC-AC2F1C07366D}" srcOrd="8" destOrd="0" presId="urn:microsoft.com/office/officeart/2008/layout/VerticalCurvedList"/>
    <dgm:cxn modelId="{036BFCDB-1DAD-402F-8755-EF46D183652F}" type="presParOf" srcId="{415CE8DE-C46B-4A80-84BC-AC2F1C07366D}" destId="{DB010552-0C1B-40CC-AB2F-893EC22CA1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3D8D0C-907D-4F3C-B629-E733D8144665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127F7A-7526-44FC-B496-FCC52B518668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Profile an app in sampling mode</a:t>
          </a:r>
          <a:endParaRPr lang="en-US">
            <a:latin typeface="Segoe" panose="020B0502040504020203" pitchFamily="34" charset="0"/>
          </a:endParaRPr>
        </a:p>
      </dgm:t>
    </dgm:pt>
    <dgm:pt modelId="{E30E35F5-D27A-46DE-8792-1BB47CDB139D}" type="parTrans" cxnId="{43192636-F26D-491D-85A4-66BC69696C3F}">
      <dgm:prSet/>
      <dgm:spPr/>
      <dgm:t>
        <a:bodyPr/>
        <a:lstStyle/>
        <a:p>
          <a:endParaRPr lang="en-US"/>
        </a:p>
      </dgm:t>
    </dgm:pt>
    <dgm:pt modelId="{DF3ED3AE-A87B-47F2-9B8A-36A63D122544}" type="sibTrans" cxnId="{43192636-F26D-491D-85A4-66BC69696C3F}">
      <dgm:prSet/>
      <dgm:spPr/>
      <dgm:t>
        <a:bodyPr/>
        <a:lstStyle/>
        <a:p>
          <a:endParaRPr lang="en-US"/>
        </a:p>
      </dgm:t>
    </dgm:pt>
    <dgm:pt modelId="{176B8121-5A43-4705-9199-CA56E1A97F81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Perform wait-time analysis</a:t>
          </a:r>
          <a:endParaRPr lang="en-US">
            <a:latin typeface="Segoe" panose="020B0502040504020203" pitchFamily="34" charset="0"/>
          </a:endParaRPr>
        </a:p>
      </dgm:t>
    </dgm:pt>
    <dgm:pt modelId="{C786AA23-9219-4E6D-910E-F6F821B5E9EE}" type="parTrans" cxnId="{FA8F0EDF-D4F7-45EF-8646-7BDD432E6A7B}">
      <dgm:prSet/>
      <dgm:spPr/>
      <dgm:t>
        <a:bodyPr/>
        <a:lstStyle/>
        <a:p>
          <a:endParaRPr lang="en-US"/>
        </a:p>
      </dgm:t>
    </dgm:pt>
    <dgm:pt modelId="{EA0DB0DF-6562-4BAB-967E-B5AF8BE295D1}" type="sibTrans" cxnId="{FA8F0EDF-D4F7-45EF-8646-7BDD432E6A7B}">
      <dgm:prSet/>
      <dgm:spPr/>
      <dgm:t>
        <a:bodyPr/>
        <a:lstStyle/>
        <a:p>
          <a:endParaRPr lang="en-US"/>
        </a:p>
      </dgm:t>
    </dgm:pt>
    <dgm:pt modelId="{DE89FBA2-722D-42C8-A703-16BA66FA2BB9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Log disk accesses including stacks</a:t>
          </a:r>
          <a:endParaRPr lang="en-US">
            <a:latin typeface="Segoe" panose="020B0502040504020203" pitchFamily="34" charset="0"/>
          </a:endParaRPr>
        </a:p>
      </dgm:t>
    </dgm:pt>
    <dgm:pt modelId="{277C772B-B707-4257-A5E4-7FC0182F47CE}" type="parTrans" cxnId="{21457628-0EBE-4F33-9A44-1E5E8E6F2EED}">
      <dgm:prSet/>
      <dgm:spPr/>
      <dgm:t>
        <a:bodyPr/>
        <a:lstStyle/>
        <a:p>
          <a:endParaRPr lang="en-US"/>
        </a:p>
      </dgm:t>
    </dgm:pt>
    <dgm:pt modelId="{84E86FBD-6FF3-4084-864C-EFFABA61C96C}" type="sibTrans" cxnId="{21457628-0EBE-4F33-9A44-1E5E8E6F2EED}">
      <dgm:prSet/>
      <dgm:spPr/>
      <dgm:t>
        <a:bodyPr/>
        <a:lstStyle/>
        <a:p>
          <a:endParaRPr lang="en-US"/>
        </a:p>
      </dgm:t>
    </dgm:pt>
    <dgm:pt modelId="{E17F58FA-CE9F-43E0-87AD-4B5898BD9483}">
      <dgm:prSet/>
      <dgm:spPr/>
      <dgm:t>
        <a:bodyPr/>
        <a:lstStyle/>
        <a:p>
          <a:pPr rtl="0"/>
          <a:r>
            <a:rPr lang="en-US" smtClean="0">
              <a:latin typeface="Segoe" panose="020B0502040504020203" pitchFamily="34" charset="0"/>
            </a:rPr>
            <a:t>Log GC and JIT events</a:t>
          </a:r>
          <a:endParaRPr lang="en-US">
            <a:latin typeface="Segoe" panose="020B0502040504020203" pitchFamily="34" charset="0"/>
          </a:endParaRPr>
        </a:p>
      </dgm:t>
    </dgm:pt>
    <dgm:pt modelId="{4960FB54-0672-437B-A2F8-1209C740F16B}" type="parTrans" cxnId="{A1E4A42E-90CE-4A77-9FCC-4B422D4ABD10}">
      <dgm:prSet/>
      <dgm:spPr/>
      <dgm:t>
        <a:bodyPr/>
        <a:lstStyle/>
        <a:p>
          <a:endParaRPr lang="en-US"/>
        </a:p>
      </dgm:t>
    </dgm:pt>
    <dgm:pt modelId="{1C023C1D-2FB7-4CFB-AEF3-852840984FFF}" type="sibTrans" cxnId="{A1E4A42E-90CE-4A77-9FCC-4B422D4ABD10}">
      <dgm:prSet/>
      <dgm:spPr/>
      <dgm:t>
        <a:bodyPr/>
        <a:lstStyle/>
        <a:p>
          <a:endParaRPr lang="en-US"/>
        </a:p>
      </dgm:t>
    </dgm:pt>
    <dgm:pt modelId="{081A24D3-74CF-461A-A5A8-11C834355AB9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Log memory allocation statistics (.NET/C++)</a:t>
          </a:r>
          <a:endParaRPr lang="en-US" dirty="0">
            <a:latin typeface="Segoe" panose="020B0502040504020203" pitchFamily="34" charset="0"/>
          </a:endParaRPr>
        </a:p>
      </dgm:t>
    </dgm:pt>
    <dgm:pt modelId="{9FCB4E4B-27E3-4475-B259-2EB4A784250B}" type="parTrans" cxnId="{89791095-0133-4206-A68A-AC091E2F9DC3}">
      <dgm:prSet/>
      <dgm:spPr/>
      <dgm:t>
        <a:bodyPr/>
        <a:lstStyle/>
        <a:p>
          <a:endParaRPr lang="en-US"/>
        </a:p>
      </dgm:t>
    </dgm:pt>
    <dgm:pt modelId="{2B9B5D4D-3265-4FB2-AF40-8DBD38328F63}" type="sibTrans" cxnId="{89791095-0133-4206-A68A-AC091E2F9DC3}">
      <dgm:prSet/>
      <dgm:spPr/>
      <dgm:t>
        <a:bodyPr/>
        <a:lstStyle/>
        <a:p>
          <a:endParaRPr lang="en-US"/>
        </a:p>
      </dgm:t>
    </dgm:pt>
    <dgm:pt modelId="{6AAA3BC1-17FF-4137-9296-BFEB77359ECC}">
      <dgm:prSet/>
      <dgm:spPr/>
      <dgm:t>
        <a:bodyPr/>
        <a:lstStyle/>
        <a:p>
          <a:pPr rtl="0"/>
          <a:r>
            <a:rPr lang="en-US" dirty="0" smtClean="0">
              <a:latin typeface="Segoe" panose="020B0502040504020203" pitchFamily="34" charset="0"/>
            </a:rPr>
            <a:t>Custom application event log</a:t>
          </a:r>
          <a:endParaRPr lang="en-US" dirty="0">
            <a:latin typeface="Segoe" panose="020B0502040504020203" pitchFamily="34" charset="0"/>
          </a:endParaRPr>
        </a:p>
      </dgm:t>
    </dgm:pt>
    <dgm:pt modelId="{231BD211-DC1A-4B49-8DDB-E6509C7BE98F}" type="parTrans" cxnId="{0BBBA455-DDA0-4D47-83D0-8179A4F49CE0}">
      <dgm:prSet/>
      <dgm:spPr/>
      <dgm:t>
        <a:bodyPr/>
        <a:lstStyle/>
        <a:p>
          <a:endParaRPr lang="en-US"/>
        </a:p>
      </dgm:t>
    </dgm:pt>
    <dgm:pt modelId="{A46F03E1-0600-4491-9DC4-B8FD68CAFD63}" type="sibTrans" cxnId="{0BBBA455-DDA0-4D47-83D0-8179A4F49CE0}">
      <dgm:prSet/>
      <dgm:spPr/>
      <dgm:t>
        <a:bodyPr/>
        <a:lstStyle/>
        <a:p>
          <a:endParaRPr lang="en-US"/>
        </a:p>
      </dgm:t>
    </dgm:pt>
    <dgm:pt modelId="{C24C8FBC-1A4C-424B-B026-5E8B9B8BE92A}" type="pres">
      <dgm:prSet presAssocID="{AB3D8D0C-907D-4F3C-B629-E733D81446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AC8FD-4A34-4319-BF29-B3616C1C4B75}" type="pres">
      <dgm:prSet presAssocID="{16127F7A-7526-44FC-B496-FCC52B518668}" presName="circ1" presStyleLbl="vennNode1" presStyleIdx="0" presStyleCnt="6"/>
      <dgm:spPr/>
    </dgm:pt>
    <dgm:pt modelId="{CF074E7A-6B0F-408B-8DF2-D4D8DF48F31A}" type="pres">
      <dgm:prSet presAssocID="{16127F7A-7526-44FC-B496-FCC52B5186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6F02E-4EF3-43B7-B91B-06261F7BF1CA}" type="pres">
      <dgm:prSet presAssocID="{176B8121-5A43-4705-9199-CA56E1A97F81}" presName="circ2" presStyleLbl="vennNode1" presStyleIdx="1" presStyleCnt="6"/>
      <dgm:spPr/>
    </dgm:pt>
    <dgm:pt modelId="{A240354D-A062-4A75-8B64-359A447B90F0}" type="pres">
      <dgm:prSet presAssocID="{176B8121-5A43-4705-9199-CA56E1A97F8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A1A28-6577-4405-BF9D-4D1D2BC3C658}" type="pres">
      <dgm:prSet presAssocID="{DE89FBA2-722D-42C8-A703-16BA66FA2BB9}" presName="circ3" presStyleLbl="vennNode1" presStyleIdx="2" presStyleCnt="6"/>
      <dgm:spPr/>
    </dgm:pt>
    <dgm:pt modelId="{0FF54945-37A9-4AEB-914E-F7A147477E99}" type="pres">
      <dgm:prSet presAssocID="{DE89FBA2-722D-42C8-A703-16BA66FA2BB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16388-E18C-41ED-AE8C-51571CE7531D}" type="pres">
      <dgm:prSet presAssocID="{E17F58FA-CE9F-43E0-87AD-4B5898BD9483}" presName="circ4" presStyleLbl="vennNode1" presStyleIdx="3" presStyleCnt="6"/>
      <dgm:spPr/>
    </dgm:pt>
    <dgm:pt modelId="{7C8EB063-FD46-4746-89DB-B26AA6D66258}" type="pres">
      <dgm:prSet presAssocID="{E17F58FA-CE9F-43E0-87AD-4B5898BD948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0B443-24B7-4185-A06F-4ED54D6BEBB2}" type="pres">
      <dgm:prSet presAssocID="{081A24D3-74CF-461A-A5A8-11C834355AB9}" presName="circ5" presStyleLbl="vennNode1" presStyleIdx="4" presStyleCnt="6"/>
      <dgm:spPr/>
    </dgm:pt>
    <dgm:pt modelId="{31843F6C-D083-47FE-8849-C1C50A7FC975}" type="pres">
      <dgm:prSet presAssocID="{081A24D3-74CF-461A-A5A8-11C834355AB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ED5B9-8D66-4440-BD09-E86BE9862B44}" type="pres">
      <dgm:prSet presAssocID="{6AAA3BC1-17FF-4137-9296-BFEB77359ECC}" presName="circ6" presStyleLbl="vennNode1" presStyleIdx="5" presStyleCnt="6"/>
      <dgm:spPr/>
    </dgm:pt>
    <dgm:pt modelId="{F31741E5-763A-4A3F-A78E-E7CD4475E7A2}" type="pres">
      <dgm:prSet presAssocID="{6AAA3BC1-17FF-4137-9296-BFEB77359EC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7A1C91-53CD-4B5F-BDCE-9C9FABD3E356}" type="presOf" srcId="{E17F58FA-CE9F-43E0-87AD-4B5898BD9483}" destId="{7C8EB063-FD46-4746-89DB-B26AA6D66258}" srcOrd="0" destOrd="0" presId="urn:microsoft.com/office/officeart/2005/8/layout/venn1"/>
    <dgm:cxn modelId="{0FF95AFF-6DA2-4D66-B138-363BF619A59A}" type="presOf" srcId="{DE89FBA2-722D-42C8-A703-16BA66FA2BB9}" destId="{0FF54945-37A9-4AEB-914E-F7A147477E99}" srcOrd="0" destOrd="0" presId="urn:microsoft.com/office/officeart/2005/8/layout/venn1"/>
    <dgm:cxn modelId="{BF8CDC26-D3F0-42A9-BC6D-F4401A26A549}" type="presOf" srcId="{176B8121-5A43-4705-9199-CA56E1A97F81}" destId="{A240354D-A062-4A75-8B64-359A447B90F0}" srcOrd="0" destOrd="0" presId="urn:microsoft.com/office/officeart/2005/8/layout/venn1"/>
    <dgm:cxn modelId="{A065FBE6-D097-46B8-966F-A2A4CAD20FF1}" type="presOf" srcId="{16127F7A-7526-44FC-B496-FCC52B518668}" destId="{CF074E7A-6B0F-408B-8DF2-D4D8DF48F31A}" srcOrd="0" destOrd="0" presId="urn:microsoft.com/office/officeart/2005/8/layout/venn1"/>
    <dgm:cxn modelId="{FA8F0EDF-D4F7-45EF-8646-7BDD432E6A7B}" srcId="{AB3D8D0C-907D-4F3C-B629-E733D8144665}" destId="{176B8121-5A43-4705-9199-CA56E1A97F81}" srcOrd="1" destOrd="0" parTransId="{C786AA23-9219-4E6D-910E-F6F821B5E9EE}" sibTransId="{EA0DB0DF-6562-4BAB-967E-B5AF8BE295D1}"/>
    <dgm:cxn modelId="{43192636-F26D-491D-85A4-66BC69696C3F}" srcId="{AB3D8D0C-907D-4F3C-B629-E733D8144665}" destId="{16127F7A-7526-44FC-B496-FCC52B518668}" srcOrd="0" destOrd="0" parTransId="{E30E35F5-D27A-46DE-8792-1BB47CDB139D}" sibTransId="{DF3ED3AE-A87B-47F2-9B8A-36A63D122544}"/>
    <dgm:cxn modelId="{89791095-0133-4206-A68A-AC091E2F9DC3}" srcId="{AB3D8D0C-907D-4F3C-B629-E733D8144665}" destId="{081A24D3-74CF-461A-A5A8-11C834355AB9}" srcOrd="4" destOrd="0" parTransId="{9FCB4E4B-27E3-4475-B259-2EB4A784250B}" sibTransId="{2B9B5D4D-3265-4FB2-AF40-8DBD38328F63}"/>
    <dgm:cxn modelId="{6FF6115D-0E82-424F-A2EB-C9A55C1F9B77}" type="presOf" srcId="{AB3D8D0C-907D-4F3C-B629-E733D8144665}" destId="{C24C8FBC-1A4C-424B-B026-5E8B9B8BE92A}" srcOrd="0" destOrd="0" presId="urn:microsoft.com/office/officeart/2005/8/layout/venn1"/>
    <dgm:cxn modelId="{09863666-E529-4E80-BFE7-6AFD2598E478}" type="presOf" srcId="{081A24D3-74CF-461A-A5A8-11C834355AB9}" destId="{31843F6C-D083-47FE-8849-C1C50A7FC975}" srcOrd="0" destOrd="0" presId="urn:microsoft.com/office/officeart/2005/8/layout/venn1"/>
    <dgm:cxn modelId="{5161BCEC-96EF-4E2C-BA97-5E15177B09B6}" type="presOf" srcId="{6AAA3BC1-17FF-4137-9296-BFEB77359ECC}" destId="{F31741E5-763A-4A3F-A78E-E7CD4475E7A2}" srcOrd="0" destOrd="0" presId="urn:microsoft.com/office/officeart/2005/8/layout/venn1"/>
    <dgm:cxn modelId="{A1E4A42E-90CE-4A77-9FCC-4B422D4ABD10}" srcId="{AB3D8D0C-907D-4F3C-B629-E733D8144665}" destId="{E17F58FA-CE9F-43E0-87AD-4B5898BD9483}" srcOrd="3" destOrd="0" parTransId="{4960FB54-0672-437B-A2F8-1209C740F16B}" sibTransId="{1C023C1D-2FB7-4CFB-AEF3-852840984FFF}"/>
    <dgm:cxn modelId="{0BBBA455-DDA0-4D47-83D0-8179A4F49CE0}" srcId="{AB3D8D0C-907D-4F3C-B629-E733D8144665}" destId="{6AAA3BC1-17FF-4137-9296-BFEB77359ECC}" srcOrd="5" destOrd="0" parTransId="{231BD211-DC1A-4B49-8DDB-E6509C7BE98F}" sibTransId="{A46F03E1-0600-4491-9DC4-B8FD68CAFD63}"/>
    <dgm:cxn modelId="{21457628-0EBE-4F33-9A44-1E5E8E6F2EED}" srcId="{AB3D8D0C-907D-4F3C-B629-E733D8144665}" destId="{DE89FBA2-722D-42C8-A703-16BA66FA2BB9}" srcOrd="2" destOrd="0" parTransId="{277C772B-B707-4257-A5E4-7FC0182F47CE}" sibTransId="{84E86FBD-6FF3-4084-864C-EFFABA61C96C}"/>
    <dgm:cxn modelId="{6C124544-1845-44B9-B19C-2FCC313B1D19}" type="presParOf" srcId="{C24C8FBC-1A4C-424B-B026-5E8B9B8BE92A}" destId="{F04AC8FD-4A34-4319-BF29-B3616C1C4B75}" srcOrd="0" destOrd="0" presId="urn:microsoft.com/office/officeart/2005/8/layout/venn1"/>
    <dgm:cxn modelId="{1E5E4BEB-2469-4D9F-8057-20061A865450}" type="presParOf" srcId="{C24C8FBC-1A4C-424B-B026-5E8B9B8BE92A}" destId="{CF074E7A-6B0F-408B-8DF2-D4D8DF48F31A}" srcOrd="1" destOrd="0" presId="urn:microsoft.com/office/officeart/2005/8/layout/venn1"/>
    <dgm:cxn modelId="{D0DA0E17-5B14-434B-B955-7F60B0A31071}" type="presParOf" srcId="{C24C8FBC-1A4C-424B-B026-5E8B9B8BE92A}" destId="{9416F02E-4EF3-43B7-B91B-06261F7BF1CA}" srcOrd="2" destOrd="0" presId="urn:microsoft.com/office/officeart/2005/8/layout/venn1"/>
    <dgm:cxn modelId="{1F18CD9F-BC25-4703-A871-311F45676AF7}" type="presParOf" srcId="{C24C8FBC-1A4C-424B-B026-5E8B9B8BE92A}" destId="{A240354D-A062-4A75-8B64-359A447B90F0}" srcOrd="3" destOrd="0" presId="urn:microsoft.com/office/officeart/2005/8/layout/venn1"/>
    <dgm:cxn modelId="{B9A68660-C163-4D7F-A91F-8BB150A83CF4}" type="presParOf" srcId="{C24C8FBC-1A4C-424B-B026-5E8B9B8BE92A}" destId="{077A1A28-6577-4405-BF9D-4D1D2BC3C658}" srcOrd="4" destOrd="0" presId="urn:microsoft.com/office/officeart/2005/8/layout/venn1"/>
    <dgm:cxn modelId="{278AC6AF-13BD-4B81-A810-FE07691171CE}" type="presParOf" srcId="{C24C8FBC-1A4C-424B-B026-5E8B9B8BE92A}" destId="{0FF54945-37A9-4AEB-914E-F7A147477E99}" srcOrd="5" destOrd="0" presId="urn:microsoft.com/office/officeart/2005/8/layout/venn1"/>
    <dgm:cxn modelId="{A797E6C1-1F2F-488C-9954-C06CAB3E30FA}" type="presParOf" srcId="{C24C8FBC-1A4C-424B-B026-5E8B9B8BE92A}" destId="{BD216388-E18C-41ED-AE8C-51571CE7531D}" srcOrd="6" destOrd="0" presId="urn:microsoft.com/office/officeart/2005/8/layout/venn1"/>
    <dgm:cxn modelId="{3ACEDEE0-2250-4ED9-A76B-B22A110AE768}" type="presParOf" srcId="{C24C8FBC-1A4C-424B-B026-5E8B9B8BE92A}" destId="{7C8EB063-FD46-4746-89DB-B26AA6D66258}" srcOrd="7" destOrd="0" presId="urn:microsoft.com/office/officeart/2005/8/layout/venn1"/>
    <dgm:cxn modelId="{F0890082-1DC1-447B-9A89-0E1726485476}" type="presParOf" srcId="{C24C8FBC-1A4C-424B-B026-5E8B9B8BE92A}" destId="{3BC0B443-24B7-4185-A06F-4ED54D6BEBB2}" srcOrd="8" destOrd="0" presId="urn:microsoft.com/office/officeart/2005/8/layout/venn1"/>
    <dgm:cxn modelId="{4D0760D8-0279-49D1-A16E-0D699662E2A5}" type="presParOf" srcId="{C24C8FBC-1A4C-424B-B026-5E8B9B8BE92A}" destId="{31843F6C-D083-47FE-8849-C1C50A7FC975}" srcOrd="9" destOrd="0" presId="urn:microsoft.com/office/officeart/2005/8/layout/venn1"/>
    <dgm:cxn modelId="{59326D26-2EDC-407A-9E36-E8F98DD0A61D}" type="presParOf" srcId="{C24C8FBC-1A4C-424B-B026-5E8B9B8BE92A}" destId="{BA9ED5B9-8D66-4440-BD09-E86BE9862B44}" srcOrd="10" destOrd="0" presId="urn:microsoft.com/office/officeart/2005/8/layout/venn1"/>
    <dgm:cxn modelId="{E26AB099-7100-469D-A6C2-0516ADDBE77D}" type="presParOf" srcId="{C24C8FBC-1A4C-424B-B026-5E8B9B8BE92A}" destId="{F31741E5-763A-4A3F-A78E-E7CD4475E7A2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78004-8A2D-421E-B363-14F41565470C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A3DF5B3-C593-4FFE-8ADC-C852B27AA1C8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Requirements</a:t>
          </a:r>
          <a:endParaRPr lang="en-US" b="1" dirty="0">
            <a:latin typeface="Calibri"/>
            <a:cs typeface="Calibri"/>
          </a:endParaRPr>
        </a:p>
      </dgm:t>
    </dgm:pt>
    <dgm:pt modelId="{3EF4C610-2FC8-4731-9062-723DE46D82A6}" type="parTrans" cxnId="{62E765C4-8E99-48F2-A600-9220AB26C432}">
      <dgm:prSet/>
      <dgm:spPr/>
      <dgm:t>
        <a:bodyPr/>
        <a:lstStyle/>
        <a:p>
          <a:endParaRPr lang="en-US"/>
        </a:p>
      </dgm:t>
    </dgm:pt>
    <dgm:pt modelId="{93C0AE8F-29A1-4C43-A541-3670242FE26A}" type="sibTrans" cxnId="{62E765C4-8E99-48F2-A600-9220AB26C432}">
      <dgm:prSet/>
      <dgm:spPr/>
      <dgm:t>
        <a:bodyPr/>
        <a:lstStyle/>
        <a:p>
          <a:endParaRPr lang="en-US"/>
        </a:p>
      </dgm:t>
    </dgm:pt>
    <dgm:pt modelId="{5BF9A263-602D-4378-AB53-F246C4209E58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Obtain actionable information about crashes and errors</a:t>
          </a:r>
          <a:endParaRPr lang="en-US" dirty="0">
            <a:latin typeface="Calibri"/>
            <a:cs typeface="Calibri"/>
          </a:endParaRPr>
        </a:p>
      </dgm:t>
    </dgm:pt>
    <dgm:pt modelId="{13518B0D-D5B9-4186-8D7E-33970D52E187}" type="parTrans" cxnId="{31824FFB-4626-4304-97BB-BEDA7A466FE1}">
      <dgm:prSet/>
      <dgm:spPr/>
      <dgm:t>
        <a:bodyPr/>
        <a:lstStyle/>
        <a:p>
          <a:endParaRPr lang="en-US"/>
        </a:p>
      </dgm:t>
    </dgm:pt>
    <dgm:pt modelId="{7EA95122-8D74-48D2-B68C-648903217EAD}" type="sibTrans" cxnId="{31824FFB-4626-4304-97BB-BEDA7A466FE1}">
      <dgm:prSet/>
      <dgm:spPr/>
      <dgm:t>
        <a:bodyPr/>
        <a:lstStyle/>
        <a:p>
          <a:endParaRPr lang="en-US"/>
        </a:p>
      </dgm:t>
    </dgm:pt>
    <dgm:pt modelId="{690A6E14-356F-4F81-8827-62E9F43323A7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Obtain accurate performance information</a:t>
          </a:r>
          <a:endParaRPr lang="en-US" dirty="0">
            <a:latin typeface="Calibri"/>
            <a:cs typeface="Calibri"/>
          </a:endParaRPr>
        </a:p>
      </dgm:t>
    </dgm:pt>
    <dgm:pt modelId="{5A6A9404-390C-482E-8B5B-3709D2C7AC76}" type="parTrans" cxnId="{DB9E2CEA-A8B4-4ED2-B0FB-321630BE8945}">
      <dgm:prSet/>
      <dgm:spPr/>
      <dgm:t>
        <a:bodyPr/>
        <a:lstStyle/>
        <a:p>
          <a:endParaRPr lang="en-US"/>
        </a:p>
      </dgm:t>
    </dgm:pt>
    <dgm:pt modelId="{460BA7F4-9D93-44C8-9A04-1936D305BD29}" type="sibTrans" cxnId="{DB9E2CEA-A8B4-4ED2-B0FB-321630BE8945}">
      <dgm:prSet/>
      <dgm:spPr/>
      <dgm:t>
        <a:bodyPr/>
        <a:lstStyle/>
        <a:p>
          <a:endParaRPr lang="en-US"/>
        </a:p>
      </dgm:t>
    </dgm:pt>
    <dgm:pt modelId="{501E5374-2A78-4933-ADC0-73E7A7D3DEF2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Limitations</a:t>
          </a:r>
          <a:endParaRPr lang="en-US" b="1" dirty="0">
            <a:latin typeface="Calibri"/>
            <a:cs typeface="Calibri"/>
          </a:endParaRPr>
        </a:p>
      </dgm:t>
    </dgm:pt>
    <dgm:pt modelId="{08E5F85B-B401-4CF8-ABDF-F4C9230CF241}" type="parTrans" cxnId="{714BFBEB-0621-4DE7-AEE5-F650F8C4589A}">
      <dgm:prSet/>
      <dgm:spPr/>
      <dgm:t>
        <a:bodyPr/>
        <a:lstStyle/>
        <a:p>
          <a:endParaRPr lang="en-US"/>
        </a:p>
      </dgm:t>
    </dgm:pt>
    <dgm:pt modelId="{9ABB9F85-222B-45D3-99EA-91A5228E9AE4}" type="sibTrans" cxnId="{714BFBEB-0621-4DE7-AEE5-F650F8C4589A}">
      <dgm:prSet/>
      <dgm:spPr/>
      <dgm:t>
        <a:bodyPr/>
        <a:lstStyle/>
        <a:p>
          <a:endParaRPr lang="en-US"/>
        </a:p>
      </dgm:t>
    </dgm:pt>
    <dgm:pt modelId="{DB17D6D4-9152-440F-9E34-474C7347CD7D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Can’t install Visual Studio</a:t>
          </a:r>
          <a:endParaRPr lang="en-US">
            <a:latin typeface="Calibri"/>
            <a:cs typeface="Calibri"/>
          </a:endParaRPr>
        </a:p>
      </dgm:t>
    </dgm:pt>
    <dgm:pt modelId="{41A86E0A-EFD9-4322-9B3F-CC75AD08F9D6}" type="parTrans" cxnId="{B6779833-ACC1-480A-84BE-D8FA76E060B0}">
      <dgm:prSet/>
      <dgm:spPr/>
      <dgm:t>
        <a:bodyPr/>
        <a:lstStyle/>
        <a:p>
          <a:endParaRPr lang="en-US"/>
        </a:p>
      </dgm:t>
    </dgm:pt>
    <dgm:pt modelId="{53A92F88-D47C-4EB6-9ACF-E46BC069EDCD}" type="sibTrans" cxnId="{B6779833-ACC1-480A-84BE-D8FA76E060B0}">
      <dgm:prSet/>
      <dgm:spPr/>
      <dgm:t>
        <a:bodyPr/>
        <a:lstStyle/>
        <a:p>
          <a:endParaRPr lang="en-US"/>
        </a:p>
      </dgm:t>
    </dgm:pt>
    <dgm:pt modelId="{DBE12873-ED3F-43DD-BBE6-B1C3756C3BF1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Can’t suspend production servers</a:t>
          </a:r>
          <a:endParaRPr lang="en-US">
            <a:latin typeface="Calibri"/>
            <a:cs typeface="Calibri"/>
          </a:endParaRPr>
        </a:p>
      </dgm:t>
    </dgm:pt>
    <dgm:pt modelId="{49FF59B3-A898-4BA5-AB41-5306CC8C83BB}" type="parTrans" cxnId="{C0089631-7018-45BB-9736-33DAD179F548}">
      <dgm:prSet/>
      <dgm:spPr/>
      <dgm:t>
        <a:bodyPr/>
        <a:lstStyle/>
        <a:p>
          <a:endParaRPr lang="en-US"/>
        </a:p>
      </dgm:t>
    </dgm:pt>
    <dgm:pt modelId="{D3095D15-FFC9-495D-AED3-539E4F14911A}" type="sibTrans" cxnId="{C0089631-7018-45BB-9736-33DAD179F548}">
      <dgm:prSet/>
      <dgm:spPr/>
      <dgm:t>
        <a:bodyPr/>
        <a:lstStyle/>
        <a:p>
          <a:endParaRPr lang="en-US"/>
        </a:p>
      </dgm:t>
    </dgm:pt>
    <dgm:pt modelId="{092DE016-30CD-42A1-B6B4-06AF6F3E8BA4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Can’t run intrusive tools</a:t>
          </a:r>
          <a:endParaRPr lang="en-US" dirty="0">
            <a:latin typeface="Calibri"/>
            <a:cs typeface="Calibri"/>
          </a:endParaRPr>
        </a:p>
      </dgm:t>
    </dgm:pt>
    <dgm:pt modelId="{A3B7B8B1-4036-490E-904D-4AE54A1101CF}" type="parTrans" cxnId="{6FA9C0FA-9DB4-43CD-B5D3-852A7E104A60}">
      <dgm:prSet/>
      <dgm:spPr/>
      <dgm:t>
        <a:bodyPr/>
        <a:lstStyle/>
        <a:p>
          <a:endParaRPr lang="en-US"/>
        </a:p>
      </dgm:t>
    </dgm:pt>
    <dgm:pt modelId="{769C1208-65A7-4692-8091-2C3BEC188035}" type="sibTrans" cxnId="{6FA9C0FA-9DB4-43CD-B5D3-852A7E104A60}">
      <dgm:prSet/>
      <dgm:spPr/>
      <dgm:t>
        <a:bodyPr/>
        <a:lstStyle/>
        <a:p>
          <a:endParaRPr lang="en-US"/>
        </a:p>
      </dgm:t>
    </dgm:pt>
    <dgm:pt modelId="{8C145603-D0CA-44F1-99A7-49282CB94D05}" type="pres">
      <dgm:prSet presAssocID="{B9678004-8A2D-421E-B363-14F4156547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ED5FEC-AFD3-41BC-BB13-926F89E677E1}" type="pres">
      <dgm:prSet presAssocID="{1A3DF5B3-C593-4FFE-8ADC-C852B27AA1C8}" presName="composite" presStyleCnt="0"/>
      <dgm:spPr/>
      <dgm:t>
        <a:bodyPr/>
        <a:lstStyle/>
        <a:p>
          <a:endParaRPr lang="en-US"/>
        </a:p>
      </dgm:t>
    </dgm:pt>
    <dgm:pt modelId="{DDABCFD2-33CB-494F-A506-42F2828A1825}" type="pres">
      <dgm:prSet presAssocID="{1A3DF5B3-C593-4FFE-8ADC-C852B27AA1C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4BB6B-AFC4-4548-8462-2E67BF154D16}" type="pres">
      <dgm:prSet presAssocID="{1A3DF5B3-C593-4FFE-8ADC-C852B27AA1C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7478C-7DA7-427C-8DF0-79CB52507743}" type="pres">
      <dgm:prSet presAssocID="{93C0AE8F-29A1-4C43-A541-3670242FE26A}" presName="space" presStyleCnt="0"/>
      <dgm:spPr/>
      <dgm:t>
        <a:bodyPr/>
        <a:lstStyle/>
        <a:p>
          <a:endParaRPr lang="en-US"/>
        </a:p>
      </dgm:t>
    </dgm:pt>
    <dgm:pt modelId="{8A830706-A0F7-42CE-9615-D698399FD627}" type="pres">
      <dgm:prSet presAssocID="{501E5374-2A78-4933-ADC0-73E7A7D3DEF2}" presName="composite" presStyleCnt="0"/>
      <dgm:spPr/>
      <dgm:t>
        <a:bodyPr/>
        <a:lstStyle/>
        <a:p>
          <a:endParaRPr lang="en-US"/>
        </a:p>
      </dgm:t>
    </dgm:pt>
    <dgm:pt modelId="{C56DDD3C-E234-454C-B934-A32F26744390}" type="pres">
      <dgm:prSet presAssocID="{501E5374-2A78-4933-ADC0-73E7A7D3DEF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0668B-8ABF-4459-AFC0-EA4FED2261D2}" type="pres">
      <dgm:prSet presAssocID="{501E5374-2A78-4933-ADC0-73E7A7D3DEF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0DE94-1ED2-794B-8CA0-26E5A87D2C04}" type="presOf" srcId="{690A6E14-356F-4F81-8827-62E9F43323A7}" destId="{1164BB6B-AFC4-4548-8462-2E67BF154D16}" srcOrd="0" destOrd="1" presId="urn:microsoft.com/office/officeart/2005/8/layout/hList1"/>
    <dgm:cxn modelId="{62E765C4-8E99-48F2-A600-9220AB26C432}" srcId="{B9678004-8A2D-421E-B363-14F41565470C}" destId="{1A3DF5B3-C593-4FFE-8ADC-C852B27AA1C8}" srcOrd="0" destOrd="0" parTransId="{3EF4C610-2FC8-4731-9062-723DE46D82A6}" sibTransId="{93C0AE8F-29A1-4C43-A541-3670242FE26A}"/>
    <dgm:cxn modelId="{31824FFB-4626-4304-97BB-BEDA7A466FE1}" srcId="{1A3DF5B3-C593-4FFE-8ADC-C852B27AA1C8}" destId="{5BF9A263-602D-4378-AB53-F246C4209E58}" srcOrd="0" destOrd="0" parTransId="{13518B0D-D5B9-4186-8D7E-33970D52E187}" sibTransId="{7EA95122-8D74-48D2-B68C-648903217EAD}"/>
    <dgm:cxn modelId="{C0089631-7018-45BB-9736-33DAD179F548}" srcId="{501E5374-2A78-4933-ADC0-73E7A7D3DEF2}" destId="{DBE12873-ED3F-43DD-BBE6-B1C3756C3BF1}" srcOrd="1" destOrd="0" parTransId="{49FF59B3-A898-4BA5-AB41-5306CC8C83BB}" sibTransId="{D3095D15-FFC9-495D-AED3-539E4F14911A}"/>
    <dgm:cxn modelId="{068B3A5B-5837-4642-8247-0B1AD852D906}" type="presOf" srcId="{DBE12873-ED3F-43DD-BBE6-B1C3756C3BF1}" destId="{1A90668B-8ABF-4459-AFC0-EA4FED2261D2}" srcOrd="0" destOrd="1" presId="urn:microsoft.com/office/officeart/2005/8/layout/hList1"/>
    <dgm:cxn modelId="{60DBEE4F-8AB1-344C-A8BA-CDCA10C90DBB}" type="presOf" srcId="{5BF9A263-602D-4378-AB53-F246C4209E58}" destId="{1164BB6B-AFC4-4548-8462-2E67BF154D16}" srcOrd="0" destOrd="0" presId="urn:microsoft.com/office/officeart/2005/8/layout/hList1"/>
    <dgm:cxn modelId="{B6779833-ACC1-480A-84BE-D8FA76E060B0}" srcId="{501E5374-2A78-4933-ADC0-73E7A7D3DEF2}" destId="{DB17D6D4-9152-440F-9E34-474C7347CD7D}" srcOrd="0" destOrd="0" parTransId="{41A86E0A-EFD9-4322-9B3F-CC75AD08F9D6}" sibTransId="{53A92F88-D47C-4EB6-9ACF-E46BC069EDCD}"/>
    <dgm:cxn modelId="{DB9E2CEA-A8B4-4ED2-B0FB-321630BE8945}" srcId="{1A3DF5B3-C593-4FFE-8ADC-C852B27AA1C8}" destId="{690A6E14-356F-4F81-8827-62E9F43323A7}" srcOrd="1" destOrd="0" parTransId="{5A6A9404-390C-482E-8B5B-3709D2C7AC76}" sibTransId="{460BA7F4-9D93-44C8-9A04-1936D305BD29}"/>
    <dgm:cxn modelId="{8D61D619-1EA6-C14A-8F32-61922C4F790D}" type="presOf" srcId="{501E5374-2A78-4933-ADC0-73E7A7D3DEF2}" destId="{C56DDD3C-E234-454C-B934-A32F26744390}" srcOrd="0" destOrd="0" presId="urn:microsoft.com/office/officeart/2005/8/layout/hList1"/>
    <dgm:cxn modelId="{99C38DC0-DF30-8E4D-9023-35E8C7691F75}" type="presOf" srcId="{B9678004-8A2D-421E-B363-14F41565470C}" destId="{8C145603-D0CA-44F1-99A7-49282CB94D05}" srcOrd="0" destOrd="0" presId="urn:microsoft.com/office/officeart/2005/8/layout/hList1"/>
    <dgm:cxn modelId="{725176CD-88D9-ED42-A28F-373A9F191A68}" type="presOf" srcId="{1A3DF5B3-C593-4FFE-8ADC-C852B27AA1C8}" destId="{DDABCFD2-33CB-494F-A506-42F2828A1825}" srcOrd="0" destOrd="0" presId="urn:microsoft.com/office/officeart/2005/8/layout/hList1"/>
    <dgm:cxn modelId="{4B044D77-5CE5-DD41-B704-46B60BBEA4F8}" type="presOf" srcId="{092DE016-30CD-42A1-B6B4-06AF6F3E8BA4}" destId="{1A90668B-8ABF-4459-AFC0-EA4FED2261D2}" srcOrd="0" destOrd="2" presId="urn:microsoft.com/office/officeart/2005/8/layout/hList1"/>
    <dgm:cxn modelId="{714BFBEB-0621-4DE7-AEE5-F650F8C4589A}" srcId="{B9678004-8A2D-421E-B363-14F41565470C}" destId="{501E5374-2A78-4933-ADC0-73E7A7D3DEF2}" srcOrd="1" destOrd="0" parTransId="{08E5F85B-B401-4CF8-ABDF-F4C9230CF241}" sibTransId="{9ABB9F85-222B-45D3-99EA-91A5228E9AE4}"/>
    <dgm:cxn modelId="{52780D98-B897-E94A-9E56-7E3F448EDFCB}" type="presOf" srcId="{DB17D6D4-9152-440F-9E34-474C7347CD7D}" destId="{1A90668B-8ABF-4459-AFC0-EA4FED2261D2}" srcOrd="0" destOrd="0" presId="urn:microsoft.com/office/officeart/2005/8/layout/hList1"/>
    <dgm:cxn modelId="{6FA9C0FA-9DB4-43CD-B5D3-852A7E104A60}" srcId="{501E5374-2A78-4933-ADC0-73E7A7D3DEF2}" destId="{092DE016-30CD-42A1-B6B4-06AF6F3E8BA4}" srcOrd="2" destOrd="0" parTransId="{A3B7B8B1-4036-490E-904D-4AE54A1101CF}" sibTransId="{769C1208-65A7-4692-8091-2C3BEC188035}"/>
    <dgm:cxn modelId="{BFF26DC5-E8C7-3244-B4DE-088E3CA8E7B3}" type="presParOf" srcId="{8C145603-D0CA-44F1-99A7-49282CB94D05}" destId="{3FED5FEC-AFD3-41BC-BB13-926F89E677E1}" srcOrd="0" destOrd="0" presId="urn:microsoft.com/office/officeart/2005/8/layout/hList1"/>
    <dgm:cxn modelId="{0CD6BE75-B094-C741-BBB6-54CCEED0FBE2}" type="presParOf" srcId="{3FED5FEC-AFD3-41BC-BB13-926F89E677E1}" destId="{DDABCFD2-33CB-494F-A506-42F2828A1825}" srcOrd="0" destOrd="0" presId="urn:microsoft.com/office/officeart/2005/8/layout/hList1"/>
    <dgm:cxn modelId="{E0BF6FF9-DC52-7B4D-9D35-4229598C5808}" type="presParOf" srcId="{3FED5FEC-AFD3-41BC-BB13-926F89E677E1}" destId="{1164BB6B-AFC4-4548-8462-2E67BF154D16}" srcOrd="1" destOrd="0" presId="urn:microsoft.com/office/officeart/2005/8/layout/hList1"/>
    <dgm:cxn modelId="{70AC4987-7165-2949-A2B0-E1DDAC8EF30F}" type="presParOf" srcId="{8C145603-D0CA-44F1-99A7-49282CB94D05}" destId="{B697478C-7DA7-427C-8DF0-79CB52507743}" srcOrd="1" destOrd="0" presId="urn:microsoft.com/office/officeart/2005/8/layout/hList1"/>
    <dgm:cxn modelId="{A9333B0B-7077-594B-B45D-E955BFAF4321}" type="presParOf" srcId="{8C145603-D0CA-44F1-99A7-49282CB94D05}" destId="{8A830706-A0F7-42CE-9615-D698399FD627}" srcOrd="2" destOrd="0" presId="urn:microsoft.com/office/officeart/2005/8/layout/hList1"/>
    <dgm:cxn modelId="{79A259D6-2CB7-E04E-AC7D-D9EE217EC303}" type="presParOf" srcId="{8A830706-A0F7-42CE-9615-D698399FD627}" destId="{C56DDD3C-E234-454C-B934-A32F26744390}" srcOrd="0" destOrd="0" presId="urn:microsoft.com/office/officeart/2005/8/layout/hList1"/>
    <dgm:cxn modelId="{051ED848-84D7-6C4F-9E7E-1F7128BBD2F1}" type="presParOf" srcId="{8A830706-A0F7-42CE-9615-D698399FD627}" destId="{1A90668B-8ABF-4459-AFC0-EA4FED2261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C046-EA18-484D-955D-CAF4CF6355F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E6EF55-5550-4C41-AD96-E1FAC9F4305C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Automatic build (CI)</a:t>
          </a:r>
          <a:endParaRPr lang="en-US">
            <a:latin typeface="Calibri"/>
            <a:cs typeface="Calibri"/>
          </a:endParaRPr>
        </a:p>
      </dgm:t>
    </dgm:pt>
    <dgm:pt modelId="{A249C448-884F-49DE-8D1B-476A2207E09C}" type="parTrans" cxnId="{085FE867-F654-480D-84E1-B53FCAEA698C}">
      <dgm:prSet/>
      <dgm:spPr/>
      <dgm:t>
        <a:bodyPr/>
        <a:lstStyle/>
        <a:p>
          <a:endParaRPr lang="en-US"/>
        </a:p>
      </dgm:t>
    </dgm:pt>
    <dgm:pt modelId="{1B89F64C-CD13-42AD-B6E1-84725103683A}" type="sibTrans" cxnId="{085FE867-F654-480D-84E1-B53FCAEA698C}">
      <dgm:prSet/>
      <dgm:spPr/>
      <dgm:t>
        <a:bodyPr/>
        <a:lstStyle/>
        <a:p>
          <a:endParaRPr lang="en-US"/>
        </a:p>
      </dgm:t>
    </dgm:pt>
    <dgm:pt modelId="{1BA9D5B9-708D-439C-A421-535CCE9D7AF7}">
      <dgm:prSet/>
      <dgm:spPr/>
      <dgm:t>
        <a:bodyPr/>
        <a:lstStyle/>
        <a:p>
          <a:pPr rtl="0"/>
          <a:r>
            <a:rPr lang="en-US" smtClean="0">
              <a:latin typeface="Calibri"/>
              <a:cs typeface="Calibri"/>
            </a:rPr>
            <a:t>Automatic deployment (CD)</a:t>
          </a:r>
          <a:endParaRPr lang="en-US">
            <a:latin typeface="Calibri"/>
            <a:cs typeface="Calibri"/>
          </a:endParaRPr>
        </a:p>
      </dgm:t>
    </dgm:pt>
    <dgm:pt modelId="{29CA4331-B8AF-4FBE-B234-127E78B631A0}" type="parTrans" cxnId="{965F7FFC-14E6-4CC3-9CCA-B2946A620228}">
      <dgm:prSet/>
      <dgm:spPr/>
      <dgm:t>
        <a:bodyPr/>
        <a:lstStyle/>
        <a:p>
          <a:endParaRPr lang="en-US"/>
        </a:p>
      </dgm:t>
    </dgm:pt>
    <dgm:pt modelId="{70126CB4-B398-4124-9F5D-E9CC3D2EC9BF}" type="sibTrans" cxnId="{965F7FFC-14E6-4CC3-9CCA-B2946A620228}">
      <dgm:prSet/>
      <dgm:spPr/>
      <dgm:t>
        <a:bodyPr/>
        <a:lstStyle/>
        <a:p>
          <a:endParaRPr lang="en-US"/>
        </a:p>
      </dgm:t>
    </dgm:pt>
    <dgm:pt modelId="{01ABEF8C-284F-4B2B-90DF-467AB734B801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Automatic monitoring</a:t>
          </a:r>
          <a:endParaRPr lang="en-US" dirty="0">
            <a:latin typeface="Calibri"/>
            <a:cs typeface="Calibri"/>
          </a:endParaRPr>
        </a:p>
      </dgm:t>
    </dgm:pt>
    <dgm:pt modelId="{1FDBBAAB-9F88-4EE4-A815-D38025AFDE13}" type="parTrans" cxnId="{0098E28A-7108-4498-8845-A958C59CFA3A}">
      <dgm:prSet/>
      <dgm:spPr/>
      <dgm:t>
        <a:bodyPr/>
        <a:lstStyle/>
        <a:p>
          <a:endParaRPr lang="en-US"/>
        </a:p>
      </dgm:t>
    </dgm:pt>
    <dgm:pt modelId="{A0A648ED-1B50-4681-ACA5-AE8057160AFE}" type="sibTrans" cxnId="{0098E28A-7108-4498-8845-A958C59CFA3A}">
      <dgm:prSet/>
      <dgm:spPr/>
      <dgm:t>
        <a:bodyPr/>
        <a:lstStyle/>
        <a:p>
          <a:endParaRPr lang="en-US"/>
        </a:p>
      </dgm:t>
    </dgm:pt>
    <dgm:pt modelId="{918E8869-ACF3-4876-85ED-4FCFEA707782}">
      <dgm:prSet/>
      <dgm:spPr/>
      <dgm:t>
        <a:bodyPr/>
        <a:lstStyle/>
        <a:p>
          <a:pPr rtl="0"/>
          <a:r>
            <a:rPr lang="en-US" b="1" dirty="0" smtClean="0">
              <a:latin typeface="Calibri"/>
              <a:cs typeface="Calibri"/>
            </a:rPr>
            <a:t>Automatic error triage and analysis</a:t>
          </a:r>
          <a:endParaRPr lang="en-US" dirty="0">
            <a:latin typeface="Calibri"/>
            <a:cs typeface="Calibri"/>
          </a:endParaRPr>
        </a:p>
      </dgm:t>
    </dgm:pt>
    <dgm:pt modelId="{B3E71AF9-BEAB-4AE8-8FCE-16A2CE642042}" type="parTrans" cxnId="{AB120CD1-2ED5-49F9-B16C-20A65D74EB11}">
      <dgm:prSet/>
      <dgm:spPr/>
      <dgm:t>
        <a:bodyPr/>
        <a:lstStyle/>
        <a:p>
          <a:endParaRPr lang="en-US"/>
        </a:p>
      </dgm:t>
    </dgm:pt>
    <dgm:pt modelId="{AC060952-956F-4EA5-97BE-1E04CFD86597}" type="sibTrans" cxnId="{AB120CD1-2ED5-49F9-B16C-20A65D74EB11}">
      <dgm:prSet/>
      <dgm:spPr/>
      <dgm:t>
        <a:bodyPr/>
        <a:lstStyle/>
        <a:p>
          <a:endParaRPr lang="en-US"/>
        </a:p>
      </dgm:t>
    </dgm:pt>
    <dgm:pt modelId="{7A671F99-5707-442B-A642-D33B8B7FDEE4}">
      <dgm:prSet/>
      <dgm:spPr/>
      <dgm:t>
        <a:bodyPr/>
        <a:lstStyle/>
        <a:p>
          <a:pPr rtl="0"/>
          <a:r>
            <a:rPr lang="en-US" dirty="0" smtClean="0">
              <a:latin typeface="Calibri"/>
              <a:cs typeface="Calibri"/>
            </a:rPr>
            <a:t>Automatic remediation</a:t>
          </a:r>
          <a:endParaRPr lang="en-US" dirty="0">
            <a:latin typeface="Calibri"/>
            <a:cs typeface="Calibri"/>
          </a:endParaRPr>
        </a:p>
      </dgm:t>
    </dgm:pt>
    <dgm:pt modelId="{4DA2EFEC-5D8A-4DF7-A268-C1EAD67DD2AD}" type="parTrans" cxnId="{5F2C73E1-D39F-4E47-BCB8-FA947D9CFFBE}">
      <dgm:prSet/>
      <dgm:spPr/>
      <dgm:t>
        <a:bodyPr/>
        <a:lstStyle/>
        <a:p>
          <a:endParaRPr lang="en-US"/>
        </a:p>
      </dgm:t>
    </dgm:pt>
    <dgm:pt modelId="{ED7FEB11-677B-420F-A015-1241E2F64FB4}" type="sibTrans" cxnId="{5F2C73E1-D39F-4E47-BCB8-FA947D9CFFBE}">
      <dgm:prSet/>
      <dgm:spPr/>
      <dgm:t>
        <a:bodyPr/>
        <a:lstStyle/>
        <a:p>
          <a:endParaRPr lang="en-US"/>
        </a:p>
      </dgm:t>
    </dgm:pt>
    <dgm:pt modelId="{D3AE1B47-005E-4826-9A97-BAB2BA5B07D9}" type="pres">
      <dgm:prSet presAssocID="{28B6C046-EA18-484D-955D-CAF4CF6355F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F1B8B8-47A5-4FF4-B7D0-5968E30966CE}" type="pres">
      <dgm:prSet presAssocID="{E3E6EF55-5550-4C41-AD96-E1FAC9F430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8A0DE-FB52-4325-99AB-CE4C7E65321C}" type="pres">
      <dgm:prSet presAssocID="{1B89F64C-CD13-42AD-B6E1-8472510368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039C1C0-FA72-403E-A5FD-3D7980679554}" type="pres">
      <dgm:prSet presAssocID="{1B89F64C-CD13-42AD-B6E1-8472510368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9DF4BE5-D06A-4EE8-97CD-BE8EA7EB34BD}" type="pres">
      <dgm:prSet presAssocID="{1BA9D5B9-708D-439C-A421-535CCE9D7A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74B13-FAB4-4254-82BC-8ADC50D37CC7}" type="pres">
      <dgm:prSet presAssocID="{70126CB4-B398-4124-9F5D-E9CC3D2EC9B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317AE9A-8CD2-4423-8DB3-107E0F500E46}" type="pres">
      <dgm:prSet presAssocID="{70126CB4-B398-4124-9F5D-E9CC3D2EC9B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4E50F5B-5CE4-47E0-A579-63989311D52A}" type="pres">
      <dgm:prSet presAssocID="{01ABEF8C-284F-4B2B-90DF-467AB734B80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E2990-2EF7-4263-905F-DDCCB4AB9F80}" type="pres">
      <dgm:prSet presAssocID="{A0A648ED-1B50-4681-ACA5-AE8057160AF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985296C-0FC3-4C46-B440-5AEC2FF7E0D8}" type="pres">
      <dgm:prSet presAssocID="{A0A648ED-1B50-4681-ACA5-AE8057160AF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FB0C4A3-2B52-48CC-97D9-E68F874EDDA3}" type="pres">
      <dgm:prSet presAssocID="{918E8869-ACF3-4876-85ED-4FCFEA7077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6F740-BEBE-41CA-B505-9A88D885E632}" type="pres">
      <dgm:prSet presAssocID="{AC060952-956F-4EA5-97BE-1E04CFD865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8E0F22C-4718-4111-9CE0-2BA80657095F}" type="pres">
      <dgm:prSet presAssocID="{AC060952-956F-4EA5-97BE-1E04CFD865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00F2F42-90DA-4C46-A305-9FD52C3C1C33}" type="pres">
      <dgm:prSet presAssocID="{7A671F99-5707-442B-A642-D33B8B7FDE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9342C-7C4F-409F-A9FF-B0D32F7CC7A0}" type="pres">
      <dgm:prSet presAssocID="{ED7FEB11-677B-420F-A015-1241E2F64FB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D8B650D-FEE0-49EF-BEEC-15685531F8C5}" type="pres">
      <dgm:prSet presAssocID="{ED7FEB11-677B-420F-A015-1241E2F64FB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99AE8FA-FFE4-6948-8121-5B1590DAF458}" type="presOf" srcId="{A0A648ED-1B50-4681-ACA5-AE8057160AFE}" destId="{8985296C-0FC3-4C46-B440-5AEC2FF7E0D8}" srcOrd="1" destOrd="0" presId="urn:microsoft.com/office/officeart/2005/8/layout/cycle2"/>
    <dgm:cxn modelId="{495D8C6A-A136-494D-926B-5B155B0D8F75}" type="presOf" srcId="{918E8869-ACF3-4876-85ED-4FCFEA707782}" destId="{6FB0C4A3-2B52-48CC-97D9-E68F874EDDA3}" srcOrd="0" destOrd="0" presId="urn:microsoft.com/office/officeart/2005/8/layout/cycle2"/>
    <dgm:cxn modelId="{FB0C0882-13EA-5549-95CF-6FE1508F79D5}" type="presOf" srcId="{01ABEF8C-284F-4B2B-90DF-467AB734B801}" destId="{64E50F5B-5CE4-47E0-A579-63989311D52A}" srcOrd="0" destOrd="0" presId="urn:microsoft.com/office/officeart/2005/8/layout/cycle2"/>
    <dgm:cxn modelId="{AB120CD1-2ED5-49F9-B16C-20A65D74EB11}" srcId="{28B6C046-EA18-484D-955D-CAF4CF6355FD}" destId="{918E8869-ACF3-4876-85ED-4FCFEA707782}" srcOrd="3" destOrd="0" parTransId="{B3E71AF9-BEAB-4AE8-8FCE-16A2CE642042}" sibTransId="{AC060952-956F-4EA5-97BE-1E04CFD86597}"/>
    <dgm:cxn modelId="{E0BA3D92-8CDB-4C41-8E73-D8B985E7AA85}" type="presOf" srcId="{7A671F99-5707-442B-A642-D33B8B7FDEE4}" destId="{B00F2F42-90DA-4C46-A305-9FD52C3C1C33}" srcOrd="0" destOrd="0" presId="urn:microsoft.com/office/officeart/2005/8/layout/cycle2"/>
    <dgm:cxn modelId="{B90E7349-CF11-064A-88FF-9D04209AE521}" type="presOf" srcId="{70126CB4-B398-4124-9F5D-E9CC3D2EC9BF}" destId="{E0B74B13-FAB4-4254-82BC-8ADC50D37CC7}" srcOrd="0" destOrd="0" presId="urn:microsoft.com/office/officeart/2005/8/layout/cycle2"/>
    <dgm:cxn modelId="{AD2C4211-98FF-8142-9CD4-7BD555C4F598}" type="presOf" srcId="{ED7FEB11-677B-420F-A015-1241E2F64FB4}" destId="{8609342C-7C4F-409F-A9FF-B0D32F7CC7A0}" srcOrd="0" destOrd="0" presId="urn:microsoft.com/office/officeart/2005/8/layout/cycle2"/>
    <dgm:cxn modelId="{04823087-35FB-D94F-AFF0-79CF5F79560D}" type="presOf" srcId="{A0A648ED-1B50-4681-ACA5-AE8057160AFE}" destId="{05BE2990-2EF7-4263-905F-DDCCB4AB9F80}" srcOrd="0" destOrd="0" presId="urn:microsoft.com/office/officeart/2005/8/layout/cycle2"/>
    <dgm:cxn modelId="{5F2C73E1-D39F-4E47-BCB8-FA947D9CFFBE}" srcId="{28B6C046-EA18-484D-955D-CAF4CF6355FD}" destId="{7A671F99-5707-442B-A642-D33B8B7FDEE4}" srcOrd="4" destOrd="0" parTransId="{4DA2EFEC-5D8A-4DF7-A268-C1EAD67DD2AD}" sibTransId="{ED7FEB11-677B-420F-A015-1241E2F64FB4}"/>
    <dgm:cxn modelId="{E6E965B2-9651-8440-B84E-9F9529974A7D}" type="presOf" srcId="{AC060952-956F-4EA5-97BE-1E04CFD86597}" destId="{E8E0F22C-4718-4111-9CE0-2BA80657095F}" srcOrd="1" destOrd="0" presId="urn:microsoft.com/office/officeart/2005/8/layout/cycle2"/>
    <dgm:cxn modelId="{A3A431CA-6306-6D43-9BED-9D23452EB048}" type="presOf" srcId="{ED7FEB11-677B-420F-A015-1241E2F64FB4}" destId="{CD8B650D-FEE0-49EF-BEEC-15685531F8C5}" srcOrd="1" destOrd="0" presId="urn:microsoft.com/office/officeart/2005/8/layout/cycle2"/>
    <dgm:cxn modelId="{56BF4754-9D27-FB4F-8FAA-F99A910BC7DC}" type="presOf" srcId="{28B6C046-EA18-484D-955D-CAF4CF6355FD}" destId="{D3AE1B47-005E-4826-9A97-BAB2BA5B07D9}" srcOrd="0" destOrd="0" presId="urn:microsoft.com/office/officeart/2005/8/layout/cycle2"/>
    <dgm:cxn modelId="{4CAA6392-BFD7-0E47-8D92-960CDD2C7EB0}" type="presOf" srcId="{E3E6EF55-5550-4C41-AD96-E1FAC9F4305C}" destId="{0CF1B8B8-47A5-4FF4-B7D0-5968E30966CE}" srcOrd="0" destOrd="0" presId="urn:microsoft.com/office/officeart/2005/8/layout/cycle2"/>
    <dgm:cxn modelId="{E2FB7472-1F2D-304E-BA13-F30F235BC033}" type="presOf" srcId="{70126CB4-B398-4124-9F5D-E9CC3D2EC9BF}" destId="{B317AE9A-8CD2-4423-8DB3-107E0F500E46}" srcOrd="1" destOrd="0" presId="urn:microsoft.com/office/officeart/2005/8/layout/cycle2"/>
    <dgm:cxn modelId="{B1EFA352-2A19-064F-9031-308B63A18E4F}" type="presOf" srcId="{AC060952-956F-4EA5-97BE-1E04CFD86597}" destId="{AF46F740-BEBE-41CA-B505-9A88D885E632}" srcOrd="0" destOrd="0" presId="urn:microsoft.com/office/officeart/2005/8/layout/cycle2"/>
    <dgm:cxn modelId="{A1636056-B3D1-A64F-B4B3-E7716B2F613C}" type="presOf" srcId="{1B89F64C-CD13-42AD-B6E1-84725103683A}" destId="{0238A0DE-FB52-4325-99AB-CE4C7E65321C}" srcOrd="0" destOrd="0" presId="urn:microsoft.com/office/officeart/2005/8/layout/cycle2"/>
    <dgm:cxn modelId="{0098E28A-7108-4498-8845-A958C59CFA3A}" srcId="{28B6C046-EA18-484D-955D-CAF4CF6355FD}" destId="{01ABEF8C-284F-4B2B-90DF-467AB734B801}" srcOrd="2" destOrd="0" parTransId="{1FDBBAAB-9F88-4EE4-A815-D38025AFDE13}" sibTransId="{A0A648ED-1B50-4681-ACA5-AE8057160AFE}"/>
    <dgm:cxn modelId="{965F7FFC-14E6-4CC3-9CCA-B2946A620228}" srcId="{28B6C046-EA18-484D-955D-CAF4CF6355FD}" destId="{1BA9D5B9-708D-439C-A421-535CCE9D7AF7}" srcOrd="1" destOrd="0" parTransId="{29CA4331-B8AF-4FBE-B234-127E78B631A0}" sibTransId="{70126CB4-B398-4124-9F5D-E9CC3D2EC9BF}"/>
    <dgm:cxn modelId="{C4040D1B-80A6-964F-A7D1-A28A1706362D}" type="presOf" srcId="{1BA9D5B9-708D-439C-A421-535CCE9D7AF7}" destId="{59DF4BE5-D06A-4EE8-97CD-BE8EA7EB34BD}" srcOrd="0" destOrd="0" presId="urn:microsoft.com/office/officeart/2005/8/layout/cycle2"/>
    <dgm:cxn modelId="{DB87D659-AECD-8541-AD1D-E508C7BFDEC5}" type="presOf" srcId="{1B89F64C-CD13-42AD-B6E1-84725103683A}" destId="{7039C1C0-FA72-403E-A5FD-3D7980679554}" srcOrd="1" destOrd="0" presId="urn:microsoft.com/office/officeart/2005/8/layout/cycle2"/>
    <dgm:cxn modelId="{085FE867-F654-480D-84E1-B53FCAEA698C}" srcId="{28B6C046-EA18-484D-955D-CAF4CF6355FD}" destId="{E3E6EF55-5550-4C41-AD96-E1FAC9F4305C}" srcOrd="0" destOrd="0" parTransId="{A249C448-884F-49DE-8D1B-476A2207E09C}" sibTransId="{1B89F64C-CD13-42AD-B6E1-84725103683A}"/>
    <dgm:cxn modelId="{A4E2FB35-5F82-AF40-9750-6A78BB96C085}" type="presParOf" srcId="{D3AE1B47-005E-4826-9A97-BAB2BA5B07D9}" destId="{0CF1B8B8-47A5-4FF4-B7D0-5968E30966CE}" srcOrd="0" destOrd="0" presId="urn:microsoft.com/office/officeart/2005/8/layout/cycle2"/>
    <dgm:cxn modelId="{A1273FE0-E9CF-5D4F-A64C-8F73E0FB6E1C}" type="presParOf" srcId="{D3AE1B47-005E-4826-9A97-BAB2BA5B07D9}" destId="{0238A0DE-FB52-4325-99AB-CE4C7E65321C}" srcOrd="1" destOrd="0" presId="urn:microsoft.com/office/officeart/2005/8/layout/cycle2"/>
    <dgm:cxn modelId="{09290F4A-33F0-B74E-9892-BAFFDD79B81E}" type="presParOf" srcId="{0238A0DE-FB52-4325-99AB-CE4C7E65321C}" destId="{7039C1C0-FA72-403E-A5FD-3D7980679554}" srcOrd="0" destOrd="0" presId="urn:microsoft.com/office/officeart/2005/8/layout/cycle2"/>
    <dgm:cxn modelId="{27443508-36FA-3640-AA48-487FBD3CA01C}" type="presParOf" srcId="{D3AE1B47-005E-4826-9A97-BAB2BA5B07D9}" destId="{59DF4BE5-D06A-4EE8-97CD-BE8EA7EB34BD}" srcOrd="2" destOrd="0" presId="urn:microsoft.com/office/officeart/2005/8/layout/cycle2"/>
    <dgm:cxn modelId="{2926F99F-FE9C-4641-BD91-EC6615CFCDAD}" type="presParOf" srcId="{D3AE1B47-005E-4826-9A97-BAB2BA5B07D9}" destId="{E0B74B13-FAB4-4254-82BC-8ADC50D37CC7}" srcOrd="3" destOrd="0" presId="urn:microsoft.com/office/officeart/2005/8/layout/cycle2"/>
    <dgm:cxn modelId="{CB89CE66-BA6F-1D42-AE38-4CD40067EBC9}" type="presParOf" srcId="{E0B74B13-FAB4-4254-82BC-8ADC50D37CC7}" destId="{B317AE9A-8CD2-4423-8DB3-107E0F500E46}" srcOrd="0" destOrd="0" presId="urn:microsoft.com/office/officeart/2005/8/layout/cycle2"/>
    <dgm:cxn modelId="{C51B9532-3752-4E4A-8C82-30B6BE305974}" type="presParOf" srcId="{D3AE1B47-005E-4826-9A97-BAB2BA5B07D9}" destId="{64E50F5B-5CE4-47E0-A579-63989311D52A}" srcOrd="4" destOrd="0" presId="urn:microsoft.com/office/officeart/2005/8/layout/cycle2"/>
    <dgm:cxn modelId="{DDDB814A-EA25-584C-A33D-DBB6C06D510A}" type="presParOf" srcId="{D3AE1B47-005E-4826-9A97-BAB2BA5B07D9}" destId="{05BE2990-2EF7-4263-905F-DDCCB4AB9F80}" srcOrd="5" destOrd="0" presId="urn:microsoft.com/office/officeart/2005/8/layout/cycle2"/>
    <dgm:cxn modelId="{9B6BCEC4-C41C-4549-BECA-E1ADBB2F7D00}" type="presParOf" srcId="{05BE2990-2EF7-4263-905F-DDCCB4AB9F80}" destId="{8985296C-0FC3-4C46-B440-5AEC2FF7E0D8}" srcOrd="0" destOrd="0" presId="urn:microsoft.com/office/officeart/2005/8/layout/cycle2"/>
    <dgm:cxn modelId="{71D45D26-ED71-F84B-8AFC-6D55B952A598}" type="presParOf" srcId="{D3AE1B47-005E-4826-9A97-BAB2BA5B07D9}" destId="{6FB0C4A3-2B52-48CC-97D9-E68F874EDDA3}" srcOrd="6" destOrd="0" presId="urn:microsoft.com/office/officeart/2005/8/layout/cycle2"/>
    <dgm:cxn modelId="{C6EE437E-AEC7-A242-AAF4-68C6FEBD61F1}" type="presParOf" srcId="{D3AE1B47-005E-4826-9A97-BAB2BA5B07D9}" destId="{AF46F740-BEBE-41CA-B505-9A88D885E632}" srcOrd="7" destOrd="0" presId="urn:microsoft.com/office/officeart/2005/8/layout/cycle2"/>
    <dgm:cxn modelId="{2991641E-A3BD-894B-837F-DDC65BEA3695}" type="presParOf" srcId="{AF46F740-BEBE-41CA-B505-9A88D885E632}" destId="{E8E0F22C-4718-4111-9CE0-2BA80657095F}" srcOrd="0" destOrd="0" presId="urn:microsoft.com/office/officeart/2005/8/layout/cycle2"/>
    <dgm:cxn modelId="{857A0FEB-5159-AE48-95D7-0B3E0B040BE3}" type="presParOf" srcId="{D3AE1B47-005E-4826-9A97-BAB2BA5B07D9}" destId="{B00F2F42-90DA-4C46-A305-9FD52C3C1C33}" srcOrd="8" destOrd="0" presId="urn:microsoft.com/office/officeart/2005/8/layout/cycle2"/>
    <dgm:cxn modelId="{EB6D4A44-62DC-164C-9858-5AA74025AEC6}" type="presParOf" srcId="{D3AE1B47-005E-4826-9A97-BAB2BA5B07D9}" destId="{8609342C-7C4F-409F-A9FF-B0D32F7CC7A0}" srcOrd="9" destOrd="0" presId="urn:microsoft.com/office/officeart/2005/8/layout/cycle2"/>
    <dgm:cxn modelId="{60511940-2EF7-6341-98DA-1E035B7CEA35}" type="presParOf" srcId="{8609342C-7C4F-409F-A9FF-B0D32F7CC7A0}" destId="{CD8B650D-FEE0-49EF-BEEC-15685531F8C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F78CC-CAC8-496B-9402-613719A6CE57}">
      <dsp:nvSpPr>
        <dsp:cNvPr id="0" name=""/>
        <dsp:cNvSpPr/>
      </dsp:nvSpPr>
      <dsp:spPr>
        <a:xfrm>
          <a:off x="3183008" y="1324737"/>
          <a:ext cx="1626869" cy="16268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0F7E3C-CDAA-432F-875A-F2C784E4F0CD}">
      <dsp:nvSpPr>
        <dsp:cNvPr id="0" name=""/>
        <dsp:cNvSpPr/>
      </dsp:nvSpPr>
      <dsp:spPr>
        <a:xfrm>
          <a:off x="3052859" y="0"/>
          <a:ext cx="1887169" cy="1092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Performance metrics and simulations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3052859" y="0"/>
        <a:ext cx="1887169" cy="1092327"/>
      </dsp:txXfrm>
    </dsp:sp>
    <dsp:sp modelId="{56137D36-E9C3-44F9-8B63-C165470571C3}">
      <dsp:nvSpPr>
        <dsp:cNvPr id="0" name=""/>
        <dsp:cNvSpPr/>
      </dsp:nvSpPr>
      <dsp:spPr>
        <a:xfrm>
          <a:off x="3801870" y="1774217"/>
          <a:ext cx="1626869" cy="1626870"/>
        </a:xfrm>
        <a:prstGeom prst="ellipse">
          <a:avLst/>
        </a:prstGeom>
        <a:solidFill>
          <a:schemeClr val="accent2">
            <a:alpha val="50000"/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272A13C-3EF0-4022-8610-5B42A0E01DAE}">
      <dsp:nvSpPr>
        <dsp:cNvPr id="0" name=""/>
        <dsp:cNvSpPr/>
      </dsp:nvSpPr>
      <dsp:spPr>
        <a:xfrm>
          <a:off x="5558239" y="1440942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Development-time profiling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5558239" y="1440942"/>
        <a:ext cx="1691944" cy="1185291"/>
      </dsp:txXfrm>
    </dsp:sp>
    <dsp:sp modelId="{22ABE01A-4A67-4412-AA62-890D266E24E0}">
      <dsp:nvSpPr>
        <dsp:cNvPr id="0" name=""/>
        <dsp:cNvSpPr/>
      </dsp:nvSpPr>
      <dsp:spPr>
        <a:xfrm>
          <a:off x="3565648" y="2502126"/>
          <a:ext cx="1626869" cy="1626870"/>
        </a:xfrm>
        <a:prstGeom prst="ellipse">
          <a:avLst/>
        </a:prstGeom>
        <a:solidFill>
          <a:schemeClr val="accent2">
            <a:alpha val="50000"/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255D38A-6964-44F7-A0C5-DEBD73547B47}">
      <dsp:nvSpPr>
        <dsp:cNvPr id="0" name=""/>
        <dsp:cNvSpPr/>
      </dsp:nvSpPr>
      <dsp:spPr>
        <a:xfrm>
          <a:off x="5297940" y="3462909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Segoe" panose="020B0502040504020203" pitchFamily="34" charset="0"/>
            </a:rPr>
            <a:t>Performance/load tests</a:t>
          </a:r>
          <a:endParaRPr lang="en-US" sz="1600" kern="1200">
            <a:latin typeface="Segoe" panose="020B0502040504020203" pitchFamily="34" charset="0"/>
          </a:endParaRPr>
        </a:p>
      </dsp:txBody>
      <dsp:txXfrm>
        <a:off x="5297940" y="3462909"/>
        <a:ext cx="1691944" cy="1185291"/>
      </dsp:txXfrm>
    </dsp:sp>
    <dsp:sp modelId="{9E5D1A47-D57A-493C-B23F-DEF49C2B4C5F}">
      <dsp:nvSpPr>
        <dsp:cNvPr id="0" name=""/>
        <dsp:cNvSpPr/>
      </dsp:nvSpPr>
      <dsp:spPr>
        <a:xfrm>
          <a:off x="2800369" y="2502126"/>
          <a:ext cx="1626869" cy="1626870"/>
        </a:xfrm>
        <a:prstGeom prst="ellipse">
          <a:avLst/>
        </a:prstGeom>
        <a:solidFill>
          <a:schemeClr val="accent2">
            <a:alpha val="50000"/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9923BC-DE59-4D11-9E09-8544FFCD8822}">
      <dsp:nvSpPr>
        <dsp:cNvPr id="0" name=""/>
        <dsp:cNvSpPr/>
      </dsp:nvSpPr>
      <dsp:spPr>
        <a:xfrm>
          <a:off x="1003003" y="3462909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Production-time performance investigations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1003003" y="3462909"/>
        <a:ext cx="1691944" cy="1185291"/>
      </dsp:txXfrm>
    </dsp:sp>
    <dsp:sp modelId="{77222054-A5E2-4F30-AEA0-85214B677868}">
      <dsp:nvSpPr>
        <dsp:cNvPr id="0" name=""/>
        <dsp:cNvSpPr/>
      </dsp:nvSpPr>
      <dsp:spPr>
        <a:xfrm>
          <a:off x="2564147" y="1774217"/>
          <a:ext cx="1626869" cy="1626870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96F9A6-0CCB-461A-98AB-6366A6B4D005}">
      <dsp:nvSpPr>
        <dsp:cNvPr id="0" name=""/>
        <dsp:cNvSpPr/>
      </dsp:nvSpPr>
      <dsp:spPr>
        <a:xfrm>
          <a:off x="742703" y="1440942"/>
          <a:ext cx="1691944" cy="11852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" panose="020B0502040504020203" pitchFamily="34" charset="0"/>
            </a:rPr>
            <a:t>Continuous low-overhead monitoring</a:t>
          </a:r>
          <a:endParaRPr lang="en-US" sz="1600" kern="1200" dirty="0">
            <a:latin typeface="Segoe" panose="020B0502040504020203" pitchFamily="34" charset="0"/>
          </a:endParaRPr>
        </a:p>
      </dsp:txBody>
      <dsp:txXfrm>
        <a:off x="742703" y="1440942"/>
        <a:ext cx="1691944" cy="1185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BEBB0-6055-4600-96DE-30CEBA456F90}">
      <dsp:nvSpPr>
        <dsp:cNvPr id="0" name=""/>
        <dsp:cNvSpPr/>
      </dsp:nvSpPr>
      <dsp:spPr>
        <a:xfrm>
          <a:off x="-5255288" y="-804890"/>
          <a:ext cx="6257980" cy="6257980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CAE93-6269-44A8-B8C1-A14B785916B6}">
      <dsp:nvSpPr>
        <dsp:cNvPr id="0" name=""/>
        <dsp:cNvSpPr/>
      </dsp:nvSpPr>
      <dsp:spPr>
        <a:xfrm>
          <a:off x="524978" y="357353"/>
          <a:ext cx="7403496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Invasiveness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" panose="020B0502040504020203" pitchFamily="34" charset="0"/>
            </a:rPr>
            <a:t>Often requires restart or code injection</a:t>
          </a:r>
          <a:endParaRPr lang="en-US" sz="1400" kern="1200" dirty="0">
            <a:latin typeface="Segoe" panose="020B0502040504020203" pitchFamily="34" charset="0"/>
          </a:endParaRPr>
        </a:p>
      </dsp:txBody>
      <dsp:txXfrm>
        <a:off x="524978" y="357353"/>
        <a:ext cx="7403496" cy="715079"/>
      </dsp:txXfrm>
    </dsp:sp>
    <dsp:sp modelId="{F8C51691-C884-4EDE-8EFE-BA977D596B0A}">
      <dsp:nvSpPr>
        <dsp:cNvPr id="0" name=""/>
        <dsp:cNvSpPr/>
      </dsp:nvSpPr>
      <dsp:spPr>
        <a:xfrm>
          <a:off x="78053" y="267968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1045E-AD69-4072-8546-3094EC35A431}">
      <dsp:nvSpPr>
        <dsp:cNvPr id="0" name=""/>
        <dsp:cNvSpPr/>
      </dsp:nvSpPr>
      <dsp:spPr>
        <a:xfrm>
          <a:off x="934949" y="1430158"/>
          <a:ext cx="6993525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Overhead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Segoe" panose="020B0502040504020203" pitchFamily="34" charset="0"/>
            </a:rPr>
            <a:t>2x slowdowns are not unheard of</a:t>
          </a:r>
          <a:endParaRPr lang="en-US" sz="1400" kern="1200">
            <a:latin typeface="Segoe" panose="020B0502040504020203" pitchFamily="34" charset="0"/>
          </a:endParaRPr>
        </a:p>
      </dsp:txBody>
      <dsp:txXfrm>
        <a:off x="934949" y="1430158"/>
        <a:ext cx="6993525" cy="715079"/>
      </dsp:txXfrm>
    </dsp:sp>
    <dsp:sp modelId="{2D7C788E-CA02-437F-B931-7C77A56747EC}">
      <dsp:nvSpPr>
        <dsp:cNvPr id="0" name=""/>
        <dsp:cNvSpPr/>
      </dsp:nvSpPr>
      <dsp:spPr>
        <a:xfrm>
          <a:off x="488025" y="1340773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DAAB5-157A-4FFC-ADC3-7D6AF1FAD475}">
      <dsp:nvSpPr>
        <dsp:cNvPr id="0" name=""/>
        <dsp:cNvSpPr/>
      </dsp:nvSpPr>
      <dsp:spPr>
        <a:xfrm>
          <a:off x="934949" y="2502962"/>
          <a:ext cx="6993525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Trace size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Segoe" panose="020B0502040504020203" pitchFamily="34" charset="0"/>
            </a:rPr>
            <a:t>Often not applicable for continuous monitoring for hours/days on end</a:t>
          </a:r>
          <a:endParaRPr lang="en-US" sz="1400" kern="1200">
            <a:latin typeface="Segoe" panose="020B0502040504020203" pitchFamily="34" charset="0"/>
          </a:endParaRPr>
        </a:p>
      </dsp:txBody>
      <dsp:txXfrm>
        <a:off x="934949" y="2502962"/>
        <a:ext cx="6993525" cy="715079"/>
      </dsp:txXfrm>
    </dsp:sp>
    <dsp:sp modelId="{73F6A7CD-4242-4752-850E-153E1CAEC969}">
      <dsp:nvSpPr>
        <dsp:cNvPr id="0" name=""/>
        <dsp:cNvSpPr/>
      </dsp:nvSpPr>
      <dsp:spPr>
        <a:xfrm>
          <a:off x="488025" y="2413577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79AC-B4E4-4319-AF6E-FB1CDFB9F553}">
      <dsp:nvSpPr>
        <dsp:cNvPr id="0" name=""/>
        <dsp:cNvSpPr/>
      </dsp:nvSpPr>
      <dsp:spPr>
        <a:xfrm>
          <a:off x="524978" y="3575767"/>
          <a:ext cx="7403496" cy="715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7594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Segoe" panose="020B0502040504020203" pitchFamily="34" charset="0"/>
            </a:rPr>
            <a:t>Licensing costs</a:t>
          </a:r>
          <a:endParaRPr lang="en-US" sz="1800" b="1" kern="1200" dirty="0">
            <a:latin typeface="Segoe" panose="020B05020405040202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Segoe" panose="020B0502040504020203" pitchFamily="34" charset="0"/>
            </a:rPr>
            <a:t>Production mode or remote profiling mode not always available</a:t>
          </a:r>
          <a:endParaRPr lang="en-US" sz="1400" kern="1200" dirty="0">
            <a:latin typeface="Segoe" panose="020B0502040504020203" pitchFamily="34" charset="0"/>
          </a:endParaRPr>
        </a:p>
      </dsp:txBody>
      <dsp:txXfrm>
        <a:off x="524978" y="3575767"/>
        <a:ext cx="7403496" cy="715079"/>
      </dsp:txXfrm>
    </dsp:sp>
    <dsp:sp modelId="{DB010552-0C1B-40CC-AB2F-893EC22CA12B}">
      <dsp:nvSpPr>
        <dsp:cNvPr id="0" name=""/>
        <dsp:cNvSpPr/>
      </dsp:nvSpPr>
      <dsp:spPr>
        <a:xfrm>
          <a:off x="78053" y="3486382"/>
          <a:ext cx="893848" cy="8938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C8FD-4A34-4319-BF29-B3616C1C4B75}">
      <dsp:nvSpPr>
        <dsp:cNvPr id="0" name=""/>
        <dsp:cNvSpPr/>
      </dsp:nvSpPr>
      <dsp:spPr>
        <a:xfrm>
          <a:off x="3279691" y="1070015"/>
          <a:ext cx="1433504" cy="14335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F074E7A-6B0F-408B-8DF2-D4D8DF48F31A}">
      <dsp:nvSpPr>
        <dsp:cNvPr id="0" name=""/>
        <dsp:cNvSpPr/>
      </dsp:nvSpPr>
      <dsp:spPr>
        <a:xfrm>
          <a:off x="3100503" y="0"/>
          <a:ext cx="1791881" cy="9761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Profile an app in sampling mode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3100503" y="0"/>
        <a:ext cx="1791881" cy="976122"/>
      </dsp:txXfrm>
    </dsp:sp>
    <dsp:sp modelId="{9416F02E-4EF3-43B7-B91B-06261F7BF1CA}">
      <dsp:nvSpPr>
        <dsp:cNvPr id="0" name=""/>
        <dsp:cNvSpPr/>
      </dsp:nvSpPr>
      <dsp:spPr>
        <a:xfrm>
          <a:off x="3744983" y="1338681"/>
          <a:ext cx="1433504" cy="1433504"/>
        </a:xfrm>
        <a:prstGeom prst="ellipse">
          <a:avLst/>
        </a:prstGeom>
        <a:solidFill>
          <a:schemeClr val="accent2">
            <a:alpha val="50000"/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240354D-A062-4A75-8B64-359A447B90F0}">
      <dsp:nvSpPr>
        <dsp:cNvPr id="0" name=""/>
        <dsp:cNvSpPr/>
      </dsp:nvSpPr>
      <dsp:spPr>
        <a:xfrm>
          <a:off x="5284806" y="929640"/>
          <a:ext cx="1698105" cy="10690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Perform wait-time analysis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5284806" y="929640"/>
        <a:ext cx="1698105" cy="1069086"/>
      </dsp:txXfrm>
    </dsp:sp>
    <dsp:sp modelId="{077A1A28-6577-4405-BF9D-4D1D2BC3C658}">
      <dsp:nvSpPr>
        <dsp:cNvPr id="0" name=""/>
        <dsp:cNvSpPr/>
      </dsp:nvSpPr>
      <dsp:spPr>
        <a:xfrm>
          <a:off x="3744983" y="1876013"/>
          <a:ext cx="1433504" cy="1433504"/>
        </a:xfrm>
        <a:prstGeom prst="ellipse">
          <a:avLst/>
        </a:prstGeom>
        <a:solidFill>
          <a:schemeClr val="accent2">
            <a:alpha val="50000"/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F54945-37A9-4AEB-914E-F7A147477E99}">
      <dsp:nvSpPr>
        <dsp:cNvPr id="0" name=""/>
        <dsp:cNvSpPr/>
      </dsp:nvSpPr>
      <dsp:spPr>
        <a:xfrm>
          <a:off x="5284806" y="2523972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Log disk accesses including stacks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5284806" y="2523972"/>
        <a:ext cx="1698105" cy="1194587"/>
      </dsp:txXfrm>
    </dsp:sp>
    <dsp:sp modelId="{BD216388-E18C-41ED-AE8C-51571CE7531D}">
      <dsp:nvSpPr>
        <dsp:cNvPr id="0" name=""/>
        <dsp:cNvSpPr/>
      </dsp:nvSpPr>
      <dsp:spPr>
        <a:xfrm>
          <a:off x="3279691" y="2145144"/>
          <a:ext cx="1433504" cy="1433504"/>
        </a:xfrm>
        <a:prstGeom prst="ellipse">
          <a:avLst/>
        </a:prstGeom>
        <a:solidFill>
          <a:schemeClr val="accent2">
            <a:alpha val="50000"/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8EB063-FD46-4746-89DB-B26AA6D66258}">
      <dsp:nvSpPr>
        <dsp:cNvPr id="0" name=""/>
        <dsp:cNvSpPr/>
      </dsp:nvSpPr>
      <dsp:spPr>
        <a:xfrm>
          <a:off x="3100503" y="3672078"/>
          <a:ext cx="1791881" cy="9761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Segoe" panose="020B0502040504020203" pitchFamily="34" charset="0"/>
            </a:rPr>
            <a:t>Log GC and JIT events</a:t>
          </a:r>
          <a:endParaRPr lang="en-US" sz="1900" kern="1200">
            <a:latin typeface="Segoe" panose="020B0502040504020203" pitchFamily="34" charset="0"/>
          </a:endParaRPr>
        </a:p>
      </dsp:txBody>
      <dsp:txXfrm>
        <a:off x="3100503" y="3672078"/>
        <a:ext cx="1791881" cy="976122"/>
      </dsp:txXfrm>
    </dsp:sp>
    <dsp:sp modelId="{3BC0B443-24B7-4185-A06F-4ED54D6BEBB2}">
      <dsp:nvSpPr>
        <dsp:cNvPr id="0" name=""/>
        <dsp:cNvSpPr/>
      </dsp:nvSpPr>
      <dsp:spPr>
        <a:xfrm>
          <a:off x="2814399" y="1876013"/>
          <a:ext cx="1433504" cy="1433504"/>
        </a:xfrm>
        <a:prstGeom prst="ellipse">
          <a:avLst/>
        </a:prstGeom>
        <a:solidFill>
          <a:schemeClr val="accent2">
            <a:alpha val="50000"/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843F6C-D083-47FE-8849-C1C50A7FC975}">
      <dsp:nvSpPr>
        <dsp:cNvPr id="0" name=""/>
        <dsp:cNvSpPr/>
      </dsp:nvSpPr>
      <dsp:spPr>
        <a:xfrm>
          <a:off x="1009975" y="2523972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" panose="020B0502040504020203" pitchFamily="34" charset="0"/>
            </a:rPr>
            <a:t>Log memory allocation statistics (.NET/C++)</a:t>
          </a:r>
          <a:endParaRPr lang="en-US" sz="1900" kern="1200" dirty="0">
            <a:latin typeface="Segoe" panose="020B0502040504020203" pitchFamily="34" charset="0"/>
          </a:endParaRPr>
        </a:p>
      </dsp:txBody>
      <dsp:txXfrm>
        <a:off x="1009975" y="2523972"/>
        <a:ext cx="1698105" cy="1194587"/>
      </dsp:txXfrm>
    </dsp:sp>
    <dsp:sp modelId="{BA9ED5B9-8D66-4440-BD09-E86BE9862B44}">
      <dsp:nvSpPr>
        <dsp:cNvPr id="0" name=""/>
        <dsp:cNvSpPr/>
      </dsp:nvSpPr>
      <dsp:spPr>
        <a:xfrm>
          <a:off x="2814399" y="1338681"/>
          <a:ext cx="1433504" cy="1433504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31741E5-763A-4A3F-A78E-E7CD4475E7A2}">
      <dsp:nvSpPr>
        <dsp:cNvPr id="0" name=""/>
        <dsp:cNvSpPr/>
      </dsp:nvSpPr>
      <dsp:spPr>
        <a:xfrm>
          <a:off x="1009975" y="929640"/>
          <a:ext cx="1698105" cy="11945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Segoe" panose="020B0502040504020203" pitchFamily="34" charset="0"/>
            </a:rPr>
            <a:t>Custom application event log</a:t>
          </a:r>
          <a:endParaRPr lang="en-US" sz="1900" kern="1200" dirty="0">
            <a:latin typeface="Segoe" panose="020B0502040504020203" pitchFamily="34" charset="0"/>
          </a:endParaRPr>
        </a:p>
      </dsp:txBody>
      <dsp:txXfrm>
        <a:off x="1009975" y="929640"/>
        <a:ext cx="1698105" cy="119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BCFD2-33CB-494F-A506-42F2828A1825}">
      <dsp:nvSpPr>
        <dsp:cNvPr id="0" name=""/>
        <dsp:cNvSpPr/>
      </dsp:nvSpPr>
      <dsp:spPr>
        <a:xfrm>
          <a:off x="29" y="207377"/>
          <a:ext cx="280121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latin typeface="Calibri"/>
              <a:cs typeface="Calibri"/>
            </a:rPr>
            <a:t>Requirements</a:t>
          </a:r>
          <a:endParaRPr lang="en-US" sz="2300" b="1" kern="1200" dirty="0">
            <a:latin typeface="Calibri"/>
            <a:cs typeface="Calibri"/>
          </a:endParaRPr>
        </a:p>
      </dsp:txBody>
      <dsp:txXfrm>
        <a:off x="29" y="207377"/>
        <a:ext cx="2801218" cy="662400"/>
      </dsp:txXfrm>
    </dsp:sp>
    <dsp:sp modelId="{1164BB6B-AFC4-4548-8462-2E67BF154D16}">
      <dsp:nvSpPr>
        <dsp:cNvPr id="0" name=""/>
        <dsp:cNvSpPr/>
      </dsp:nvSpPr>
      <dsp:spPr>
        <a:xfrm>
          <a:off x="29" y="869777"/>
          <a:ext cx="2801218" cy="2408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Obtain actionable information about crashes and errors</a:t>
          </a:r>
          <a:endParaRPr lang="en-US" sz="2300" kern="1200" dirty="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Obtain accurate performance information</a:t>
          </a:r>
          <a:endParaRPr lang="en-US" sz="2300" kern="1200" dirty="0">
            <a:latin typeface="Calibri"/>
            <a:cs typeface="Calibri"/>
          </a:endParaRPr>
        </a:p>
      </dsp:txBody>
      <dsp:txXfrm>
        <a:off x="29" y="869777"/>
        <a:ext cx="2801218" cy="2408994"/>
      </dsp:txXfrm>
    </dsp:sp>
    <dsp:sp modelId="{C56DDD3C-E234-454C-B934-A32F26744390}">
      <dsp:nvSpPr>
        <dsp:cNvPr id="0" name=""/>
        <dsp:cNvSpPr/>
      </dsp:nvSpPr>
      <dsp:spPr>
        <a:xfrm>
          <a:off x="3193418" y="207377"/>
          <a:ext cx="280121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latin typeface="Calibri"/>
              <a:cs typeface="Calibri"/>
            </a:rPr>
            <a:t>Limitations</a:t>
          </a:r>
          <a:endParaRPr lang="en-US" sz="2300" b="1" kern="1200" dirty="0">
            <a:latin typeface="Calibri"/>
            <a:cs typeface="Calibri"/>
          </a:endParaRPr>
        </a:p>
      </dsp:txBody>
      <dsp:txXfrm>
        <a:off x="3193418" y="207377"/>
        <a:ext cx="2801218" cy="662400"/>
      </dsp:txXfrm>
    </dsp:sp>
    <dsp:sp modelId="{1A90668B-8ABF-4459-AFC0-EA4FED2261D2}">
      <dsp:nvSpPr>
        <dsp:cNvPr id="0" name=""/>
        <dsp:cNvSpPr/>
      </dsp:nvSpPr>
      <dsp:spPr>
        <a:xfrm>
          <a:off x="3193418" y="869777"/>
          <a:ext cx="2801218" cy="2408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Calibri"/>
              <a:cs typeface="Calibri"/>
            </a:rPr>
            <a:t>Can’t install Visual Studio</a:t>
          </a:r>
          <a:endParaRPr lang="en-US" sz="2300" kern="120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>
              <a:latin typeface="Calibri"/>
              <a:cs typeface="Calibri"/>
            </a:rPr>
            <a:t>Can’t suspend production servers</a:t>
          </a:r>
          <a:endParaRPr lang="en-US" sz="2300" kern="1200">
            <a:latin typeface="Calibri"/>
            <a:cs typeface="Calibri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latin typeface="Calibri"/>
              <a:cs typeface="Calibri"/>
            </a:rPr>
            <a:t>Can’t run intrusive tools</a:t>
          </a:r>
          <a:endParaRPr lang="en-US" sz="2300" kern="1200" dirty="0">
            <a:latin typeface="Calibri"/>
            <a:cs typeface="Calibri"/>
          </a:endParaRPr>
        </a:p>
      </dsp:txBody>
      <dsp:txXfrm>
        <a:off x="3193418" y="869777"/>
        <a:ext cx="2801218" cy="2408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8B8-47A5-4FF4-B7D0-5968E30966CE}">
      <dsp:nvSpPr>
        <dsp:cNvPr id="0" name=""/>
        <dsp:cNvSpPr/>
      </dsp:nvSpPr>
      <dsp:spPr>
        <a:xfrm>
          <a:off x="3291016" y="960"/>
          <a:ext cx="1410854" cy="14108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Calibri"/>
              <a:cs typeface="Calibri"/>
            </a:rPr>
            <a:t>Automatic build (CI)</a:t>
          </a:r>
          <a:endParaRPr lang="en-US" sz="1500" kern="1200">
            <a:latin typeface="Calibri"/>
            <a:cs typeface="Calibri"/>
          </a:endParaRPr>
        </a:p>
      </dsp:txBody>
      <dsp:txXfrm>
        <a:off x="3497631" y="207575"/>
        <a:ext cx="997624" cy="997624"/>
      </dsp:txXfrm>
    </dsp:sp>
    <dsp:sp modelId="{0238A0DE-FB52-4325-99AB-CE4C7E65321C}">
      <dsp:nvSpPr>
        <dsp:cNvPr id="0" name=""/>
        <dsp:cNvSpPr/>
      </dsp:nvSpPr>
      <dsp:spPr>
        <a:xfrm rot="2160000">
          <a:off x="4657309" y="1084739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68057" y="1146894"/>
        <a:ext cx="262616" cy="285697"/>
      </dsp:txXfrm>
    </dsp:sp>
    <dsp:sp modelId="{59DF4BE5-D06A-4EE8-97CD-BE8EA7EB34BD}">
      <dsp:nvSpPr>
        <dsp:cNvPr id="0" name=""/>
        <dsp:cNvSpPr/>
      </dsp:nvSpPr>
      <dsp:spPr>
        <a:xfrm>
          <a:off x="5005094" y="1246310"/>
          <a:ext cx="1410854" cy="1410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latin typeface="Calibri"/>
              <a:cs typeface="Calibri"/>
            </a:rPr>
            <a:t>Automatic deployment (CD)</a:t>
          </a:r>
          <a:endParaRPr lang="en-US" sz="1500" kern="1200">
            <a:latin typeface="Calibri"/>
            <a:cs typeface="Calibri"/>
          </a:endParaRPr>
        </a:p>
      </dsp:txBody>
      <dsp:txXfrm>
        <a:off x="5211709" y="1452925"/>
        <a:ext cx="997624" cy="997624"/>
      </dsp:txXfrm>
    </dsp:sp>
    <dsp:sp modelId="{E0B74B13-FAB4-4254-82BC-8ADC50D37CC7}">
      <dsp:nvSpPr>
        <dsp:cNvPr id="0" name=""/>
        <dsp:cNvSpPr/>
      </dsp:nvSpPr>
      <dsp:spPr>
        <a:xfrm rot="6480000">
          <a:off x="5198859" y="2711066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272524" y="2752778"/>
        <a:ext cx="262616" cy="285697"/>
      </dsp:txXfrm>
    </dsp:sp>
    <dsp:sp modelId="{64E50F5B-5CE4-47E0-A579-63989311D52A}">
      <dsp:nvSpPr>
        <dsp:cNvPr id="0" name=""/>
        <dsp:cNvSpPr/>
      </dsp:nvSpPr>
      <dsp:spPr>
        <a:xfrm>
          <a:off x="4350375" y="3261328"/>
          <a:ext cx="1410854" cy="14108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/>
              <a:cs typeface="Calibri"/>
            </a:rPr>
            <a:t>Automatic monitoring</a:t>
          </a:r>
          <a:endParaRPr lang="en-US" sz="1500" kern="1200" dirty="0">
            <a:latin typeface="Calibri"/>
            <a:cs typeface="Calibri"/>
          </a:endParaRPr>
        </a:p>
      </dsp:txBody>
      <dsp:txXfrm>
        <a:off x="4556990" y="3467943"/>
        <a:ext cx="997624" cy="997624"/>
      </dsp:txXfrm>
    </dsp:sp>
    <dsp:sp modelId="{05BE2990-2EF7-4263-905F-DDCCB4AB9F80}">
      <dsp:nvSpPr>
        <dsp:cNvPr id="0" name=""/>
        <dsp:cNvSpPr/>
      </dsp:nvSpPr>
      <dsp:spPr>
        <a:xfrm rot="10800000">
          <a:off x="3819478" y="3728674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32028" y="3823907"/>
        <a:ext cx="262616" cy="285697"/>
      </dsp:txXfrm>
    </dsp:sp>
    <dsp:sp modelId="{6FB0C4A3-2B52-48CC-97D9-E68F874EDDA3}">
      <dsp:nvSpPr>
        <dsp:cNvPr id="0" name=""/>
        <dsp:cNvSpPr/>
      </dsp:nvSpPr>
      <dsp:spPr>
        <a:xfrm>
          <a:off x="2231658" y="3261328"/>
          <a:ext cx="1410854" cy="14108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/>
              <a:cs typeface="Calibri"/>
            </a:rPr>
            <a:t>Automatic error triage and analysis</a:t>
          </a:r>
          <a:endParaRPr lang="en-US" sz="1500" kern="1200" dirty="0">
            <a:latin typeface="Calibri"/>
            <a:cs typeface="Calibri"/>
          </a:endParaRPr>
        </a:p>
      </dsp:txBody>
      <dsp:txXfrm>
        <a:off x="2438273" y="3467943"/>
        <a:ext cx="997624" cy="997624"/>
      </dsp:txXfrm>
    </dsp:sp>
    <dsp:sp modelId="{AF46F740-BEBE-41CA-B505-9A88D885E632}">
      <dsp:nvSpPr>
        <dsp:cNvPr id="0" name=""/>
        <dsp:cNvSpPr/>
      </dsp:nvSpPr>
      <dsp:spPr>
        <a:xfrm rot="15120000">
          <a:off x="2425423" y="2731263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499088" y="2880017"/>
        <a:ext cx="262616" cy="285697"/>
      </dsp:txXfrm>
    </dsp:sp>
    <dsp:sp modelId="{B00F2F42-90DA-4C46-A305-9FD52C3C1C33}">
      <dsp:nvSpPr>
        <dsp:cNvPr id="0" name=""/>
        <dsp:cNvSpPr/>
      </dsp:nvSpPr>
      <dsp:spPr>
        <a:xfrm>
          <a:off x="1576939" y="1246310"/>
          <a:ext cx="1410854" cy="14108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"/>
              <a:cs typeface="Calibri"/>
            </a:rPr>
            <a:t>Automatic remediation</a:t>
          </a:r>
          <a:endParaRPr lang="en-US" sz="1500" kern="1200" dirty="0">
            <a:latin typeface="Calibri"/>
            <a:cs typeface="Calibri"/>
          </a:endParaRPr>
        </a:p>
      </dsp:txBody>
      <dsp:txXfrm>
        <a:off x="1783554" y="1452925"/>
        <a:ext cx="997624" cy="997624"/>
      </dsp:txXfrm>
    </dsp:sp>
    <dsp:sp modelId="{8609342C-7C4F-409F-A9FF-B0D32F7CC7A0}">
      <dsp:nvSpPr>
        <dsp:cNvPr id="0" name=""/>
        <dsp:cNvSpPr/>
      </dsp:nvSpPr>
      <dsp:spPr>
        <a:xfrm rot="19440000">
          <a:off x="2943231" y="1097221"/>
          <a:ext cx="375166" cy="476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53979" y="1225532"/>
        <a:ext cx="262616" cy="28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55576" y="2420888"/>
            <a:ext cx="554355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55650" y="3068638"/>
            <a:ext cx="5543476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 smtClean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3251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90848" y="1494001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below sample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590849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90848" y="3835550"/>
            <a:ext cx="8004764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below sample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590849" y="4973960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11560" y="476672"/>
            <a:ext cx="799269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anose="020B0502040504020203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9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3960440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48200" y="1496352"/>
            <a:ext cx="3962400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2838807"/>
            <a:ext cx="5184576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add section header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2983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888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69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888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Segoe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476672"/>
            <a:ext cx="7992888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demo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2680" y="476672"/>
            <a:ext cx="8001315" cy="1015489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8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9268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 smtClean="0"/>
              <a:t>Explanation of the code sample below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Code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  <p:sldLayoutId id="2147483673" r:id="rId16"/>
    <p:sldLayoutId id="2147483675" r:id="rId17"/>
    <p:sldLayoutId id="2147483676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Relationship Id="rId3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desktop/hh448186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clrmd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6336704" cy="871473"/>
          </a:xfrm>
        </p:spPr>
        <p:txBody>
          <a:bodyPr>
            <a:normAutofit/>
          </a:bodyPr>
          <a:lstStyle/>
          <a:p>
            <a:r>
              <a:rPr lang="en-US" dirty="0" smtClean="0"/>
              <a:t>Sasha Goldshtein		blog.sashag.net</a:t>
            </a:r>
            <a:br>
              <a:rPr lang="en-US" dirty="0" smtClean="0"/>
            </a:br>
            <a:r>
              <a:rPr lang="en-US" dirty="0" smtClean="0"/>
              <a:t>CTO, Sela Group		@</a:t>
            </a:r>
            <a:r>
              <a:rPr lang="en-US" dirty="0" err="1" smtClean="0"/>
              <a:t>goldshtn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650" y="3068638"/>
            <a:ext cx="6336630" cy="914400"/>
          </a:xfrm>
        </p:spPr>
        <p:txBody>
          <a:bodyPr/>
          <a:lstStyle/>
          <a:p>
            <a:r>
              <a:rPr lang="en-US" dirty="0" smtClean="0"/>
              <a:t>Production Monitoring and Diagnostics of .NET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logs are a thing of the past</a:t>
            </a:r>
          </a:p>
          <a:p>
            <a:pPr lvl="1"/>
            <a:r>
              <a:rPr lang="en-US" dirty="0" smtClean="0"/>
              <a:t>Require additional parsing, discipline, and tools to get through</a:t>
            </a:r>
          </a:p>
          <a:p>
            <a:r>
              <a:rPr lang="en-US" dirty="0" smtClean="0"/>
              <a:t>Semantic logging associates structure with each log message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50873"/>
              </p:ext>
            </p:extLst>
          </p:nvPr>
        </p:nvGraphicFramePr>
        <p:xfrm>
          <a:off x="899592" y="3861048"/>
          <a:ext cx="7632848" cy="241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61721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Unstructured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Structured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154302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[572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09:04:10.112/@prod1] WARN Connection to cluster head node head1 lost, attempting reconnect in 2 seconds from prod2; this may be a temporary failure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            = CONN_HEAD_LOST</a:t>
                      </a:r>
                    </a:p>
                    <a:p>
                      <a:pPr algn="l" rtl="0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= 572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            = 09:04:10.112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SERVER          = prod1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HEAD_NODE       = head1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RECONNECT_IN    = 00:00:02</a:t>
                      </a:r>
                    </a:p>
                    <a:p>
                      <a:pPr algn="l" rtl="0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RECONNECT_FROM  = prod2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ETW Events Have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007008"/>
          </a:xfrm>
        </p:spPr>
        <p:txBody>
          <a:bodyPr>
            <a:normAutofit/>
          </a:bodyPr>
          <a:lstStyle/>
          <a:p>
            <a:r>
              <a:rPr lang="en-US" dirty="0" smtClean="0"/>
              <a:t>Each ETW event has a well-defined payload</a:t>
            </a:r>
          </a:p>
          <a:p>
            <a:r>
              <a:rPr lang="en-US" dirty="0" smtClean="0"/>
              <a:t>Tools can use the payload format to easily consume and analyze large volumes of logging 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2680" y="3573017"/>
            <a:ext cx="8001315" cy="25784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&lt;Event </a:t>
            </a:r>
            <a:r>
              <a:rPr lang="en-US" dirty="0" err="1"/>
              <a:t>MSec</a:t>
            </a:r>
            <a:r>
              <a:rPr lang="en-US" dirty="0" smtClean="0"/>
              <a:t>="</a:t>
            </a:r>
            <a:r>
              <a:rPr lang="en-US" dirty="0"/>
              <a:t>5905.4352" PID</a:t>
            </a:r>
            <a:r>
              <a:rPr lang="en-US" dirty="0" smtClean="0"/>
              <a:t>="</a:t>
            </a:r>
            <a:r>
              <a:rPr lang="en-US" dirty="0"/>
              <a:t>476" PName="explorer" TID="</a:t>
            </a:r>
            <a:r>
              <a:rPr lang="en-US" dirty="0" smtClean="0"/>
              <a:t>2352"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EventName</a:t>
            </a:r>
            <a:r>
              <a:rPr lang="en-US" dirty="0"/>
              <a:t>="</a:t>
            </a:r>
            <a:r>
              <a:rPr lang="en-US" b="1" dirty="0" err="1" smtClean="0">
                <a:solidFill>
                  <a:srgbClr val="FF0000"/>
                </a:solidFill>
              </a:rPr>
              <a:t>EdgeUi_Invoke_Mouse_HitSingleEdge</a:t>
            </a:r>
            <a:r>
              <a:rPr lang="en-US" dirty="0" smtClean="0"/>
              <a:t>"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TimeStamp="12/01/14 21:56:06.880587" ID="</a:t>
            </a:r>
            <a:r>
              <a:rPr lang="en-US" dirty="0" smtClean="0"/>
              <a:t>3205"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Level="</a:t>
            </a:r>
            <a:r>
              <a:rPr lang="en-US" dirty="0" smtClean="0"/>
              <a:t>Informational" CPU</a:t>
            </a:r>
            <a:r>
              <a:rPr lang="en-US" dirty="0"/>
              <a:t>="7" </a:t>
            </a:r>
            <a:r>
              <a:rPr lang="en-US" dirty="0" err="1"/>
              <a:t>EventIndex</a:t>
            </a:r>
            <a:r>
              <a:rPr lang="en-US" dirty="0"/>
              <a:t>="27983"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ProviderName</a:t>
            </a:r>
            <a:r>
              <a:rPr lang="en-US" dirty="0"/>
              <a:t>="Microsoft-Windows-Immersive-Shell" </a:t>
            </a:r>
            <a:r>
              <a:rPr lang="en-US" dirty="0" smtClean="0"/>
              <a:t>...&gt;</a:t>
            </a:r>
            <a:endParaRPr lang="en-US" dirty="0"/>
          </a:p>
          <a:p>
            <a:r>
              <a:rPr lang="en-US" dirty="0"/>
              <a:t>  &lt;PrettyPrint&gt;</a:t>
            </a:r>
          </a:p>
          <a:p>
            <a:r>
              <a:rPr lang="en-US" dirty="0"/>
              <a:t>    &lt;Event </a:t>
            </a:r>
            <a:r>
              <a:rPr lang="en-US" dirty="0" smtClean="0"/>
              <a:t>... </a:t>
            </a:r>
            <a:r>
              <a:rPr lang="en-US" b="1" dirty="0" err="1" smtClean="0">
                <a:solidFill>
                  <a:srgbClr val="FF0000"/>
                </a:solidFill>
              </a:rPr>
              <a:t>EdgeUiComponent</a:t>
            </a:r>
            <a:r>
              <a:rPr lang="en-US" b="1" dirty="0">
                <a:solidFill>
                  <a:srgbClr val="FF0000"/>
                </a:solidFill>
              </a:rPr>
              <a:t>="3"</a:t>
            </a:r>
            <a:r>
              <a:rPr lang="en-US" dirty="0"/>
              <a:t>/&gt;</a:t>
            </a:r>
          </a:p>
          <a:p>
            <a:r>
              <a:rPr lang="en-US" dirty="0"/>
              <a:t>  &lt;/PrettyPrint&gt;</a:t>
            </a:r>
          </a:p>
          <a:p>
            <a:r>
              <a:rPr lang="en-US" dirty="0" smtClean="0"/>
              <a:t>  ...</a:t>
            </a:r>
            <a:endParaRPr lang="en-US" dirty="0"/>
          </a:p>
          <a:p>
            <a:r>
              <a:rPr lang="en-US" dirty="0"/>
              <a:t>&lt;/Event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 Application 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err="1" smtClean="0"/>
              <a:t>p&amp;p</a:t>
            </a:r>
            <a:r>
              <a:rPr lang="en-US" dirty="0" smtClean="0"/>
              <a:t> project that logs events from an ETW provider to a database, text file, Azure storage, </a:t>
            </a:r>
            <a:r>
              <a:rPr lang="en-US" dirty="0" err="1" smtClean="0"/>
              <a:t>ElasticSearch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0" y="2924944"/>
            <a:ext cx="6480720" cy="325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09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r>
              <a:rPr lang="en-US" dirty="0" smtClean="0"/>
              <a:t> class greatly simplifies ETW providers in .NET applications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2680" y="2667000"/>
            <a:ext cx="8001315" cy="3484419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PerformanceEventsSource</a:t>
            </a:r>
            <a:r>
              <a:rPr lang="en-US" dirty="0"/>
              <a:t> : </a:t>
            </a:r>
            <a:r>
              <a:rPr lang="en-US" dirty="0" err="1"/>
              <a:t>EventSource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public void </a:t>
            </a:r>
            <a:r>
              <a:rPr lang="en-US" dirty="0" err="1"/>
              <a:t>StartOperation</a:t>
            </a:r>
            <a:r>
              <a:rPr lang="en-US" dirty="0"/>
              <a:t>(string op) { </a:t>
            </a:r>
            <a:r>
              <a:rPr lang="en-US" dirty="0" err="1"/>
              <a:t>WriteEvent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, op); }</a:t>
            </a:r>
          </a:p>
          <a:p>
            <a:endParaRPr lang="en-US" dirty="0"/>
          </a:p>
          <a:p>
            <a:r>
              <a:rPr lang="en-US" dirty="0"/>
              <a:t>  [Event(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, Message = "Completed {0} with result {1}")]</a:t>
            </a:r>
          </a:p>
          <a:p>
            <a:r>
              <a:rPr lang="en-US" dirty="0"/>
              <a:t>  public void </a:t>
            </a:r>
            <a:r>
              <a:rPr lang="en-US" dirty="0" err="1"/>
              <a:t>StopOperation</a:t>
            </a:r>
            <a:r>
              <a:rPr lang="en-US" dirty="0"/>
              <a:t>(string op, string result)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WriteEvent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, op, result);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SLAB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ConsoleLog.CreateListener().</a:t>
            </a:r>
            <a:r>
              <a:rPr lang="en-US" dirty="0" err="1" smtClean="0"/>
              <a:t>EnableEvents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OperationsEventSource.Log</a:t>
            </a:r>
            <a:r>
              <a:rPr lang="en-US" dirty="0"/>
              <a:t>, EventLevel.LogAlways);</a:t>
            </a:r>
          </a:p>
          <a:p>
            <a:endParaRPr lang="en-US" dirty="0" smtClean="0"/>
          </a:p>
          <a:p>
            <a:r>
              <a:rPr lang="en-US" dirty="0" err="1" smtClean="0"/>
              <a:t>RollingFlatFileLog.CreateListener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smtClean="0"/>
              <a:t> "informational.log", 1000, "</a:t>
            </a:r>
            <a:r>
              <a:rPr lang="en-US" dirty="0"/>
              <a:t>yyyy-MM-dd",</a:t>
            </a:r>
          </a:p>
          <a:p>
            <a:r>
              <a:rPr lang="en-US" dirty="0"/>
              <a:t>   </a:t>
            </a:r>
            <a:r>
              <a:rPr lang="en-US" dirty="0" err="1" smtClean="0"/>
              <a:t>RollFileExistsBehavior.Increment</a:t>
            </a:r>
            <a:r>
              <a:rPr lang="en-US" dirty="0" smtClean="0"/>
              <a:t>, </a:t>
            </a:r>
            <a:r>
              <a:rPr lang="en-US" dirty="0" err="1" smtClean="0"/>
              <a:t>RollInterval.Hour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 err="1" smtClean="0"/>
              <a:t>EnableEvents</a:t>
            </a:r>
            <a:r>
              <a:rPr lang="en-US" dirty="0" smtClean="0"/>
              <a:t>(</a:t>
            </a:r>
            <a:r>
              <a:rPr lang="en-US" dirty="0" err="1" smtClean="0"/>
              <a:t>OperationsEventSource.Log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dirty="0" err="1" smtClean="0"/>
              <a:t>EventLevel.Informational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listener = new ObservableEventListener();</a:t>
            </a:r>
          </a:p>
          <a:p>
            <a:r>
              <a:rPr lang="en-US" dirty="0" err="1" smtClean="0"/>
              <a:t>listener.EnableEvents</a:t>
            </a:r>
            <a:r>
              <a:rPr lang="en-US" dirty="0" smtClean="0"/>
              <a:t>(</a:t>
            </a:r>
            <a:r>
              <a:rPr lang="en-US" dirty="0" err="1" smtClean="0"/>
              <a:t>OperationsEventSource.Log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err="1" smtClean="0"/>
              <a:t>EventLevel.LogAlways</a:t>
            </a:r>
            <a:r>
              <a:rPr lang="en-US" dirty="0"/>
              <a:t>);</a:t>
            </a:r>
          </a:p>
          <a:p>
            <a:r>
              <a:rPr lang="en-US" dirty="0" err="1" smtClean="0"/>
              <a:t>listener.LogToElasticsearch</a:t>
            </a:r>
            <a:r>
              <a:rPr lang="en-US" dirty="0" smtClean="0"/>
              <a:t>(</a:t>
            </a:r>
            <a:r>
              <a:rPr lang="en-US" dirty="0" err="1" smtClean="0"/>
              <a:t>Environment.MachineName</a:t>
            </a:r>
            <a:r>
              <a:rPr lang="en-US" dirty="0" smtClean="0"/>
              <a:t>, </a:t>
            </a:r>
            <a:r>
              <a:rPr lang="en-US" dirty="0"/>
              <a:t>"http://localhost:9200", "slab", "logs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err="1" smtClean="0"/>
              <a:t>bufferingCount</a:t>
            </a:r>
            <a:r>
              <a:rPr lang="en-US" dirty="0"/>
              <a:t>: 1);</a:t>
            </a:r>
          </a:p>
        </p:txBody>
      </p:sp>
    </p:spTree>
    <p:extLst>
      <p:ext uri="{BB962C8B-B14F-4D97-AF65-F5344CB8AC3E}">
        <p14:creationId xmlns:p14="http://schemas.microsoft.com/office/powerpoint/2010/main" val="34222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Payload Examples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460432" cy="1807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5644"/>
            <a:ext cx="8460432" cy="263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39752" y="2661404"/>
            <a:ext cx="63367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1</a:t>
            </a:r>
            <a:r>
              <a:rPr lang="en-US" dirty="0" smtClean="0"/>
              <a:t>: </a:t>
            </a:r>
            <a:r>
              <a:rPr lang="en-US" dirty="0" smtClean="0"/>
              <a:t>Your First Structured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Capturing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ETW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xperf.exe</a:t>
            </a:r>
            <a:r>
              <a:rPr lang="en-US" dirty="0" smtClean="0"/>
              <a:t>: Command-line tool for ETW capturing and processing</a:t>
            </a:r>
          </a:p>
          <a:p>
            <a:r>
              <a:rPr lang="en-US" b="1" dirty="0" smtClean="0"/>
              <a:t>wpr.exe</a:t>
            </a:r>
            <a:r>
              <a:rPr lang="en-US" dirty="0" smtClean="0"/>
              <a:t>: Command-line and GUI for end users</a:t>
            </a:r>
          </a:p>
          <a:p>
            <a:r>
              <a:rPr lang="en-US" b="1" dirty="0" smtClean="0"/>
              <a:t>wpa.exe</a:t>
            </a:r>
            <a:r>
              <a:rPr lang="en-US" dirty="0" smtClean="0"/>
              <a:t>: Visual trace analysis tool</a:t>
            </a:r>
          </a:p>
          <a:p>
            <a:r>
              <a:rPr lang="en-US" b="1" dirty="0" smtClean="0"/>
              <a:t>PerfView.exe</a:t>
            </a:r>
            <a:r>
              <a:rPr lang="en-US" dirty="0" smtClean="0"/>
              <a:t>: Visual tool for capturing and recording ETW events from managed providers and the CLR</a:t>
            </a:r>
          </a:p>
          <a:p>
            <a:r>
              <a:rPr lang="en-US" b="1" dirty="0" smtClean="0"/>
              <a:t>logman.exe</a:t>
            </a:r>
            <a:r>
              <a:rPr lang="en-US" dirty="0" smtClean="0"/>
              <a:t>, </a:t>
            </a:r>
            <a:r>
              <a:rPr lang="en-US" b="1" dirty="0" smtClean="0"/>
              <a:t>tracerpt.exe</a:t>
            </a:r>
            <a:r>
              <a:rPr lang="en-US" dirty="0" smtClean="0"/>
              <a:t>: Built-in Windows tools for trace recording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9906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ETW tools are suitable for production use</a:t>
            </a:r>
          </a:p>
          <a:p>
            <a:r>
              <a:rPr lang="en-US" dirty="0" smtClean="0"/>
              <a:t>Some things to watch out for:</a:t>
            </a:r>
          </a:p>
          <a:p>
            <a:pPr lvl="1"/>
            <a:r>
              <a:rPr lang="en-US" dirty="0" smtClean="0"/>
              <a:t>Choose event providers carefully to minimize the performance impact on the system</a:t>
            </a:r>
          </a:p>
          <a:p>
            <a:pPr lvl="1"/>
            <a:r>
              <a:rPr lang="en-US" dirty="0" smtClean="0"/>
              <a:t>Capture to a circular log file to avoid running out of disk space</a:t>
            </a:r>
          </a:p>
          <a:p>
            <a:pPr lvl="1"/>
            <a:r>
              <a:rPr lang="en-US" dirty="0" smtClean="0"/>
              <a:t>Set triggers to stop collection (and keep all preceding events) when a critical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ETW instrumentation and tracing</a:t>
            </a:r>
          </a:p>
          <a:p>
            <a:r>
              <a:rPr lang="en-US" dirty="0" smtClean="0"/>
              <a:t>Automatic performance monitoring and trace analysis</a:t>
            </a:r>
          </a:p>
          <a:p>
            <a:r>
              <a:rPr lang="en-US" dirty="0" smtClean="0"/>
              <a:t>Dump files</a:t>
            </a:r>
          </a:p>
          <a:p>
            <a:r>
              <a:rPr lang="en-US" dirty="0" smtClean="0"/>
              <a:t>CLRMD</a:t>
            </a:r>
          </a:p>
          <a:p>
            <a:r>
              <a:rPr lang="en-US" dirty="0" smtClean="0"/>
              <a:t>Automatic extraction and analysis of dump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Capturing a Trace</a:t>
            </a:r>
          </a:p>
        </p:txBody>
      </p:sp>
      <p:sp>
        <p:nvSpPr>
          <p:cNvPr id="5222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b="1" dirty="0" err="1" smtClean="0"/>
              <a:t>Xperf</a:t>
            </a:r>
            <a:endParaRPr lang="en-US" altLang="en-US" b="1" dirty="0" smtClean="0"/>
          </a:p>
          <a:p>
            <a:pPr marL="457200" lvl="1" indent="0">
              <a:buFont typeface="Arial" charset="0"/>
              <a:buNone/>
            </a:pPr>
            <a:endParaRPr lang="en-US" alt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-on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DiagEasy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5715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-d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diag.etl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28" name="Content Placeholder 7"/>
          <p:cNvSpPr>
            <a:spLocks noGrp="1"/>
          </p:cNvSpPr>
          <p:nvPr>
            <p:ph idx="10"/>
          </p:nvPr>
        </p:nvSpPr>
        <p:spPr>
          <a:xfrm>
            <a:off x="4419600" y="1496352"/>
            <a:ext cx="4191000" cy="464820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b="1" dirty="0" smtClean="0"/>
              <a:t>WPR</a:t>
            </a:r>
          </a:p>
        </p:txBody>
      </p:sp>
      <p:pic>
        <p:nvPicPr>
          <p:cNvPr id="52230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42226"/>
            <a:ext cx="4567239" cy="378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</a:t>
            </a:r>
            <a:r>
              <a:rPr lang="en-US" dirty="0" smtClean="0"/>
              <a:t> Providers and Flags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Xperf</a:t>
            </a:r>
            <a:r>
              <a:rPr lang="en-US" dirty="0" smtClean="0"/>
              <a:t> makes it easy to capture a trace from the kernel provider using a set of flags and groups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13362"/>
              </p:ext>
            </p:extLst>
          </p:nvPr>
        </p:nvGraphicFramePr>
        <p:xfrm>
          <a:off x="971600" y="3150090"/>
          <a:ext cx="7488832" cy="230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976664"/>
              </a:tblGrid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Group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Flags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Base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 LOADER, DISK_IO, HARD_FAULTS, PROFILE, MEMINFO,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MEMINFO_WS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Segoe" panose="020B0502040504020203" pitchFamily="34" charset="0"/>
                        </a:rPr>
                        <a:t>FileIO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LOADER, DISK_IO, HARD_FAULTS, FILE_IO, FILE_IO_INIT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434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>
                          <a:latin typeface="Segoe" panose="020B0502040504020203" pitchFamily="34" charset="0"/>
                        </a:rPr>
                        <a:t>SysProf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Segoe" panose="020B0502040504020203" pitchFamily="34" charset="0"/>
                        </a:rPr>
                        <a:t>PROC_THREAD,</a:t>
                      </a:r>
                      <a:r>
                        <a:rPr lang="en-US" baseline="0" dirty="0" smtClean="0">
                          <a:latin typeface="Segoe" panose="020B0502040504020203" pitchFamily="34" charset="0"/>
                        </a:rPr>
                        <a:t> LOADER, PROFILE</a:t>
                      </a:r>
                      <a:endParaRPr lang="en-US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483768" y="5589240"/>
            <a:ext cx="2016224" cy="576064"/>
          </a:xfrm>
          <a:prstGeom prst="wedgeRoundRectCallout">
            <a:avLst>
              <a:gd name="adj1" fmla="val 38881"/>
              <a:gd name="adj2" fmla="val -877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Process/thread creation/deletion</a:t>
            </a:r>
            <a:endParaRPr lang="en-US" sz="1600" dirty="0">
              <a:latin typeface="Segoe" panose="020B0502040504020203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92080" y="5517232"/>
            <a:ext cx="2016224" cy="576064"/>
          </a:xfrm>
          <a:prstGeom prst="wedgeRoundRectCallout">
            <a:avLst>
              <a:gd name="adj1" fmla="val 7296"/>
              <a:gd name="adj2" fmla="val -834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1ms sampling event for profiling</a:t>
            </a:r>
            <a:endParaRPr lang="en-US" sz="1600" dirty="0">
              <a:latin typeface="Segoe" panose="020B0502040504020203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287666" y="4797152"/>
            <a:ext cx="2016224" cy="720080"/>
          </a:xfrm>
          <a:prstGeom prst="wedgeRoundRectCallout">
            <a:avLst>
              <a:gd name="adj1" fmla="val -23478"/>
              <a:gd name="adj2" fmla="val -7497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" panose="020B0502040504020203" pitchFamily="34" charset="0"/>
              </a:rPr>
              <a:t>File create, delete, read, write, etc. operations</a:t>
            </a:r>
            <a:endParaRPr lang="en-US" sz="1600" dirty="0">
              <a:latin typeface="Segoe" panose="020B05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In A Trace?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trace is a huge list of events</a:t>
            </a:r>
          </a:p>
          <a:p>
            <a:pPr>
              <a:defRPr/>
            </a:pPr>
            <a:r>
              <a:rPr lang="en-US" dirty="0" smtClean="0"/>
              <a:t>Events have multiple columns (payload)</a:t>
            </a:r>
          </a:p>
          <a:p>
            <a:pPr>
              <a:defRPr/>
            </a:pPr>
            <a:r>
              <a:rPr lang="en-US" dirty="0" smtClean="0"/>
              <a:t>Useless without additional processing</a:t>
            </a:r>
            <a:endParaRPr lang="en-US" dirty="0"/>
          </a:p>
        </p:txBody>
      </p:sp>
      <p:pic>
        <p:nvPicPr>
          <p:cNvPr id="53253" name="Content Placeholder 10" descr="Screen Clipping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3962400" cy="2157897"/>
          </a:xfrm>
        </p:spPr>
      </p:pic>
    </p:spTree>
    <p:extLst>
      <p:ext uri="{BB962C8B-B14F-4D97-AF65-F5344CB8AC3E}">
        <p14:creationId xmlns:p14="http://schemas.microsoft.com/office/powerpoint/2010/main" val="18842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Trace Processing with Xperf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en-US" dirty="0" smtClean="0"/>
              <a:t>I/O summary report per file</a:t>
            </a:r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457200" lvl="1" indent="0">
              <a:buFont typeface="Arial" charset="0"/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fileio.etl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-o fileio.csv -a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diskio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-summary</a:t>
            </a:r>
          </a:p>
        </p:txBody>
      </p:sp>
      <p:sp>
        <p:nvSpPr>
          <p:cNvPr id="54276" name="Content Placeholder 8"/>
          <p:cNvSpPr>
            <a:spLocks noGrp="1"/>
          </p:cNvSpPr>
          <p:nvPr>
            <p:ph idx="10"/>
          </p:nvPr>
        </p:nvSpPr>
        <p:spPr/>
        <p:txBody>
          <a:bodyPr anchor="t"/>
          <a:lstStyle/>
          <a:p>
            <a:r>
              <a:rPr lang="en-US" altLang="en-US" dirty="0" smtClean="0"/>
              <a:t>Interactive profiling report (for a specific process)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457200" lvl="1" indent="0">
              <a:buFont typeface="Arial" charset="0"/>
              <a:buNone/>
            </a:pP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xperf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000" dirty="0" err="1" smtClean="0">
                <a:latin typeface="Consolas" pitchFamily="49" charset="0"/>
                <a:cs typeface="Consolas" pitchFamily="49" charset="0"/>
              </a:rPr>
              <a:t>cpu.etl</a:t>
            </a: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-o cpu.html -symbols</a:t>
            </a:r>
            <a:br>
              <a:rPr lang="en-US" altLang="en-US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en-US" sz="2000" dirty="0" smtClean="0">
                <a:latin typeface="Consolas" pitchFamily="49" charset="0"/>
                <a:cs typeface="Consolas" pitchFamily="49" charset="0"/>
              </a:rPr>
              <a:t>-a stacks -process app.exe -butterfly</a:t>
            </a:r>
          </a:p>
        </p:txBody>
      </p:sp>
    </p:spTree>
    <p:extLst>
      <p:ext uri="{BB962C8B-B14F-4D97-AF65-F5344CB8AC3E}">
        <p14:creationId xmlns:p14="http://schemas.microsoft.com/office/powerpoint/2010/main" val="447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Managed Stacks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display managed stack traces correctly, additional CLR data is required</a:t>
            </a:r>
          </a:p>
          <a:p>
            <a:pPr>
              <a:defRPr/>
            </a:pPr>
            <a:r>
              <a:rPr lang="en-US" dirty="0" smtClean="0"/>
              <a:t>WPR &amp; </a:t>
            </a:r>
            <a:r>
              <a:rPr lang="en-US" dirty="0" err="1" smtClean="0"/>
              <a:t>PerfView</a:t>
            </a:r>
            <a:r>
              <a:rPr lang="en-US" dirty="0" smtClean="0"/>
              <a:t> take care of this automatically</a:t>
            </a:r>
          </a:p>
          <a:p>
            <a:pPr>
              <a:defRPr/>
            </a:pPr>
            <a:r>
              <a:rPr lang="en-US" dirty="0" smtClean="0"/>
              <a:t>If using </a:t>
            </a:r>
            <a:r>
              <a:rPr lang="en-US" dirty="0" err="1" smtClean="0"/>
              <a:t>Xperf</a:t>
            </a:r>
            <a:r>
              <a:rPr lang="en-US" dirty="0" smtClean="0"/>
              <a:t>, see: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msdn.microsoft.com/en-us/library/windows/desktop/hh448186.aspx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4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Trace Analysis with WPA</a:t>
            </a:r>
          </a:p>
        </p:txBody>
      </p:sp>
      <p:pic>
        <p:nvPicPr>
          <p:cNvPr id="5734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048527"/>
            <a:ext cx="7993062" cy="353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81024" y="1447800"/>
            <a:ext cx="998537" cy="1183216"/>
          </a:xfrm>
          <a:prstGeom prst="wedgeRectCallout">
            <a:avLst>
              <a:gd name="adj1" fmla="val 47191"/>
              <a:gd name="adj2" fmla="val 857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List of graphs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237414" y="1143000"/>
            <a:ext cx="998538" cy="1185333"/>
          </a:xfrm>
          <a:prstGeom prst="wedgeRectCallout">
            <a:avLst>
              <a:gd name="adj1" fmla="val -77401"/>
              <a:gd name="adj2" fmla="val 105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Graph display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511258" y="4665134"/>
            <a:ext cx="1449387" cy="1185333"/>
          </a:xfrm>
          <a:prstGeom prst="wedgeRectCallout">
            <a:avLst>
              <a:gd name="adj1" fmla="val -119113"/>
              <a:gd name="adj2" fmla="val -1140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Ungrouped columns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590800" y="4953000"/>
            <a:ext cx="1449388" cy="1185333"/>
          </a:xfrm>
          <a:prstGeom prst="wedgeRectCallout">
            <a:avLst>
              <a:gd name="adj1" fmla="val 25876"/>
              <a:gd name="adj2" fmla="val -732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Grouped columns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257800" y="5378450"/>
            <a:ext cx="1449387" cy="859367"/>
          </a:xfrm>
          <a:prstGeom prst="wedgeRectCallout">
            <a:avLst>
              <a:gd name="adj1" fmla="val -68524"/>
              <a:gd name="adj2" fmla="val -1047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Segoe" panose="020B0502040504020203" pitchFamily="34" charset="0"/>
              </a:rPr>
              <a:t>Grouping bar</a:t>
            </a:r>
          </a:p>
        </p:txBody>
      </p:sp>
    </p:spTree>
    <p:extLst>
      <p:ext uri="{BB962C8B-B14F-4D97-AF65-F5344CB8AC3E}">
        <p14:creationId xmlns:p14="http://schemas.microsoft.com/office/powerpoint/2010/main" val="25861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Summaries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Learn how to read stack summaries</a:t>
            </a:r>
          </a:p>
          <a:p>
            <a:pPr lvl="1">
              <a:defRPr/>
            </a:pPr>
            <a:r>
              <a:rPr lang="en-US" dirty="0" smtClean="0"/>
              <a:t>Group by Stack column</a:t>
            </a:r>
          </a:p>
          <a:p>
            <a:pPr lvl="1">
              <a:defRPr/>
            </a:pPr>
            <a:r>
              <a:rPr lang="en-US" dirty="0" smtClean="0"/>
              <a:t>Expand “hot path”, like in profiler</a:t>
            </a:r>
          </a:p>
          <a:p>
            <a:pPr>
              <a:defRPr/>
            </a:pPr>
            <a:r>
              <a:rPr lang="en-US" dirty="0" smtClean="0"/>
              <a:t>Stack resolution requires symbols (slow)</a:t>
            </a:r>
            <a:endParaRPr lang="en-US" dirty="0"/>
          </a:p>
        </p:txBody>
      </p:sp>
      <p:pic>
        <p:nvPicPr>
          <p:cNvPr id="58373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600200"/>
            <a:ext cx="440871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1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dirty="0" smtClean="0"/>
              <a:t>Collecting File I/O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ETW collection and analysis tool tailored for .NET applications (but not only)</a:t>
            </a:r>
          </a:p>
          <a:p>
            <a:r>
              <a:rPr lang="en-US" smtClean="0"/>
              <a:t>Can be used as a sampling profiler</a:t>
            </a:r>
          </a:p>
          <a:p>
            <a:r>
              <a:rPr lang="en-US" smtClean="0"/>
              <a:t>Can be used as an allocation profiler</a:t>
            </a:r>
          </a:p>
          <a:p>
            <a:r>
              <a:rPr lang="en-US" smtClean="0"/>
              <a:t>Can be used for heap snapshot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Collecting Data with </a:t>
            </a:r>
            <a:r>
              <a:rPr lang="en-US" altLang="en-US" dirty="0" err="1" smtClean="0"/>
              <a:t>PerfView</a:t>
            </a:r>
            <a:endParaRPr lang="en-US" altLang="en-US" dirty="0" smtClean="0"/>
          </a:p>
        </p:txBody>
      </p:sp>
      <p:sp>
        <p:nvSpPr>
          <p:cNvPr id="60419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en-US" b="1" dirty="0" smtClean="0"/>
              <a:t>CLI</a:t>
            </a:r>
          </a:p>
          <a:p>
            <a:pPr marL="457200" lvl="1" indent="0">
              <a:buFont typeface="Arial" charset="0"/>
              <a:buNone/>
            </a:pPr>
            <a:endParaRPr lang="en-US" altLang="en-US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Font typeface="Arial" charset="0"/>
              <a:buNone/>
            </a:pPr>
            <a:r>
              <a:rPr lang="en-US" altLang="en-US" sz="2400" dirty="0" err="1" smtClean="0">
                <a:latin typeface="Consolas" pitchFamily="49" charset="0"/>
                <a:cs typeface="Consolas" pitchFamily="49" charset="0"/>
              </a:rPr>
              <a:t>PerfView</a:t>
            </a:r>
            <a:r>
              <a:rPr lang="en-US" altLang="en-US" sz="2400" dirty="0" smtClean="0">
                <a:latin typeface="Consolas" pitchFamily="49" charset="0"/>
                <a:cs typeface="Consolas" pitchFamily="49" charset="0"/>
              </a:rPr>
              <a:t> run app.exe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267200" y="1496352"/>
            <a:ext cx="4343400" cy="46482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en-US" b="1" dirty="0" smtClean="0"/>
              <a:t>GUI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60422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4900"/>
            <a:ext cx="4800600" cy="3513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6191"/>
              </p:ext>
            </p:extLst>
          </p:nvPr>
        </p:nvGraphicFramePr>
        <p:xfrm>
          <a:off x="683568" y="2860928"/>
          <a:ext cx="3384376" cy="307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Segoe" panose="020B0502040504020203" pitchFamily="34" charset="0"/>
                        </a:rPr>
                        <a:t>Option</a:t>
                      </a:r>
                      <a:endParaRPr lang="en-US" sz="16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Segoe" panose="020B0502040504020203" pitchFamily="34" charset="0"/>
                        </a:rPr>
                        <a:t>Meaning</a:t>
                      </a:r>
                      <a:endParaRPr lang="en-US" sz="16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MaxCollectSec:N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Stop collection after N seconds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StartOnPerfCounter</a:t>
                      </a:r>
                      <a:endParaRPr lang="en-US" sz="1400" dirty="0" smtClean="0">
                        <a:latin typeface="Segoe" panose="020B0502040504020203" pitchFamily="34" charset="0"/>
                      </a:endParaRPr>
                    </a:p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StopOnPerfCounter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Start/stop collection based on performance counter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12048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/Providers=…</a:t>
                      </a:r>
                    </a:p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OnlyProviders</a:t>
                      </a:r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=…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Restrict</a:t>
                      </a:r>
                      <a:r>
                        <a:rPr lang="en-US" sz="1400" baseline="0" dirty="0" smtClean="0">
                          <a:latin typeface="Segoe" panose="020B0502040504020203" pitchFamily="34" charset="0"/>
                        </a:rPr>
                        <a:t> to specific set of providers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/</a:t>
                      </a:r>
                      <a:r>
                        <a:rPr lang="en-US" sz="1400" dirty="0" err="1" smtClean="0">
                          <a:latin typeface="Segoe" panose="020B0502040504020203" pitchFamily="34" charset="0"/>
                        </a:rPr>
                        <a:t>CircularMB:N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>
                          <a:latin typeface="Segoe" panose="020B0502040504020203" pitchFamily="34" charset="0"/>
                        </a:rPr>
                        <a:t>Circular logging N megabytes</a:t>
                      </a:r>
                      <a:r>
                        <a:rPr lang="en-US" sz="1400" baseline="0" dirty="0" smtClean="0">
                          <a:latin typeface="Segoe" panose="020B0502040504020203" pitchFamily="34" charset="0"/>
                        </a:rPr>
                        <a:t> of newest events</a:t>
                      </a:r>
                      <a:endParaRPr lang="en-US" sz="1400" dirty="0">
                        <a:latin typeface="Segoe" panose="020B05020405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Continuous Monitoring with </a:t>
            </a:r>
            <a:r>
              <a:rPr lang="en-US" dirty="0" err="1" smtClean="0"/>
              <a:t>PerfView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can be configured to record into a circular buffer in memory and stop on an interesting event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/Circular:512 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InMemoryCircularBuffer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Stop conditions (partial list):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StopOnGCOverMSec: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StopOnRequestOverMSec: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i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StopOnPerfCounter: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WHAT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StopOnEtwEvent: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PROVIDER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8891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PerfView Collection Options</a:t>
            </a:r>
          </a:p>
        </p:txBody>
      </p:sp>
      <p:pic>
        <p:nvPicPr>
          <p:cNvPr id="61443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9635" y="1630057"/>
            <a:ext cx="7116168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ular Callout 12"/>
          <p:cNvSpPr/>
          <p:nvPr/>
        </p:nvSpPr>
        <p:spPr>
          <a:xfrm>
            <a:off x="96838" y="3009901"/>
            <a:ext cx="1511300" cy="681567"/>
          </a:xfrm>
          <a:prstGeom prst="wedgeRectCallout">
            <a:avLst>
              <a:gd name="adj1" fmla="val 158273"/>
              <a:gd name="adj2" fmla="val 39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Profiling wall-clock time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942138" y="4699001"/>
            <a:ext cx="1511300" cy="683684"/>
          </a:xfrm>
          <a:prstGeom prst="wedgeRectCallout">
            <a:avLst>
              <a:gd name="adj1" fmla="val -184304"/>
              <a:gd name="adj2" fmla="val -677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Allocation profiling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291388" y="3450167"/>
            <a:ext cx="1511300" cy="683684"/>
          </a:xfrm>
          <a:prstGeom prst="wedgeRectCallout">
            <a:avLst>
              <a:gd name="adj1" fmla="val -131579"/>
              <a:gd name="adj2" fmla="val 435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File/registry accesses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96838" y="4133851"/>
            <a:ext cx="1511300" cy="681567"/>
          </a:xfrm>
          <a:prstGeom prst="wedgeRectCallout">
            <a:avLst>
              <a:gd name="adj1" fmla="val 120324"/>
              <a:gd name="adj2" fmla="val -3784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CPU sampling profiling</a:t>
            </a:r>
          </a:p>
        </p:txBody>
      </p:sp>
    </p:spTree>
    <p:extLst>
      <p:ext uri="{BB962C8B-B14F-4D97-AF65-F5344CB8AC3E}">
        <p14:creationId xmlns:p14="http://schemas.microsoft.com/office/powerpoint/2010/main" val="25248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Installed Providers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76560"/>
            <a:ext cx="7993062" cy="387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4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 has built-in support for CPU utilization, GC and JIT information, disk and file I/O, and a bunch of additional reports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71928" cy="336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3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Stacks</a:t>
            </a:r>
          </a:p>
        </p:txBody>
      </p:sp>
      <p:pic>
        <p:nvPicPr>
          <p:cNvPr id="6246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97428"/>
            <a:ext cx="7993062" cy="4637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96838" y="1600201"/>
            <a:ext cx="1511300" cy="683684"/>
          </a:xfrm>
          <a:prstGeom prst="wedgeRectCallout">
            <a:avLst>
              <a:gd name="adj1" fmla="val 63243"/>
              <a:gd name="adj2" fmla="val 634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Grouping options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27888" y="1824567"/>
            <a:ext cx="1511300" cy="683684"/>
          </a:xfrm>
          <a:prstGeom prst="wedgeRectCallout">
            <a:avLst>
              <a:gd name="adj1" fmla="val -63366"/>
              <a:gd name="adj2" fmla="val 2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Filtering options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6838" y="3361267"/>
            <a:ext cx="1511300" cy="681567"/>
          </a:xfrm>
          <a:prstGeom prst="wedgeRectCallout">
            <a:avLst>
              <a:gd name="adj1" fmla="val 60239"/>
              <a:gd name="adj2" fmla="val 13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Call stack tree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281614" y="5302251"/>
            <a:ext cx="1812925" cy="681567"/>
          </a:xfrm>
          <a:prstGeom prst="wedgeRectCallout">
            <a:avLst>
              <a:gd name="adj1" fmla="val -13084"/>
              <a:gd name="adj2" fmla="val -1112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Segoe" panose="020B0502040504020203" pitchFamily="34" charset="0"/>
              </a:rPr>
              <a:t>In-trace activity highlighter</a:t>
            </a:r>
          </a:p>
        </p:txBody>
      </p:sp>
    </p:spTree>
    <p:extLst>
      <p:ext uri="{BB962C8B-B14F-4D97-AF65-F5344CB8AC3E}">
        <p14:creationId xmlns:p14="http://schemas.microsoft.com/office/powerpoint/2010/main" val="31408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Stacks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9" y="1492250"/>
            <a:ext cx="7673219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Allocation Stacks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9" y="1492250"/>
            <a:ext cx="7673219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Lab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Diagnosing </a:t>
            </a:r>
            <a:r>
              <a:rPr lang="en-US" dirty="0" smtClean="0"/>
              <a:t>Slow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/>
              <a:t>4</a:t>
            </a:r>
            <a:r>
              <a:rPr lang="en-US" dirty="0" smtClean="0"/>
              <a:t>: </a:t>
            </a:r>
            <a:r>
              <a:rPr lang="en-US" dirty="0" smtClean="0"/>
              <a:t>Diagnosing </a:t>
            </a:r>
            <a:r>
              <a:rPr lang="en-US" dirty="0"/>
              <a:t>Excessive </a:t>
            </a:r>
            <a:r>
              <a:rPr lang="en-US" dirty="0" err="1" smtClean="0"/>
              <a:t>Allocs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Analysis with </a:t>
            </a:r>
            <a:r>
              <a:rPr lang="en-US" dirty="0" err="1" smtClean="0"/>
              <a:t>PerfView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71600" y="2276872"/>
            <a:ext cx="2664296" cy="40324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Segoe" panose="020B0502040504020203" pitchFamily="34" charset="0"/>
              </a:rPr>
              <a:t>Today’s focus</a:t>
            </a:r>
            <a:endParaRPr lang="en-US" i="1" dirty="0">
              <a:latin typeface="Segoe" panose="020B05020405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Monitoring Spectrum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909997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1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Memory Leak Analysis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Ascertain</a:t>
            </a:r>
            <a:r>
              <a:rPr lang="en-US" dirty="0" smtClean="0"/>
              <a:t> that a memory leak is present</a:t>
            </a:r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Capture</a:t>
            </a:r>
            <a:r>
              <a:rPr lang="en-US" dirty="0" smtClean="0"/>
              <a:t> memory snapshots of target process</a:t>
            </a:r>
            <a:br>
              <a:rPr lang="en-US" dirty="0" smtClean="0"/>
            </a:br>
            <a:r>
              <a:rPr lang="en-US" sz="2400" i="1" dirty="0" smtClean="0"/>
              <a:t>usually done by capturing dump files or using a profiler that can capture snapshots</a:t>
            </a:r>
            <a:endParaRPr lang="en-US" dirty="0" smtClean="0"/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Compare</a:t>
            </a:r>
            <a:r>
              <a:rPr lang="en-US" dirty="0" smtClean="0"/>
              <a:t> snapshots to understand which objects are being added and not removed</a:t>
            </a:r>
            <a:endParaRPr lang="en-US" i="1" dirty="0" smtClean="0"/>
          </a:p>
          <a:p>
            <a:pPr marL="514350" indent="-514350">
              <a:buClr>
                <a:srgbClr val="F08E1B"/>
              </a:buClr>
              <a:buFont typeface="+mj-lt"/>
              <a:buAutoNum type="arabicPeriod"/>
            </a:pPr>
            <a:r>
              <a:rPr lang="en-US" b="1" dirty="0" smtClean="0"/>
              <a:t>Determine</a:t>
            </a:r>
            <a:r>
              <a:rPr lang="en-US" dirty="0" smtClean="0"/>
              <a:t> why these objects aren’t being garbage collected</a:t>
            </a:r>
            <a:br>
              <a:rPr lang="en-US" dirty="0" smtClean="0"/>
            </a:br>
            <a:r>
              <a:rPr lang="en-US" sz="2400" i="1" dirty="0" smtClean="0"/>
              <a:t>i.e., which reference paths are keeping the objects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Leak Analysis with </a:t>
            </a:r>
            <a:r>
              <a:rPr lang="en-US" altLang="en-US" dirty="0" err="1" smtClean="0"/>
              <a:t>PerfView</a:t>
            </a:r>
            <a:endParaRPr lang="en-US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PerfView</a:t>
            </a:r>
            <a:r>
              <a:rPr lang="en-US" dirty="0" smtClean="0"/>
              <a:t> can generate heap snapshots (smaller than a dump), analyze, and compare them</a:t>
            </a:r>
          </a:p>
          <a:p>
            <a:pPr>
              <a:defRPr/>
            </a:pPr>
            <a:r>
              <a:rPr lang="en-US" dirty="0" smtClean="0"/>
              <a:t>Can also import dumps directly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85938"/>
            <a:ext cx="3962400" cy="411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3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Snapshots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with referencing paths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Diff between snapshots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600" cy="201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9" y="4509121"/>
            <a:ext cx="5922607" cy="199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0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Memory </a:t>
            </a:r>
            <a:r>
              <a:rPr lang="en-US" dirty="0"/>
              <a:t>Leak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ETW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Automatic ETW Analysis</a:t>
            </a:r>
          </a:p>
        </p:txBody>
      </p:sp>
      <p:sp>
        <p:nvSpPr>
          <p:cNvPr id="655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err="1" smtClean="0"/>
              <a:t>TraceEvent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NuGet</a:t>
            </a:r>
            <a:r>
              <a:rPr lang="en-US" altLang="en-US" dirty="0" smtClean="0"/>
              <a:t> package provides an ETW </a:t>
            </a:r>
            <a:r>
              <a:rPr lang="en-US" altLang="en-US" dirty="0" smtClean="0"/>
              <a:t>analysis API</a:t>
            </a:r>
          </a:p>
          <a:p>
            <a:pPr lvl="1"/>
            <a:r>
              <a:rPr lang="en-US" altLang="en-US" dirty="0" smtClean="0"/>
              <a:t>Understands kernel and CLR events</a:t>
            </a:r>
          </a:p>
          <a:p>
            <a:pPr lvl="1"/>
            <a:r>
              <a:rPr lang="en-US" altLang="en-US" dirty="0" smtClean="0"/>
              <a:t>Supports call stacks (incl. managed)</a:t>
            </a:r>
          </a:p>
          <a:p>
            <a:pPr lvl="1"/>
            <a:r>
              <a:rPr lang="en-US" altLang="en-US" dirty="0" smtClean="0"/>
              <a:t>Can start ETW sessions and/or process log files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41" y="3789040"/>
            <a:ext cx="6547356" cy="239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Analysis Scenarios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en-US" smtClean="0"/>
              <a:t>Monitor the system for CLR exceptions w/ stacks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ExceptionTraceData</a:t>
            </a:r>
          </a:p>
        </p:txBody>
      </p:sp>
      <p:sp>
        <p:nvSpPr>
          <p:cNvPr id="66564" name="Content Placeholder 3"/>
          <p:cNvSpPr>
            <a:spLocks noGrp="1"/>
          </p:cNvSpPr>
          <p:nvPr>
            <p:ph idx="10"/>
          </p:nvPr>
        </p:nvSpPr>
        <p:spPr/>
        <p:txBody>
          <a:bodyPr anchor="t"/>
          <a:lstStyle/>
          <a:p>
            <a:r>
              <a:rPr lang="en-US" altLang="en-US" smtClean="0"/>
              <a:t>Get a profiling trace and look for regressions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TraceLog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SampledProfileTraceData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 sz="2000" smtClean="0">
                <a:latin typeface="Consolas" pitchFamily="49" charset="0"/>
                <a:cs typeface="Consolas" pitchFamily="49" charset="0"/>
              </a:rPr>
              <a:t>TraceCallStack</a:t>
            </a:r>
          </a:p>
        </p:txBody>
      </p:sp>
      <p:pic>
        <p:nvPicPr>
          <p:cNvPr id="66566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9" y="4087284"/>
            <a:ext cx="4849811" cy="18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3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Analysis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traceLog</a:t>
            </a:r>
            <a:r>
              <a:rPr lang="en-US" dirty="0" smtClean="0"/>
              <a:t> = </a:t>
            </a:r>
            <a:r>
              <a:rPr lang="en-US" dirty="0" err="1" smtClean="0"/>
              <a:t>TraceLog.OpenOrConvert</a:t>
            </a:r>
            <a:r>
              <a:rPr lang="en-US" dirty="0" smtClean="0"/>
              <a:t>("</a:t>
            </a:r>
            <a:r>
              <a:rPr lang="en-US" dirty="0" err="1" smtClean="0"/>
              <a:t>trace.etl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process = </a:t>
            </a:r>
            <a:r>
              <a:rPr lang="en-US" dirty="0" err="1" smtClean="0"/>
              <a:t>traceLog.Processes.LastProcessWithName</a:t>
            </a:r>
            <a:r>
              <a:rPr lang="en-US" dirty="0" smtClean="0"/>
              <a:t>(...);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symbolReader</a:t>
            </a:r>
            <a:r>
              <a:rPr lang="en-US" dirty="0" smtClean="0"/>
              <a:t> = new </a:t>
            </a:r>
            <a:r>
              <a:rPr lang="en-US" dirty="0" err="1" smtClean="0"/>
              <a:t>SymbolReader</a:t>
            </a:r>
            <a:r>
              <a:rPr lang="en-US" dirty="0" smtClean="0"/>
              <a:t>(</a:t>
            </a:r>
            <a:r>
              <a:rPr lang="en-US" dirty="0" err="1" smtClean="0"/>
              <a:t>Console.Out</a:t>
            </a:r>
            <a:r>
              <a:rPr lang="en-US" dirty="0" smtClean="0"/>
              <a:t>, </a:t>
            </a:r>
            <a:r>
              <a:rPr lang="en-US" dirty="0" err="1" smtClean="0"/>
              <a:t>symPath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 in </a:t>
            </a:r>
            <a:r>
              <a:rPr lang="en-US" dirty="0" err="1" smtClean="0"/>
              <a:t>process.EventsInProcess.ByEventType</a:t>
            </a:r>
            <a:r>
              <a:rPr lang="en-US" dirty="0" smtClean="0"/>
              <a:t>&lt;</a:t>
            </a:r>
            <a:r>
              <a:rPr lang="en-US" dirty="0" err="1" smtClean="0"/>
              <a:t>ExceptionTraceData</a:t>
            </a:r>
            <a:r>
              <a:rPr lang="en-US" dirty="0" smtClean="0"/>
              <a:t>&gt;())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exc.ExceptionType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exc.ExceptionMessage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stack = </a:t>
            </a:r>
            <a:r>
              <a:rPr lang="en-US" dirty="0" err="1" smtClean="0"/>
              <a:t>exc.CallStack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while (stack != null)</a:t>
            </a:r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stack.CodeAddress.Method.FullMethodName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stack = </a:t>
            </a:r>
            <a:r>
              <a:rPr lang="en-US" dirty="0" err="1" smtClean="0"/>
              <a:t>stack.Caller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Session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session = new </a:t>
            </a:r>
            <a:r>
              <a:rPr lang="en-US" dirty="0" err="1" smtClean="0"/>
              <a:t>TraceEventSession</a:t>
            </a:r>
            <a:r>
              <a:rPr lang="en-US" dirty="0" smtClean="0"/>
              <a:t>("</a:t>
            </a:r>
            <a:r>
              <a:rPr lang="en-US" dirty="0" err="1" smtClean="0"/>
              <a:t>ObserveGCs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session.EnableProvider</a:t>
            </a:r>
            <a:r>
              <a:rPr lang="en-US" dirty="0" smtClean="0"/>
              <a:t>(</a:t>
            </a:r>
            <a:r>
              <a:rPr lang="en-US" dirty="0" err="1" smtClean="0"/>
              <a:t>ClrTraceEventParser.ProviderGuid</a:t>
            </a:r>
            <a:r>
              <a:rPr lang="en-US" dirty="0" smtClean="0"/>
              <a:t>, </a:t>
            </a:r>
            <a:r>
              <a:rPr lang="en-US" dirty="0" err="1" smtClean="0"/>
              <a:t>TraceEventLevel.Verbose</a:t>
            </a:r>
            <a:r>
              <a:rPr lang="en-US" dirty="0" smtClean="0"/>
              <a:t>, (</a:t>
            </a:r>
            <a:r>
              <a:rPr lang="en-US" dirty="0" err="1" smtClean="0"/>
              <a:t>ulong</a:t>
            </a:r>
            <a:r>
              <a:rPr lang="en-US" dirty="0" smtClean="0"/>
              <a:t>)</a:t>
            </a:r>
            <a:r>
              <a:rPr lang="en-US" dirty="0" err="1" smtClean="0"/>
              <a:t>ClrTraceEventParser.Keywords.GC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i="1" dirty="0" smtClean="0"/>
              <a:t>// Allocation tick every 100KB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 = </a:t>
            </a:r>
            <a:r>
              <a:rPr lang="en-US" dirty="0" err="1" smtClean="0"/>
              <a:t>session.Source.Clr.Observe</a:t>
            </a:r>
            <a:r>
              <a:rPr lang="en-US" dirty="0" smtClean="0"/>
              <a:t>&lt;</a:t>
            </a:r>
            <a:r>
              <a:rPr lang="en-US" dirty="0" err="1" smtClean="0"/>
              <a:t>GCAllocationTickTraceData</a:t>
            </a:r>
            <a:r>
              <a:rPr lang="en-US" dirty="0" smtClean="0"/>
              <a:t>&gt;();</a:t>
            </a:r>
          </a:p>
          <a:p>
            <a:r>
              <a:rPr lang="en-US" dirty="0" err="1" smtClean="0"/>
              <a:t>alloc.Subscribe</a:t>
            </a:r>
            <a:r>
              <a:rPr lang="en-US" dirty="0" smtClean="0"/>
              <a:t>(ad =&gt;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ad.AllocationAmount</a:t>
            </a:r>
            <a:r>
              <a:rPr lang="en-US" dirty="0" smtClean="0"/>
              <a:t>));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gc</a:t>
            </a:r>
            <a:r>
              <a:rPr lang="en-US" dirty="0" smtClean="0"/>
              <a:t> = </a:t>
            </a:r>
            <a:r>
              <a:rPr lang="en-US" dirty="0" err="1" smtClean="0"/>
              <a:t>session.Source.Clr.Observe</a:t>
            </a:r>
            <a:r>
              <a:rPr lang="en-US" dirty="0" smtClean="0"/>
              <a:t>&lt;</a:t>
            </a:r>
            <a:r>
              <a:rPr lang="en-US" dirty="0" err="1" smtClean="0"/>
              <a:t>GCHeapStatsTraceData</a:t>
            </a:r>
            <a:r>
              <a:rPr lang="en-US" dirty="0" smtClean="0"/>
              <a:t>&gt;();</a:t>
            </a:r>
          </a:p>
          <a:p>
            <a:r>
              <a:rPr lang="en-US" dirty="0" err="1" smtClean="0"/>
              <a:t>gc.Subscribe</a:t>
            </a:r>
            <a:r>
              <a:rPr lang="en-US" dirty="0" smtClean="0"/>
              <a:t>(cd =&gt; </a:t>
            </a:r>
            <a:r>
              <a:rPr lang="en-US" dirty="0" err="1" smtClean="0"/>
              <a:t>Console.WriteLine</a:t>
            </a:r>
            <a:r>
              <a:rPr lang="en-US" dirty="0" smtClean="0"/>
              <a:t>(cd.GenerationSize2));</a:t>
            </a:r>
          </a:p>
          <a:p>
            <a:endParaRPr lang="en-US" dirty="0"/>
          </a:p>
          <a:p>
            <a:r>
              <a:rPr lang="en-US" dirty="0" err="1" smtClean="0"/>
              <a:t>session.Source.Process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SBTech</a:t>
            </a:r>
            <a:r>
              <a:rPr lang="en-US" dirty="0" smtClean="0"/>
              <a:t> Performance Monitoring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Traditional Profilers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737752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Aternity</a:t>
            </a:r>
            <a:r>
              <a:rPr lang="en-US" dirty="0" smtClean="0"/>
              <a:t> Boot Performance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03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/>
              <a:t>6</a:t>
            </a:r>
            <a:r>
              <a:rPr lang="en-US" dirty="0" smtClean="0"/>
              <a:t>: Live Trace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Production 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30495"/>
              </p:ext>
            </p:extLst>
          </p:nvPr>
        </p:nvGraphicFramePr>
        <p:xfrm>
          <a:off x="1601670" y="1976371"/>
          <a:ext cx="5994666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805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 the DevOps Process…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22425"/>
              </p:ext>
            </p:extLst>
          </p:nvPr>
        </p:nvGraphicFramePr>
        <p:xfrm>
          <a:off x="611560" y="1492160"/>
          <a:ext cx="7992888" cy="467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8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Dump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user dump</a:t>
            </a:r>
            <a:r>
              <a:rPr lang="en-US" dirty="0" smtClean="0"/>
              <a:t> is a snapshot of a running process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kernel dump</a:t>
            </a:r>
            <a:r>
              <a:rPr lang="en-US" dirty="0" smtClean="0"/>
              <a:t> is a snapshot of the entire system</a:t>
            </a:r>
          </a:p>
          <a:p>
            <a:r>
              <a:rPr lang="en-US" dirty="0" smtClean="0"/>
              <a:t>Dump files are useful for post-mortem diagnostics and for production debugging</a:t>
            </a:r>
          </a:p>
          <a:p>
            <a:pPr lvl="1"/>
            <a:r>
              <a:rPr lang="en-US" dirty="0" smtClean="0"/>
              <a:t>Anytime you can’t attach and start live debugging, a dump might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1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Dump Files</a:t>
            </a:r>
            <a:endParaRPr lang="he-IL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dump file is a static snapshot</a:t>
            </a:r>
          </a:p>
          <a:p>
            <a:pPr lvl="1"/>
            <a:r>
              <a:rPr lang="en-US" smtClean="0"/>
              <a:t>You can’t debug a dump, just analyze it</a:t>
            </a:r>
          </a:p>
          <a:p>
            <a:pPr lvl="1"/>
            <a:r>
              <a:rPr lang="en-US" smtClean="0"/>
              <a:t>Sometimes a repro is required (or more than one repro)</a:t>
            </a:r>
          </a:p>
          <a:p>
            <a:r>
              <a:rPr lang="en-US" smtClean="0"/>
              <a:t>Sometimes several dumps must be compared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97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Taxonomy of Dumps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Crash dumps</a:t>
            </a:r>
            <a:r>
              <a:rPr lang="en-US" altLang="en-US" dirty="0" smtClean="0"/>
              <a:t> are dumps generated when an application crashes</a:t>
            </a:r>
          </a:p>
          <a:p>
            <a:r>
              <a:rPr lang="en-US" altLang="en-US" b="1" dirty="0" smtClean="0"/>
              <a:t>Hang dumps</a:t>
            </a:r>
            <a:r>
              <a:rPr lang="en-US" altLang="en-US" dirty="0" smtClean="0"/>
              <a:t> are dumps generated on-demand at a specific moment</a:t>
            </a:r>
          </a:p>
          <a:p>
            <a:r>
              <a:rPr lang="en-US" altLang="en-US" dirty="0" smtClean="0"/>
              <a:t>These are just names; the contents of the dump files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025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Generating a Hang Dump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Task Manager, right-click and choose “Create Dump File”</a:t>
            </a:r>
          </a:p>
          <a:p>
            <a:pPr lvl="1"/>
            <a:r>
              <a:rPr lang="en-US" altLang="en-US" dirty="0" smtClean="0"/>
              <a:t>Creates a dump in </a:t>
            </a:r>
            <a:r>
              <a:rPr lang="en-US" altLang="en-US" b="1" dirty="0" smtClean="0"/>
              <a:t>%LOCALAPPDATA%\Temp</a:t>
            </a:r>
            <a:endParaRPr lang="en-US" altLang="en-US" b="1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38" y="1497013"/>
            <a:ext cx="3688923" cy="4648200"/>
          </a:xfrm>
        </p:spPr>
      </p:pic>
    </p:spTree>
    <p:extLst>
      <p:ext uri="{BB962C8B-B14F-4D97-AF65-F5344CB8AC3E}">
        <p14:creationId xmlns:p14="http://schemas.microsoft.com/office/powerpoint/2010/main" val="6179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Tracing for Windows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High-performance facility for emitting 100K+ log events per second with rich payloads and stack trace support</a:t>
            </a:r>
          </a:p>
          <a:p>
            <a:r>
              <a:rPr lang="en-US" altLang="en-US" dirty="0" smtClean="0"/>
              <a:t>Used widely across Windows, .NET, drivers, services, third party components</a:t>
            </a:r>
          </a:p>
        </p:txBody>
      </p:sp>
    </p:spTree>
    <p:extLst>
      <p:ext uri="{BB962C8B-B14F-4D97-AF65-F5344CB8AC3E}">
        <p14:creationId xmlns:p14="http://schemas.microsoft.com/office/powerpoint/2010/main" val="28541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Sysinternals utility for creating dumps</a:t>
            </a:r>
          </a:p>
          <a:p>
            <a:r>
              <a:rPr lang="en-US" smtClean="0"/>
              <a:t>Examples: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app.exe app.dmp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-h app.exe hang.dmp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-e app.exe crash.dmp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-ma -c 90 app.exe cpu.dmp</a:t>
            </a:r>
          </a:p>
          <a:p>
            <a:pPr marL="342900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Procdump -m 1000 -n 5 -s 600 -ma app.exe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 can create dumps automatically</a:t>
            </a:r>
          </a:p>
          <a:p>
            <a:pPr lvl="1"/>
            <a:r>
              <a:rPr lang="en-US" b="1" dirty="0" smtClean="0"/>
              <a:t>HKLM\Software\Microsoft\Windows\Windows Error Reporting\</a:t>
            </a:r>
            <a:r>
              <a:rPr lang="en-US" b="1" dirty="0" err="1" smtClean="0"/>
              <a:t>LocalDumps</a:t>
            </a:r>
            <a:endParaRPr lang="en-US" b="1" dirty="0" smtClean="0"/>
          </a:p>
          <a:p>
            <a:r>
              <a:rPr lang="en-US" dirty="0" smtClean="0"/>
              <a:t>Can be application-specific, not system-wide</a:t>
            </a:r>
          </a:p>
        </p:txBody>
      </p:sp>
    </p:spTree>
    <p:extLst>
      <p:ext uri="{BB962C8B-B14F-4D97-AF65-F5344CB8AC3E}">
        <p14:creationId xmlns:p14="http://schemas.microsoft.com/office/powerpoint/2010/main" val="3566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DebugDiag</a:t>
            </a:r>
            <a:endParaRPr lang="en-US" altLang="en-US" smtClean="0"/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Microsoft tool for monitoring and dump generation</a:t>
            </a:r>
          </a:p>
          <a:p>
            <a:pPr lvl="1"/>
            <a:r>
              <a:rPr lang="en-US" altLang="en-US" smtClean="0"/>
              <a:t>Very suitable for ASP.NET</a:t>
            </a:r>
          </a:p>
          <a:p>
            <a:pPr lvl="1"/>
            <a:r>
              <a:rPr lang="en-US" altLang="en-US" smtClean="0"/>
              <a:t>Dump analysis component included</a:t>
            </a:r>
            <a:endParaRPr lang="en-US" altLang="en-US" dirty="0" smtClean="0"/>
          </a:p>
        </p:txBody>
      </p:sp>
      <p:pic>
        <p:nvPicPr>
          <p:cNvPr id="28676" name="Content Placeholder 8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83685"/>
            <a:ext cx="3962400" cy="3474856"/>
          </a:xfrm>
        </p:spPr>
      </p:pic>
    </p:spTree>
    <p:extLst>
      <p:ext uri="{BB962C8B-B14F-4D97-AF65-F5344CB8AC3E}">
        <p14:creationId xmlns:p14="http://schemas.microsoft.com/office/powerpoint/2010/main" val="5057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Debugging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Debugging symbols link runtime memory addresses to function names, source file names and line numbers</a:t>
            </a:r>
          </a:p>
          <a:p>
            <a:pPr lvl="1"/>
            <a:r>
              <a:rPr lang="en-US" smtClean="0">
                <a:sym typeface="Wingdings" pitchFamily="2" charset="2"/>
              </a:rPr>
              <a:t>PDB files</a:t>
            </a:r>
          </a:p>
          <a:p>
            <a:pPr lvl="1"/>
            <a:r>
              <a:rPr lang="en-US" smtClean="0">
                <a:sym typeface="Wingdings" pitchFamily="2" charset="2"/>
              </a:rPr>
              <a:t>Required for proper debugging and dump analysis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7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Symbols for Microsoft Binaries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en-US" dirty="0" smtClean="0">
                <a:latin typeface="Calibri"/>
                <a:cs typeface="Calibri"/>
              </a:rPr>
              <a:t>Microsoft has a </a:t>
            </a:r>
            <a:r>
              <a:rPr lang="en-US" altLang="en-US" b="1" dirty="0" smtClean="0">
                <a:latin typeface="Calibri"/>
                <a:cs typeface="Calibri"/>
              </a:rPr>
              <a:t>public symbol server</a:t>
            </a:r>
            <a:r>
              <a:rPr lang="en-US" altLang="en-US" dirty="0" smtClean="0">
                <a:latin typeface="Calibri"/>
                <a:cs typeface="Calibri"/>
              </a:rPr>
              <a:t> with PDB files for Microsoft binaries</a:t>
            </a:r>
          </a:p>
          <a:p>
            <a:pPr>
              <a:buFont typeface="Arial"/>
              <a:buChar char="•"/>
            </a:pPr>
            <a:r>
              <a:rPr lang="en-US" altLang="en-US" dirty="0" smtClean="0">
                <a:latin typeface="Calibri"/>
                <a:cs typeface="Calibri"/>
              </a:rPr>
              <a:t>Configure _NT_SYMBOL_PATH environment variable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setx</a:t>
            </a:r>
            <a:r>
              <a:rPr lang="en-US" dirty="0"/>
              <a:t> _NT_SYMBOL_PATH </a:t>
            </a:r>
            <a:r>
              <a:rPr lang="en-US" dirty="0" err="1"/>
              <a:t>srv</a:t>
            </a:r>
            <a:r>
              <a:rPr lang="en-US" dirty="0"/>
              <a:t>*C:\symbols*http://msdl.microsoft.com/download/symbols</a:t>
            </a:r>
          </a:p>
        </p:txBody>
      </p:sp>
    </p:spTree>
    <p:extLst>
      <p:ext uri="{BB962C8B-B14F-4D97-AF65-F5344CB8AC3E}">
        <p14:creationId xmlns:p14="http://schemas.microsoft.com/office/powerpoint/2010/main" val="13076855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Dump Files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Visual Studio can open dump files</a:t>
            </a:r>
          </a:p>
          <a:p>
            <a:pPr lvl="1"/>
            <a:r>
              <a:rPr lang="en-US" altLang="en-US" smtClean="0"/>
              <a:t>For .NET, CLR 4.0+ and VS2010+ required</a:t>
            </a:r>
            <a:endParaRPr lang="en-US" altLang="en-US" dirty="0" smtClean="0"/>
          </a:p>
        </p:txBody>
      </p:sp>
      <p:pic>
        <p:nvPicPr>
          <p:cNvPr id="31748" name="Content Placeholder 6" descr="Screen Clippi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4533"/>
            <a:ext cx="3962400" cy="2093159"/>
          </a:xfrm>
        </p:spPr>
      </p:pic>
    </p:spTree>
    <p:extLst>
      <p:ext uri="{BB962C8B-B14F-4D97-AF65-F5344CB8AC3E}">
        <p14:creationId xmlns:p14="http://schemas.microsoft.com/office/powerpoint/2010/main" val="9238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Dump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WinDbg</a:t>
            </a:r>
            <a:r>
              <a:rPr lang="en-US" dirty="0" smtClean="0"/>
              <a:t> is a free lightweight debugger</a:t>
            </a:r>
          </a:p>
          <a:p>
            <a:r>
              <a:rPr lang="en-US" dirty="0" smtClean="0">
                <a:sym typeface="Wingdings" pitchFamily="2" charset="2"/>
              </a:rPr>
              <a:t>No intrinsic .NET support, but has SOS extension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63094"/>
            <a:ext cx="5119464" cy="30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23728" y="4077072"/>
            <a:ext cx="4501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!analyze -v		</a:t>
            </a:r>
            <a:r>
              <a:rPr lang="en-US" sz="2000" i="1" dirty="0">
                <a:solidFill>
                  <a:srgbClr val="737373"/>
                </a:solidFill>
                <a:cs typeface="Consolas" panose="020B0609020204030204" pitchFamily="49" charset="0"/>
              </a:rPr>
              <a:t>(CLR 4.0+)</a:t>
            </a: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loadby</a:t>
            </a: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sos</a:t>
            </a: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</a:t>
            </a:r>
            <a:endParaRPr lang="en-US" sz="2000" i="1" dirty="0">
              <a:solidFill>
                <a:srgbClr val="737373"/>
              </a:solidFill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printexception</a:t>
            </a:r>
            <a:endParaRPr lang="en-US" sz="20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rgbClr val="7373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clrstack</a:t>
            </a:r>
            <a:endParaRPr lang="en-US" sz="2000" dirty="0">
              <a:solidFill>
                <a:srgbClr val="7373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7</a:t>
            </a:r>
            <a:r>
              <a:rPr lang="en-US" dirty="0" smtClean="0"/>
              <a:t>: Automatic Dump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Dump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Automation</a:t>
            </a:r>
            <a:endParaRPr lang="en-US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Run WinDbg automatically on a bunch of files and log its output: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@echo off</a:t>
            </a:r>
          </a:p>
          <a:p>
            <a:r>
              <a:rPr lang="en-US" smtClean="0"/>
              <a:t>for %%f in (.\*.dmp) do (</a:t>
            </a:r>
          </a:p>
          <a:p>
            <a:r>
              <a:rPr lang="en-US" smtClean="0"/>
              <a:t>	echo Launching analysis of file %%f...</a:t>
            </a:r>
          </a:p>
          <a:p>
            <a:r>
              <a:rPr lang="en-US" smtClean="0"/>
              <a:t>	start "Analyzing %%f" "C:\Program Files (x86)\Windows Kits\10\Debuggers\x86\cdb.exe" -z %%f -c ".logopen %%f.log; !analyze -v; .logclose; qd"</a:t>
            </a:r>
          </a:p>
          <a:p>
            <a:r>
              <a:rPr lang="en-US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ETW Participants</a:t>
            </a:r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provider</a:t>
            </a:r>
            <a:r>
              <a:rPr lang="en-US" altLang="en-US" dirty="0" smtClean="0"/>
              <a:t> generates ETW events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controller</a:t>
            </a:r>
            <a:r>
              <a:rPr lang="en-US" altLang="en-US" dirty="0" smtClean="0"/>
              <a:t> starts and stops ETW collection</a:t>
            </a:r>
          </a:p>
          <a:p>
            <a:r>
              <a:rPr lang="en-US" altLang="en-US" dirty="0" smtClean="0"/>
              <a:t>A </a:t>
            </a:r>
            <a:r>
              <a:rPr lang="en-US" altLang="en-US" b="1" dirty="0" smtClean="0"/>
              <a:t>consumer</a:t>
            </a:r>
            <a:r>
              <a:rPr lang="en-US" altLang="en-US" dirty="0" smtClean="0"/>
              <a:t> logs, analyzes, or processes ETW events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6048" y="53095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8448" y="54619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5627" y="51571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027" y="53095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0427" y="5461992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Consumers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3284984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Providers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4240" y="3437384"/>
            <a:ext cx="1944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Controllers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4437112"/>
            <a:ext cx="5370935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Event tracing sessions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23728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75756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27784" y="4941168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31640" y="501317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events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380312" y="4437112"/>
            <a:ext cx="1224136" cy="64807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" panose="020B0502040504020203" pitchFamily="34" charset="0"/>
              </a:rPr>
              <a:t>Log files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37735" y="4653136"/>
            <a:ext cx="1486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37734" y="4810472"/>
            <a:ext cx="1486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4972" y="4355812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events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0611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56405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52120" y="4931990"/>
            <a:ext cx="0" cy="530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8378" y="462580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real-time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009843" y="5013176"/>
            <a:ext cx="730509" cy="69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25867" y="5036278"/>
            <a:ext cx="730509" cy="692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3124" y="5124926"/>
            <a:ext cx="109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logged events</a:t>
            </a:r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140768" y="4560803"/>
            <a:ext cx="567680" cy="40069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>
            <a:off x="1808076" y="4560803"/>
            <a:ext cx="567680" cy="40069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12404" y="4293096"/>
            <a:ext cx="10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" panose="020B0502040504020203" pitchFamily="34" charset="0"/>
              </a:rPr>
              <a:t>buffers</a:t>
            </a:r>
            <a:endParaRPr lang="en-US" dirty="0">
              <a:latin typeface="Segoe" panose="020B0502040504020203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256348" y="4076186"/>
            <a:ext cx="2755" cy="54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11503" y="4076186"/>
            <a:ext cx="2755" cy="549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Automation</a:t>
            </a:r>
            <a:endParaRPr lang="en-US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Parse the results for interesting tokens: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for %%f in (.\*.dmp.log) do (</a:t>
            </a:r>
          </a:p>
          <a:p>
            <a:r>
              <a:rPr lang="en-US" smtClean="0"/>
              <a:t>  echo In file %%f:</a:t>
            </a:r>
          </a:p>
          <a:p>
            <a:r>
              <a:rPr lang="en-US" smtClean="0"/>
              <a:t>  findstr "EXCEPTION_MESSAGE MANAGED_OBJECT_NAME" %%f</a:t>
            </a:r>
          </a:p>
          <a:p>
            <a:r>
              <a:rPr lang="en-US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6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ClrMD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Text-based analysis of debugger command output is very fragile and limited</a:t>
            </a:r>
          </a:p>
          <a:p>
            <a:pPr>
              <a:defRPr/>
            </a:pPr>
            <a:r>
              <a:rPr lang="en-US" b="1" dirty="0" err="1" smtClean="0"/>
              <a:t>ClrMD</a:t>
            </a:r>
            <a:r>
              <a:rPr lang="en-US" dirty="0" smtClean="0"/>
              <a:t> is a .NET library for analyzing dump files </a:t>
            </a:r>
            <a:r>
              <a:rPr lang="en-US" dirty="0" smtClean="0"/>
              <a:t>and </a:t>
            </a:r>
            <a:r>
              <a:rPr lang="en-US" dirty="0" smtClean="0"/>
              <a:t>running </a:t>
            </a:r>
            <a:r>
              <a:rPr lang="en-US" dirty="0" smtClean="0"/>
              <a:t>processes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 managed API for interacting with the .NET debugging runtime (“SOS API”)</a:t>
            </a:r>
          </a:p>
          <a:p>
            <a:pPr lvl="1">
              <a:defRPr/>
            </a:pPr>
            <a:r>
              <a:rPr lang="en-US" dirty="0" smtClean="0"/>
              <a:t>Open-source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github.com/Microsoft/clrmd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Also used by</a:t>
            </a:r>
            <a:r>
              <a:rPr lang="en-US" dirty="0"/>
              <a:t> </a:t>
            </a:r>
            <a:r>
              <a:rPr lang="en-US" dirty="0" err="1" smtClean="0"/>
              <a:t>PerfView</a:t>
            </a:r>
            <a:r>
              <a:rPr lang="en-US" dirty="0" smtClean="0"/>
              <a:t>, </a:t>
            </a:r>
            <a:r>
              <a:rPr lang="en-US" dirty="0" err="1" smtClean="0"/>
              <a:t>msos</a:t>
            </a:r>
            <a:r>
              <a:rPr lang="en-US" dirty="0" smtClean="0"/>
              <a:t>, </a:t>
            </a:r>
            <a:r>
              <a:rPr lang="en-US" dirty="0" err="1" smtClean="0"/>
              <a:t>NetExt</a:t>
            </a:r>
            <a:r>
              <a:rPr lang="en-US" dirty="0" smtClean="0"/>
              <a:t> and some other open-source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375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ClrMD Basic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156" y="2425702"/>
            <a:ext cx="5886450" cy="256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DataTarget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0237" y="3146427"/>
            <a:ext cx="3463529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3318" y="3146427"/>
            <a:ext cx="1734740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ClrRuntime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2164" y="3722690"/>
            <a:ext cx="1951435" cy="10445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ClrHeap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3754439"/>
            <a:ext cx="1182291" cy="44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ClrThread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0512" y="4257676"/>
            <a:ext cx="864394" cy="379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ClrType</a:t>
            </a:r>
            <a:endParaRPr lang="en-US" sz="13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3244" y="4257676"/>
            <a:ext cx="863204" cy="379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ClrType</a:t>
            </a:r>
            <a:endParaRPr lang="en-US" sz="13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7175" y="4286251"/>
            <a:ext cx="1182291" cy="444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ClrThread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0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mscordacwks.dll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Managed dump analysis requires </a:t>
            </a:r>
            <a:r>
              <a:rPr lang="en-US" altLang="en-US" b="1" dirty="0" smtClean="0"/>
              <a:t>mscordacwks.dll</a:t>
            </a:r>
            <a:r>
              <a:rPr lang="en-US" altLang="en-US" dirty="0" smtClean="0"/>
              <a:t> matching the CLR version</a:t>
            </a:r>
          </a:p>
          <a:p>
            <a:r>
              <a:rPr lang="en-US" altLang="en-US" dirty="0" smtClean="0"/>
              <a:t>It can be automatically downloaded from the Microsoft symbol server in most cases</a:t>
            </a:r>
          </a:p>
        </p:txBody>
      </p:sp>
    </p:spTree>
    <p:extLst>
      <p:ext uri="{BB962C8B-B14F-4D97-AF65-F5344CB8AC3E}">
        <p14:creationId xmlns:p14="http://schemas.microsoft.com/office/powerpoint/2010/main" val="731473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Connecting to a Target</a:t>
            </a:r>
            <a:endParaRPr lang="en-US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Attach to a process or open a dump: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DataTarget</a:t>
            </a:r>
            <a:r>
              <a:rPr lang="en-US" dirty="0" smtClean="0"/>
              <a:t> target = </a:t>
            </a:r>
            <a:r>
              <a:rPr lang="en-US" dirty="0" err="1" smtClean="0"/>
              <a:t>DataTarget.LoadCrashDump</a:t>
            </a:r>
            <a:r>
              <a:rPr lang="en-US" dirty="0" smtClean="0"/>
              <a:t>(@"</a:t>
            </a:r>
            <a:r>
              <a:rPr lang="en-US" dirty="0" err="1" smtClean="0"/>
              <a:t>dump.dmp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target.AppendSymbolPath</a:t>
            </a:r>
            <a:r>
              <a:rPr lang="en-US" dirty="0" smtClean="0"/>
              <a:t>(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srv</a:t>
            </a:r>
            <a:r>
              <a:rPr lang="en-US" dirty="0" smtClean="0"/>
              <a:t>*C:\symbols*http://</a:t>
            </a:r>
            <a:r>
              <a:rPr lang="en-US" dirty="0" err="1" smtClean="0"/>
              <a:t>msdl.microsoft.com</a:t>
            </a:r>
            <a:r>
              <a:rPr lang="en-US" dirty="0" smtClean="0"/>
              <a:t>/download/symbols");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runtime = </a:t>
            </a:r>
            <a:r>
              <a:rPr lang="en-US" dirty="0" err="1" smtClean="0"/>
              <a:t>target.ClrVersions</a:t>
            </a:r>
            <a:r>
              <a:rPr lang="en-US" dirty="0" smtClean="0"/>
              <a:t>[0</a:t>
            </a:r>
            <a:r>
              <a:rPr lang="en-US" smtClean="0"/>
              <a:t>].CreateRuntime();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8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Exception Triage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thread in </a:t>
            </a:r>
            <a:r>
              <a:rPr lang="en-US" dirty="0" err="1"/>
              <a:t>runtime.Threads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e = </a:t>
            </a:r>
            <a:r>
              <a:rPr lang="en-US" dirty="0" err="1"/>
              <a:t>thread.CurrentException</a:t>
            </a:r>
            <a:r>
              <a:rPr lang="en-US" dirty="0"/>
              <a:t>;</a:t>
            </a:r>
          </a:p>
          <a:p>
            <a:r>
              <a:rPr lang="en-US" dirty="0"/>
              <a:t>  if (e != null)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("Thread {0}", </a:t>
            </a:r>
            <a:r>
              <a:rPr lang="en-US" dirty="0" err="1"/>
              <a:t>thread.ManagedThreadId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("\t{0} - {1}", </a:t>
            </a:r>
            <a:r>
              <a:rPr lang="en-US" dirty="0" err="1"/>
              <a:t>e.Type.Name</a:t>
            </a:r>
            <a:r>
              <a:rPr lang="en-US" dirty="0"/>
              <a:t>, 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frame in </a:t>
            </a:r>
            <a:r>
              <a:rPr lang="en-US" dirty="0" err="1"/>
              <a:t>e.StackTrace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("\t" + </a:t>
            </a:r>
            <a:r>
              <a:rPr lang="en-US" dirty="0" err="1"/>
              <a:t>frame.DisplayString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187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Inspecting the Heap</a:t>
            </a:r>
            <a:endParaRPr lang="en-US" alt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Enumerate all heap objects and statistics</a:t>
            </a:r>
          </a:p>
          <a:p>
            <a:r>
              <a:rPr lang="en-US" smtClean="0"/>
              <a:t>Find specific objects</a:t>
            </a:r>
          </a:p>
          <a:p>
            <a:r>
              <a:rPr lang="en-US" smtClean="0"/>
              <a:t>Inspect GC information (roots, finalization queues, etc.)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ClrHeap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EnumerateObjects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GetObjectType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EnumerateRoots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ClrType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GetSize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EnumerateRefsOfObject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GetFieldValue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347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Wait Information</a:t>
            </a:r>
            <a:endParaRPr lang="en-US" altLang="en-US" smtClean="0"/>
          </a:p>
        </p:txBody>
      </p:sp>
      <p:sp>
        <p:nvSpPr>
          <p:cNvPr id="450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Threads have a list of blocking objects, which have owner threads</a:t>
            </a:r>
          </a:p>
          <a:p>
            <a:r>
              <a:rPr lang="en-US" altLang="en-US" smtClean="0"/>
              <a:t>Wait analysis and deadlock detection is made possible</a:t>
            </a:r>
            <a:endParaRPr lang="en-US" altLang="en-US" dirty="0" smtClean="0"/>
          </a:p>
        </p:txBody>
      </p:sp>
      <p:sp>
        <p:nvSpPr>
          <p:cNvPr id="45060" name="Content Placeholder 7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err="1" smtClean="0">
                <a:latin typeface="Consolas" charset="0"/>
                <a:ea typeface="Consolas" charset="0"/>
                <a:cs typeface="Consolas" charset="0"/>
              </a:rPr>
              <a:t>ClrThread</a:t>
            </a:r>
            <a:endParaRPr lang="en-US" alt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err="1" smtClean="0">
                <a:latin typeface="Consolas" charset="0"/>
                <a:ea typeface="Consolas" charset="0"/>
                <a:cs typeface="Consolas" charset="0"/>
              </a:rPr>
              <a:t>BlockingObjects</a:t>
            </a:r>
            <a:endParaRPr lang="en-US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nsolas" charset="0"/>
                <a:ea typeface="Consolas" charset="0"/>
                <a:cs typeface="Consolas" charset="0"/>
              </a:rPr>
              <a:t>BlockingObject</a:t>
            </a:r>
            <a:endParaRPr lang="en-US" alt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Reason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457200" lvl="1" indent="0">
              <a:buNone/>
            </a:pPr>
            <a:r>
              <a:rPr lang="en-US" altLang="en-US" sz="2000" dirty="0" err="1" smtClean="0">
                <a:latin typeface="Consolas" charset="0"/>
                <a:ea typeface="Consolas" charset="0"/>
                <a:cs typeface="Consolas" charset="0"/>
              </a:rPr>
              <a:t>HasSingleOwner</a:t>
            </a:r>
            <a:endParaRPr lang="en-US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Owner/Owners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nsolas" charset="0"/>
                <a:ea typeface="Consolas" charset="0"/>
                <a:cs typeface="Consolas" charset="0"/>
              </a:rPr>
              <a:t>Waiters</a:t>
            </a:r>
            <a:endParaRPr lang="en-US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10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 Analysis Portal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61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BrightSource</a:t>
            </a:r>
            <a:r>
              <a:rPr lang="en-US" dirty="0" smtClean="0"/>
              <a:t> Automatic Dump Analysis and Ticket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ETW Scenarios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63534"/>
              </p:ext>
            </p:extLst>
          </p:nvPr>
        </p:nvGraphicFramePr>
        <p:xfrm>
          <a:off x="611560" y="1492161"/>
          <a:ext cx="799288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8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8</a:t>
            </a:r>
            <a:r>
              <a:rPr lang="en-US" dirty="0" smtClean="0"/>
              <a:t>: Stack Dumper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Lab </a:t>
            </a:r>
            <a:r>
              <a:rPr lang="en-US" b="1" dirty="0" smtClean="0"/>
              <a:t>9</a:t>
            </a:r>
            <a:r>
              <a:rPr lang="en-US" dirty="0" smtClean="0"/>
              <a:t>: Object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6336704" cy="871473"/>
          </a:xfrm>
        </p:spPr>
        <p:txBody>
          <a:bodyPr>
            <a:normAutofit/>
          </a:bodyPr>
          <a:lstStyle/>
          <a:p>
            <a:r>
              <a:rPr lang="en-US" dirty="0" smtClean="0"/>
              <a:t>Sasha Goldshtein		blog.sashag.net</a:t>
            </a:r>
            <a:br>
              <a:rPr lang="en-US" dirty="0" smtClean="0"/>
            </a:br>
            <a:r>
              <a:rPr lang="en-US" dirty="0" smtClean="0"/>
              <a:t>CTO, Sela Group		@</a:t>
            </a:r>
            <a:r>
              <a:rPr lang="en-US" dirty="0" err="1" smtClean="0"/>
              <a:t>goldshtn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650" y="3068638"/>
            <a:ext cx="6336630" cy="9144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 Template - 2013</Template>
  <TotalTime>1281</TotalTime>
  <Words>1958</Words>
  <Application>Microsoft Macintosh PowerPoint</Application>
  <PresentationFormat>On-screen Show (4:3)</PresentationFormat>
  <Paragraphs>429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Calibri</vt:lpstr>
      <vt:lpstr>Consolas</vt:lpstr>
      <vt:lpstr>Courier New</vt:lpstr>
      <vt:lpstr>Segoe</vt:lpstr>
      <vt:lpstr>Segoe Light</vt:lpstr>
      <vt:lpstr>Segoe UI</vt:lpstr>
      <vt:lpstr>Segoe UI Semilight</vt:lpstr>
      <vt:lpstr>Wingdings</vt:lpstr>
      <vt:lpstr>Arial</vt:lpstr>
      <vt:lpstr>Sela_Template_Ver_01</vt:lpstr>
      <vt:lpstr>Sasha Goldshtein  blog.sashag.net CTO, Sela Group  @goldshtn</vt:lpstr>
      <vt:lpstr>PowerPoint Presentation</vt:lpstr>
      <vt:lpstr>Introduction to ETW</vt:lpstr>
      <vt:lpstr>Performance Monitoring Spectrum</vt:lpstr>
      <vt:lpstr>Problems with Traditional Profilers</vt:lpstr>
      <vt:lpstr>Event Tracing for Windows</vt:lpstr>
      <vt:lpstr>ETW Participants</vt:lpstr>
      <vt:lpstr>Sample ETW Scenarios</vt:lpstr>
      <vt:lpstr>Semantic Logging</vt:lpstr>
      <vt:lpstr>Semantic Logging</vt:lpstr>
      <vt:lpstr>ETW Events Have Structure</vt:lpstr>
      <vt:lpstr>Semantic Logging Application Block</vt:lpstr>
      <vt:lpstr>EventSource</vt:lpstr>
      <vt:lpstr>Configuring SLAB</vt:lpstr>
      <vt:lpstr>Structured Payload Examples</vt:lpstr>
      <vt:lpstr>Lab 1: Your First Structured Log</vt:lpstr>
      <vt:lpstr>Trace Capturing and Analysis</vt:lpstr>
      <vt:lpstr>ETW Tools</vt:lpstr>
      <vt:lpstr>Production Use</vt:lpstr>
      <vt:lpstr>Capturing a Trace</vt:lpstr>
      <vt:lpstr>Xperf Providers and Flags</vt:lpstr>
      <vt:lpstr>What’s In A Trace?</vt:lpstr>
      <vt:lpstr>Trace Processing with Xperf</vt:lpstr>
      <vt:lpstr>Managed Stacks</vt:lpstr>
      <vt:lpstr>Trace Analysis with WPA</vt:lpstr>
      <vt:lpstr>Stack Summaries</vt:lpstr>
      <vt:lpstr>Lab 2: Collecting File I/O Information</vt:lpstr>
      <vt:lpstr>PerfView</vt:lpstr>
      <vt:lpstr>Collecting Data with PerfView</vt:lpstr>
      <vt:lpstr>Continuous Monitoring with PerfView</vt:lpstr>
      <vt:lpstr>PerfView Collection Options</vt:lpstr>
      <vt:lpstr>Browsing Installed Providers</vt:lpstr>
      <vt:lpstr>PerfView Reports</vt:lpstr>
      <vt:lpstr>CPU Stacks</vt:lpstr>
      <vt:lpstr>Disk I/O Stacks</vt:lpstr>
      <vt:lpstr>.NET Allocation Stacks</vt:lpstr>
      <vt:lpstr>Lab 3: Diagnosing Slow Performance</vt:lpstr>
      <vt:lpstr>Lab 4: Diagnosing Excessive Allocs</vt:lpstr>
      <vt:lpstr>Memory Analysis with PerfView</vt:lpstr>
      <vt:lpstr>.NET Memory Leak Analysis Process</vt:lpstr>
      <vt:lpstr>Memory Leak Analysis with PerfView</vt:lpstr>
      <vt:lpstr>Comparing Snapshots</vt:lpstr>
      <vt:lpstr>Lab 5: Memory Leak Analysis</vt:lpstr>
      <vt:lpstr>Programmatic ETW Analysis</vt:lpstr>
      <vt:lpstr>Automatic ETW Analysis</vt:lpstr>
      <vt:lpstr>Example Analysis Scenarios</vt:lpstr>
      <vt:lpstr>Trace Analysis Example</vt:lpstr>
      <vt:lpstr>Trace Session Example</vt:lpstr>
      <vt:lpstr>SBTech Performance Monitoring Workflow</vt:lpstr>
      <vt:lpstr>Aternity Boot Performance Analyzer</vt:lpstr>
      <vt:lpstr>Lab 6: Live Trace Analysis</vt:lpstr>
      <vt:lpstr>Production Debugging</vt:lpstr>
      <vt:lpstr>Production Debugging</vt:lpstr>
      <vt:lpstr>In the DevOps Process…</vt:lpstr>
      <vt:lpstr>Dump Files</vt:lpstr>
      <vt:lpstr>Dump Files</vt:lpstr>
      <vt:lpstr>Limitations of Dump Files</vt:lpstr>
      <vt:lpstr>Taxonomy of Dumps</vt:lpstr>
      <vt:lpstr>Generating a Hang Dump</vt:lpstr>
      <vt:lpstr>Procdump</vt:lpstr>
      <vt:lpstr>Windows Error Reporting</vt:lpstr>
      <vt:lpstr>DebugDiag</vt:lpstr>
      <vt:lpstr>Debugging Symbols</vt:lpstr>
      <vt:lpstr>Symbols for Microsoft Binaries</vt:lpstr>
      <vt:lpstr>Opening Dump Files</vt:lpstr>
      <vt:lpstr>Opening Dump Files</vt:lpstr>
      <vt:lpstr>Lab 7: Automatic Dump Generation</vt:lpstr>
      <vt:lpstr>Automatic Dump Analysis</vt:lpstr>
      <vt:lpstr>Basic Automation</vt:lpstr>
      <vt:lpstr>Basic Automation</vt:lpstr>
      <vt:lpstr>ClrMD</vt:lpstr>
      <vt:lpstr>ClrMD Basic Classes</vt:lpstr>
      <vt:lpstr>mscordacwks.dll</vt:lpstr>
      <vt:lpstr>Connecting to a Target</vt:lpstr>
      <vt:lpstr>Basic Exception Triage</vt:lpstr>
      <vt:lpstr>Inspecting the Heap</vt:lpstr>
      <vt:lpstr>Wait Information</vt:lpstr>
      <vt:lpstr>Dump Analysis Portal</vt:lpstr>
      <vt:lpstr>BrightSource Automatic Dump Analysis and Ticket Assignment</vt:lpstr>
      <vt:lpstr>Lab 8: Stack Dumper</vt:lpstr>
      <vt:lpstr>Lab 9: Object Inspector</vt:lpstr>
      <vt:lpstr>Sasha Goldshtein  blog.sashag.net CTO, Sela Group  @goldshtn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Sasha Goldshtein</cp:lastModifiedBy>
  <cp:revision>161</cp:revision>
  <cp:lastPrinted>2013-09-11T13:44:00Z</cp:lastPrinted>
  <dcterms:created xsi:type="dcterms:W3CDTF">2013-12-01T11:37:40Z</dcterms:created>
  <dcterms:modified xsi:type="dcterms:W3CDTF">2015-12-05T10:23:53Z</dcterms:modified>
</cp:coreProperties>
</file>